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12"/>
  </p:notesMasterIdLst>
  <p:sldIdLst>
    <p:sldId id="304" r:id="rId3"/>
    <p:sldId id="300" r:id="rId4"/>
    <p:sldId id="311" r:id="rId5"/>
    <p:sldId id="307" r:id="rId6"/>
    <p:sldId id="301" r:id="rId7"/>
    <p:sldId id="258" r:id="rId8"/>
    <p:sldId id="312" r:id="rId9"/>
    <p:sldId id="313" r:id="rId10"/>
    <p:sldId id="26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  <a:srgbClr val="66CCFF"/>
    <a:srgbClr val="E5481D"/>
    <a:srgbClr val="69B3E7"/>
    <a:srgbClr val="B9DAC1"/>
    <a:srgbClr val="CEE5D4"/>
    <a:srgbClr val="84BE92"/>
    <a:srgbClr val="FFE699"/>
    <a:srgbClr val="FFFFFF"/>
    <a:srgbClr val="FDC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2"/>
    <p:restoredTop sz="94694"/>
  </p:normalViewPr>
  <p:slideViewPr>
    <p:cSldViewPr snapToGrid="0">
      <p:cViewPr varScale="1">
        <p:scale>
          <a:sx n="117" d="100"/>
          <a:sy n="117" d="100"/>
        </p:scale>
        <p:origin x="1112" y="168"/>
      </p:cViewPr>
      <p:guideLst>
        <p:guide orient="horz" pos="216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C7D20-AED2-4D22-8339-1FF221522FE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5F3BA-3629-4E21-90D5-DAB4302402DF}">
      <dgm:prSet phldrT="[Текст]" custT="1"/>
      <dgm:spPr/>
      <dgm:t>
        <a:bodyPr/>
        <a:lstStyle/>
        <a:p>
          <a:pPr algn="l"/>
          <a:r>
            <a:rPr lang="ru-RU" sz="1600" dirty="0">
              <a:latin typeface="Montserrat SemiBold" panose="00000700000000000000" pitchFamily="2" charset="-52"/>
            </a:rPr>
            <a:t>Минтруд России</a:t>
          </a:r>
          <a:endParaRPr lang="ru-RU" sz="1600" dirty="0"/>
        </a:p>
      </dgm:t>
    </dgm:pt>
    <dgm:pt modelId="{92AEAE33-3C01-42F7-8F3F-645263F7618F}" type="parTrans" cxnId="{72A54DC9-CFE3-4DD6-9627-C9B5C13C8FBC}">
      <dgm:prSet/>
      <dgm:spPr/>
      <dgm:t>
        <a:bodyPr/>
        <a:lstStyle/>
        <a:p>
          <a:endParaRPr lang="ru-RU"/>
        </a:p>
      </dgm:t>
    </dgm:pt>
    <dgm:pt modelId="{18CEEBD1-CEDA-4D62-A09E-B28532F8DD10}" type="sibTrans" cxnId="{72A54DC9-CFE3-4DD6-9627-C9B5C13C8FBC}">
      <dgm:prSet/>
      <dgm:spPr/>
      <dgm:t>
        <a:bodyPr/>
        <a:lstStyle/>
        <a:p>
          <a:endParaRPr lang="ru-RU"/>
        </a:p>
      </dgm:t>
    </dgm:pt>
    <dgm:pt modelId="{4C5EFAC4-FEC3-4CFE-A9AD-40985FDAC007}">
      <dgm:prSet phldrT="[Текст]" custT="1"/>
      <dgm:spPr/>
      <dgm:t>
        <a:bodyPr/>
        <a:lstStyle/>
        <a:p>
          <a:pPr algn="r"/>
          <a:r>
            <a:rPr lang="ru-RU" sz="1600" dirty="0">
              <a:latin typeface="Montserrat SemiBold" panose="00000700000000000000" pitchFamily="2" charset="-52"/>
            </a:rPr>
            <a:t>Роструд</a:t>
          </a:r>
          <a:endParaRPr lang="ru-RU" sz="1600" dirty="0"/>
        </a:p>
      </dgm:t>
    </dgm:pt>
    <dgm:pt modelId="{C18EC95A-A62A-479D-9404-87D9CBC412CC}" type="parTrans" cxnId="{27FC1406-952F-4343-ACBE-4C8A078C8FBD}">
      <dgm:prSet/>
      <dgm:spPr/>
      <dgm:t>
        <a:bodyPr/>
        <a:lstStyle/>
        <a:p>
          <a:endParaRPr lang="ru-RU"/>
        </a:p>
      </dgm:t>
    </dgm:pt>
    <dgm:pt modelId="{7868CA77-F3FE-442A-833D-6B0E9612D151}" type="sibTrans" cxnId="{27FC1406-952F-4343-ACBE-4C8A078C8FBD}">
      <dgm:prSet/>
      <dgm:spPr/>
      <dgm:t>
        <a:bodyPr/>
        <a:lstStyle/>
        <a:p>
          <a:endParaRPr lang="ru-RU"/>
        </a:p>
      </dgm:t>
    </dgm:pt>
    <dgm:pt modelId="{D10DD73E-0D5E-4929-87F3-1A0F17FC24AE}">
      <dgm:prSet phldrT="[Текст]" custT="1"/>
      <dgm:spPr/>
      <dgm:t>
        <a:bodyPr/>
        <a:lstStyle/>
        <a:p>
          <a:pPr algn="r"/>
          <a:endParaRPr lang="ru-RU" sz="1600" dirty="0">
            <a:latin typeface="Montserrat SemiBold" panose="00000700000000000000" pitchFamily="2" charset="-52"/>
          </a:endParaRPr>
        </a:p>
        <a:p>
          <a:pPr algn="r"/>
          <a:r>
            <a:rPr lang="ru-RU" sz="1600" dirty="0"/>
            <a:t>Кадровый центр «Работа России»</a:t>
          </a:r>
        </a:p>
      </dgm:t>
    </dgm:pt>
    <dgm:pt modelId="{0F657E37-5EC3-4739-8C69-E9A275B5F3DA}" type="parTrans" cxnId="{A29CD45C-B6EE-48BE-B7B6-D145532EEBE7}">
      <dgm:prSet/>
      <dgm:spPr/>
      <dgm:t>
        <a:bodyPr/>
        <a:lstStyle/>
        <a:p>
          <a:endParaRPr lang="ru-RU"/>
        </a:p>
      </dgm:t>
    </dgm:pt>
    <dgm:pt modelId="{9C4190E4-F277-4237-80FB-37DEAA652173}" type="sibTrans" cxnId="{A29CD45C-B6EE-48BE-B7B6-D145532EEBE7}">
      <dgm:prSet/>
      <dgm:spPr/>
      <dgm:t>
        <a:bodyPr/>
        <a:lstStyle/>
        <a:p>
          <a:endParaRPr lang="ru-RU"/>
        </a:p>
      </dgm:t>
    </dgm:pt>
    <dgm:pt modelId="{37F16557-3ED5-467F-82A4-0F7B66899B92}">
      <dgm:prSet phldrT="[Текст]" custT="1"/>
      <dgm:spPr/>
      <dgm:t>
        <a:bodyPr/>
        <a:lstStyle/>
        <a:p>
          <a:pPr algn="l"/>
          <a:endParaRPr lang="ru-RU" sz="1600" dirty="0">
            <a:latin typeface="Montserrat SemiBold" panose="00000700000000000000" pitchFamily="2" charset="-52"/>
          </a:endParaRPr>
        </a:p>
        <a:p>
          <a:pPr algn="l"/>
          <a:r>
            <a:rPr lang="ru-RU" sz="1600" dirty="0">
              <a:latin typeface="Montserrat SemiBold" panose="00000700000000000000" pitchFamily="2" charset="-52"/>
            </a:rPr>
            <a:t>РОИВ</a:t>
          </a:r>
          <a:endParaRPr lang="ru-RU" sz="1600" dirty="0"/>
        </a:p>
      </dgm:t>
    </dgm:pt>
    <dgm:pt modelId="{5C91C9A8-C757-4CD9-9042-BC3000D39507}" type="parTrans" cxnId="{6759D51D-C2A9-422A-9271-97EC7C3797CD}">
      <dgm:prSet/>
      <dgm:spPr/>
      <dgm:t>
        <a:bodyPr/>
        <a:lstStyle/>
        <a:p>
          <a:endParaRPr lang="ru-RU"/>
        </a:p>
      </dgm:t>
    </dgm:pt>
    <dgm:pt modelId="{2762A640-383C-496E-B9DA-FA13DC571E46}" type="sibTrans" cxnId="{6759D51D-C2A9-422A-9271-97EC7C3797CD}">
      <dgm:prSet/>
      <dgm:spPr/>
      <dgm:t>
        <a:bodyPr/>
        <a:lstStyle/>
        <a:p>
          <a:endParaRPr lang="ru-RU"/>
        </a:p>
      </dgm:t>
    </dgm:pt>
    <dgm:pt modelId="{33BAD05F-2C60-402E-B133-C42FA5649DB9}" type="pres">
      <dgm:prSet presAssocID="{686C7D20-AED2-4D22-8339-1FF221522F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DE3F3AE-603C-4013-8671-50BFC3453621}" type="pres">
      <dgm:prSet presAssocID="{686C7D20-AED2-4D22-8339-1FF221522FE0}" presName="children" presStyleCnt="0"/>
      <dgm:spPr/>
    </dgm:pt>
    <dgm:pt modelId="{162634D5-D550-4435-96E0-17AE4969C247}" type="pres">
      <dgm:prSet presAssocID="{686C7D20-AED2-4D22-8339-1FF221522FE0}" presName="childPlaceholder" presStyleCnt="0"/>
      <dgm:spPr/>
    </dgm:pt>
    <dgm:pt modelId="{55D70A36-2164-4714-9BC8-8E3DEA485913}" type="pres">
      <dgm:prSet presAssocID="{686C7D20-AED2-4D22-8339-1FF221522FE0}" presName="circle" presStyleCnt="0"/>
      <dgm:spPr/>
    </dgm:pt>
    <dgm:pt modelId="{95AFB5B0-4718-41D3-843E-1C136E929A8E}" type="pres">
      <dgm:prSet presAssocID="{686C7D20-AED2-4D22-8339-1FF221522FE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52F0A13-74D5-40D3-9D0E-9616E84BCBAE}" type="pres">
      <dgm:prSet presAssocID="{686C7D20-AED2-4D22-8339-1FF221522FE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EB10646-C2DE-4370-AFF8-02B654F655D1}" type="pres">
      <dgm:prSet presAssocID="{686C7D20-AED2-4D22-8339-1FF221522FE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C6D9463-6F22-4694-AAA4-EA7BEDE86FDA}" type="pres">
      <dgm:prSet presAssocID="{686C7D20-AED2-4D22-8339-1FF221522FE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EB8CF77-DF36-434F-B950-57692F3C978C}" type="pres">
      <dgm:prSet presAssocID="{686C7D20-AED2-4D22-8339-1FF221522FE0}" presName="quadrantPlaceholder" presStyleCnt="0"/>
      <dgm:spPr/>
    </dgm:pt>
    <dgm:pt modelId="{0209B352-9787-4AD2-8F73-D0AFAA35FFF3}" type="pres">
      <dgm:prSet presAssocID="{686C7D20-AED2-4D22-8339-1FF221522FE0}" presName="center1" presStyleLbl="fgShp" presStyleIdx="0" presStyleCnt="2"/>
      <dgm:spPr/>
    </dgm:pt>
    <dgm:pt modelId="{A7DEBF5A-36FA-4029-9E39-FAFBE0234CF6}" type="pres">
      <dgm:prSet presAssocID="{686C7D20-AED2-4D22-8339-1FF221522FE0}" presName="center2" presStyleLbl="fgShp" presStyleIdx="1" presStyleCnt="2"/>
      <dgm:spPr/>
    </dgm:pt>
  </dgm:ptLst>
  <dgm:cxnLst>
    <dgm:cxn modelId="{27FC1406-952F-4343-ACBE-4C8A078C8FBD}" srcId="{686C7D20-AED2-4D22-8339-1FF221522FE0}" destId="{4C5EFAC4-FEC3-4CFE-A9AD-40985FDAC007}" srcOrd="1" destOrd="0" parTransId="{C18EC95A-A62A-479D-9404-87D9CBC412CC}" sibTransId="{7868CA77-F3FE-442A-833D-6B0E9612D151}"/>
    <dgm:cxn modelId="{6759D51D-C2A9-422A-9271-97EC7C3797CD}" srcId="{686C7D20-AED2-4D22-8339-1FF221522FE0}" destId="{37F16557-3ED5-467F-82A4-0F7B66899B92}" srcOrd="3" destOrd="0" parTransId="{5C91C9A8-C757-4CD9-9042-BC3000D39507}" sibTransId="{2762A640-383C-496E-B9DA-FA13DC571E46}"/>
    <dgm:cxn modelId="{B8E78F42-2775-41B4-B0FE-1E3A28440B4A}" type="presOf" srcId="{37F16557-3ED5-467F-82A4-0F7B66899B92}" destId="{9C6D9463-6F22-4694-AAA4-EA7BEDE86FDA}" srcOrd="0" destOrd="0" presId="urn:microsoft.com/office/officeart/2005/8/layout/cycle4"/>
    <dgm:cxn modelId="{28FF364A-A148-4CAA-872C-1C4BDBE1396A}" type="presOf" srcId="{A605F3BA-3629-4E21-90D5-DAB4302402DF}" destId="{95AFB5B0-4718-41D3-843E-1C136E929A8E}" srcOrd="0" destOrd="0" presId="urn:microsoft.com/office/officeart/2005/8/layout/cycle4"/>
    <dgm:cxn modelId="{A29CD45C-B6EE-48BE-B7B6-D145532EEBE7}" srcId="{686C7D20-AED2-4D22-8339-1FF221522FE0}" destId="{D10DD73E-0D5E-4929-87F3-1A0F17FC24AE}" srcOrd="2" destOrd="0" parTransId="{0F657E37-5EC3-4739-8C69-E9A275B5F3DA}" sibTransId="{9C4190E4-F277-4237-80FB-37DEAA652173}"/>
    <dgm:cxn modelId="{C3FCC462-1A42-4831-9AF6-B63234FB683F}" type="presOf" srcId="{D10DD73E-0D5E-4929-87F3-1A0F17FC24AE}" destId="{6EB10646-C2DE-4370-AFF8-02B654F655D1}" srcOrd="0" destOrd="0" presId="urn:microsoft.com/office/officeart/2005/8/layout/cycle4"/>
    <dgm:cxn modelId="{3BF79A64-02BA-4814-9025-0A85901EFC14}" type="presOf" srcId="{686C7D20-AED2-4D22-8339-1FF221522FE0}" destId="{33BAD05F-2C60-402E-B133-C42FA5649DB9}" srcOrd="0" destOrd="0" presId="urn:microsoft.com/office/officeart/2005/8/layout/cycle4"/>
    <dgm:cxn modelId="{6C1207B7-BF60-4ECB-B7BE-D68DEE2E216D}" type="presOf" srcId="{4C5EFAC4-FEC3-4CFE-A9AD-40985FDAC007}" destId="{C52F0A13-74D5-40D3-9D0E-9616E84BCBAE}" srcOrd="0" destOrd="0" presId="urn:microsoft.com/office/officeart/2005/8/layout/cycle4"/>
    <dgm:cxn modelId="{72A54DC9-CFE3-4DD6-9627-C9B5C13C8FBC}" srcId="{686C7D20-AED2-4D22-8339-1FF221522FE0}" destId="{A605F3BA-3629-4E21-90D5-DAB4302402DF}" srcOrd="0" destOrd="0" parTransId="{92AEAE33-3C01-42F7-8F3F-645263F7618F}" sibTransId="{18CEEBD1-CEDA-4D62-A09E-B28532F8DD10}"/>
    <dgm:cxn modelId="{0205D105-AEF0-4487-B378-DC7D95B188DF}" type="presParOf" srcId="{33BAD05F-2C60-402E-B133-C42FA5649DB9}" destId="{DDE3F3AE-603C-4013-8671-50BFC3453621}" srcOrd="0" destOrd="0" presId="urn:microsoft.com/office/officeart/2005/8/layout/cycle4"/>
    <dgm:cxn modelId="{F0A323FE-B93B-4774-BA59-B2CE64016294}" type="presParOf" srcId="{DDE3F3AE-603C-4013-8671-50BFC3453621}" destId="{162634D5-D550-4435-96E0-17AE4969C247}" srcOrd="0" destOrd="0" presId="urn:microsoft.com/office/officeart/2005/8/layout/cycle4"/>
    <dgm:cxn modelId="{0E052F22-9F9C-4517-AC28-137B77B7757F}" type="presParOf" srcId="{33BAD05F-2C60-402E-B133-C42FA5649DB9}" destId="{55D70A36-2164-4714-9BC8-8E3DEA485913}" srcOrd="1" destOrd="0" presId="urn:microsoft.com/office/officeart/2005/8/layout/cycle4"/>
    <dgm:cxn modelId="{61135576-6F62-419F-9CE1-8B92DC7E2193}" type="presParOf" srcId="{55D70A36-2164-4714-9BC8-8E3DEA485913}" destId="{95AFB5B0-4718-41D3-843E-1C136E929A8E}" srcOrd="0" destOrd="0" presId="urn:microsoft.com/office/officeart/2005/8/layout/cycle4"/>
    <dgm:cxn modelId="{D62CFB14-020A-427F-B99A-0FCA19EB16A6}" type="presParOf" srcId="{55D70A36-2164-4714-9BC8-8E3DEA485913}" destId="{C52F0A13-74D5-40D3-9D0E-9616E84BCBAE}" srcOrd="1" destOrd="0" presId="urn:microsoft.com/office/officeart/2005/8/layout/cycle4"/>
    <dgm:cxn modelId="{C1560250-196A-424D-81F4-C47969E50222}" type="presParOf" srcId="{55D70A36-2164-4714-9BC8-8E3DEA485913}" destId="{6EB10646-C2DE-4370-AFF8-02B654F655D1}" srcOrd="2" destOrd="0" presId="urn:microsoft.com/office/officeart/2005/8/layout/cycle4"/>
    <dgm:cxn modelId="{189D6E1E-FB28-49F6-9AA2-41E32419BB29}" type="presParOf" srcId="{55D70A36-2164-4714-9BC8-8E3DEA485913}" destId="{9C6D9463-6F22-4694-AAA4-EA7BEDE86FDA}" srcOrd="3" destOrd="0" presId="urn:microsoft.com/office/officeart/2005/8/layout/cycle4"/>
    <dgm:cxn modelId="{67657CAC-45AA-4764-81AF-130A148473ED}" type="presParOf" srcId="{55D70A36-2164-4714-9BC8-8E3DEA485913}" destId="{6EB8CF77-DF36-434F-B950-57692F3C978C}" srcOrd="4" destOrd="0" presId="urn:microsoft.com/office/officeart/2005/8/layout/cycle4"/>
    <dgm:cxn modelId="{24B79A66-580E-44F2-B54D-E95B118CFCCF}" type="presParOf" srcId="{33BAD05F-2C60-402E-B133-C42FA5649DB9}" destId="{0209B352-9787-4AD2-8F73-D0AFAA35FFF3}" srcOrd="2" destOrd="0" presId="urn:microsoft.com/office/officeart/2005/8/layout/cycle4"/>
    <dgm:cxn modelId="{C286FAA9-29B2-438A-895D-84655BBF6648}" type="presParOf" srcId="{33BAD05F-2C60-402E-B133-C42FA5649DB9}" destId="{A7DEBF5A-36FA-4029-9E39-FAFBE0234CF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F6AE3-5134-40EA-BA46-B8B7FDF43F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78A613-5BFD-43BB-963D-919FC19CD87E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Планирование</a:t>
          </a:r>
        </a:p>
      </dgm:t>
    </dgm:pt>
    <dgm:pt modelId="{81E28BBE-C0B8-4AEC-8FE1-7EAFB855EDB1}" type="parTrans" cxnId="{FF184A17-15C1-4B4E-A2D9-425480A034EE}">
      <dgm:prSet/>
      <dgm:spPr/>
      <dgm:t>
        <a:bodyPr/>
        <a:lstStyle/>
        <a:p>
          <a:endParaRPr lang="ru-RU"/>
        </a:p>
      </dgm:t>
    </dgm:pt>
    <dgm:pt modelId="{66F5AD89-11D2-4C14-820B-CC617FFB36BE}" type="sibTrans" cxnId="{FF184A17-15C1-4B4E-A2D9-425480A034EE}">
      <dgm:prSet/>
      <dgm:spPr/>
      <dgm:t>
        <a:bodyPr/>
        <a:lstStyle/>
        <a:p>
          <a:endParaRPr lang="ru-RU"/>
        </a:p>
      </dgm:t>
    </dgm:pt>
    <dgm:pt modelId="{7EA2C0C5-CDA4-4242-8550-025FEADAA5F8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Мониторинг</a:t>
          </a:r>
        </a:p>
      </dgm:t>
    </dgm:pt>
    <dgm:pt modelId="{447F1179-6E4C-4365-A04F-25C05F4C82BD}" type="parTrans" cxnId="{568FA930-5685-469E-8A5F-F09070A0B37F}">
      <dgm:prSet/>
      <dgm:spPr/>
      <dgm:t>
        <a:bodyPr/>
        <a:lstStyle/>
        <a:p>
          <a:endParaRPr lang="ru-RU"/>
        </a:p>
      </dgm:t>
    </dgm:pt>
    <dgm:pt modelId="{66F1E3EC-1002-4BC3-806C-8117830B7882}" type="sibTrans" cxnId="{568FA930-5685-469E-8A5F-F09070A0B37F}">
      <dgm:prSet/>
      <dgm:spPr/>
      <dgm:t>
        <a:bodyPr/>
        <a:lstStyle/>
        <a:p>
          <a:endParaRPr lang="ru-RU"/>
        </a:p>
      </dgm:t>
    </dgm:pt>
    <dgm:pt modelId="{0E2CE860-F3D1-402D-992C-72188BDC8D53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Постоянные улучшения</a:t>
          </a:r>
        </a:p>
      </dgm:t>
    </dgm:pt>
    <dgm:pt modelId="{0510135B-9042-4E4A-9628-186F5E35DAED}" type="parTrans" cxnId="{38A69D97-3805-41BE-928A-93DD1F33DC62}">
      <dgm:prSet/>
      <dgm:spPr/>
      <dgm:t>
        <a:bodyPr/>
        <a:lstStyle/>
        <a:p>
          <a:endParaRPr lang="ru-RU"/>
        </a:p>
      </dgm:t>
    </dgm:pt>
    <dgm:pt modelId="{C1E10BED-6D7B-4F4E-8B10-EEF1E7B30E86}" type="sibTrans" cxnId="{38A69D97-3805-41BE-928A-93DD1F33DC62}">
      <dgm:prSet/>
      <dgm:spPr/>
      <dgm:t>
        <a:bodyPr/>
        <a:lstStyle/>
        <a:p>
          <a:endParaRPr lang="ru-RU"/>
        </a:p>
      </dgm:t>
    </dgm:pt>
    <dgm:pt modelId="{1285735B-CF1D-4175-9CE4-914ADBE291C4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Принятие решений</a:t>
          </a:r>
        </a:p>
      </dgm:t>
    </dgm:pt>
    <dgm:pt modelId="{BBB04065-C83A-4671-BE61-D6F57F188829}" type="parTrans" cxnId="{28369A87-49C2-47E6-997D-8B40E374A55C}">
      <dgm:prSet/>
      <dgm:spPr/>
      <dgm:t>
        <a:bodyPr/>
        <a:lstStyle/>
        <a:p>
          <a:endParaRPr lang="ru-RU"/>
        </a:p>
      </dgm:t>
    </dgm:pt>
    <dgm:pt modelId="{1F0C6CDB-4936-44CE-B740-208F8969C5DD}" type="sibTrans" cxnId="{28369A87-49C2-47E6-997D-8B40E374A55C}">
      <dgm:prSet/>
      <dgm:spPr/>
      <dgm:t>
        <a:bodyPr/>
        <a:lstStyle/>
        <a:p>
          <a:endParaRPr lang="ru-RU"/>
        </a:p>
      </dgm:t>
    </dgm:pt>
    <dgm:pt modelId="{4311D9B1-EA8D-4F73-9532-854478B3673B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Анализ</a:t>
          </a:r>
        </a:p>
      </dgm:t>
    </dgm:pt>
    <dgm:pt modelId="{C02A12B3-50D4-4481-B377-B892F6EBA38C}" type="parTrans" cxnId="{4D3E3BCE-FF15-40E0-8CA4-60D66354D496}">
      <dgm:prSet/>
      <dgm:spPr/>
      <dgm:t>
        <a:bodyPr/>
        <a:lstStyle/>
        <a:p>
          <a:endParaRPr lang="ru-RU"/>
        </a:p>
      </dgm:t>
    </dgm:pt>
    <dgm:pt modelId="{E3F3DB8A-CF5A-4C2A-A4EF-B8FF7FBDF3F5}" type="sibTrans" cxnId="{4D3E3BCE-FF15-40E0-8CA4-60D66354D496}">
      <dgm:prSet/>
      <dgm:spPr/>
      <dgm:t>
        <a:bodyPr/>
        <a:lstStyle/>
        <a:p>
          <a:endParaRPr lang="ru-RU"/>
        </a:p>
      </dgm:t>
    </dgm:pt>
    <dgm:pt modelId="{531769BD-1EC3-45C4-B989-5467585A664B}">
      <dgm:prSet phldrT="[Текст]"/>
      <dgm:spPr>
        <a:solidFill>
          <a:srgbClr val="E5481D"/>
        </a:solidFill>
      </dgm:spPr>
      <dgm:t>
        <a:bodyPr/>
        <a:lstStyle/>
        <a:p>
          <a:r>
            <a:rPr lang="ru-RU" dirty="0"/>
            <a:t>Контроль</a:t>
          </a:r>
        </a:p>
      </dgm:t>
    </dgm:pt>
    <dgm:pt modelId="{23B8D474-E389-4DBE-B5A6-B1B1E8702C79}" type="parTrans" cxnId="{20DDD94B-2AA9-4252-8F2C-2033BFD25A66}">
      <dgm:prSet/>
      <dgm:spPr/>
      <dgm:t>
        <a:bodyPr/>
        <a:lstStyle/>
        <a:p>
          <a:endParaRPr lang="ru-RU"/>
        </a:p>
      </dgm:t>
    </dgm:pt>
    <dgm:pt modelId="{5F88C349-808A-42DA-AA4E-C6F21B9879FB}" type="sibTrans" cxnId="{20DDD94B-2AA9-4252-8F2C-2033BFD25A66}">
      <dgm:prSet/>
      <dgm:spPr/>
      <dgm:t>
        <a:bodyPr/>
        <a:lstStyle/>
        <a:p>
          <a:endParaRPr lang="ru-RU"/>
        </a:p>
      </dgm:t>
    </dgm:pt>
    <dgm:pt modelId="{991CCA6F-5CD5-4EE5-8AF0-B5B6727CBF7B}" type="pres">
      <dgm:prSet presAssocID="{FB0F6AE3-5134-40EA-BA46-B8B7FDF43F3B}" presName="linearFlow" presStyleCnt="0">
        <dgm:presLayoutVars>
          <dgm:resizeHandles val="exact"/>
        </dgm:presLayoutVars>
      </dgm:prSet>
      <dgm:spPr/>
    </dgm:pt>
    <dgm:pt modelId="{4AC59276-F674-4D9E-B1AA-19AB2446CBF9}" type="pres">
      <dgm:prSet presAssocID="{1378A613-5BFD-43BB-963D-919FC19CD87E}" presName="node" presStyleLbl="node1" presStyleIdx="0" presStyleCnt="6">
        <dgm:presLayoutVars>
          <dgm:bulletEnabled val="1"/>
        </dgm:presLayoutVars>
      </dgm:prSet>
      <dgm:spPr/>
    </dgm:pt>
    <dgm:pt modelId="{9A412645-10AA-4868-9D84-D473AEDCD645}" type="pres">
      <dgm:prSet presAssocID="{66F5AD89-11D2-4C14-820B-CC617FFB36BE}" presName="sibTrans" presStyleLbl="sibTrans2D1" presStyleIdx="0" presStyleCnt="5"/>
      <dgm:spPr/>
    </dgm:pt>
    <dgm:pt modelId="{EE1CB147-1DBF-4FA5-9110-A3BD70CA3DE5}" type="pres">
      <dgm:prSet presAssocID="{66F5AD89-11D2-4C14-820B-CC617FFB36BE}" presName="connectorText" presStyleLbl="sibTrans2D1" presStyleIdx="0" presStyleCnt="5"/>
      <dgm:spPr/>
    </dgm:pt>
    <dgm:pt modelId="{B3C5A84E-8E51-4C09-8A0B-AB302D605CF3}" type="pres">
      <dgm:prSet presAssocID="{7EA2C0C5-CDA4-4242-8550-025FEADAA5F8}" presName="node" presStyleLbl="node1" presStyleIdx="1" presStyleCnt="6">
        <dgm:presLayoutVars>
          <dgm:bulletEnabled val="1"/>
        </dgm:presLayoutVars>
      </dgm:prSet>
      <dgm:spPr/>
    </dgm:pt>
    <dgm:pt modelId="{70542AFA-C9BA-4711-AEFD-0F397C42FC4F}" type="pres">
      <dgm:prSet presAssocID="{66F1E3EC-1002-4BC3-806C-8117830B7882}" presName="sibTrans" presStyleLbl="sibTrans2D1" presStyleIdx="1" presStyleCnt="5"/>
      <dgm:spPr/>
    </dgm:pt>
    <dgm:pt modelId="{546A4409-74B1-4F88-979A-7331E6C7B215}" type="pres">
      <dgm:prSet presAssocID="{66F1E3EC-1002-4BC3-806C-8117830B7882}" presName="connectorText" presStyleLbl="sibTrans2D1" presStyleIdx="1" presStyleCnt="5"/>
      <dgm:spPr/>
    </dgm:pt>
    <dgm:pt modelId="{2A848D23-78BE-41E3-9E8B-2961C9E5C64F}" type="pres">
      <dgm:prSet presAssocID="{4311D9B1-EA8D-4F73-9532-854478B3673B}" presName="node" presStyleLbl="node1" presStyleIdx="2" presStyleCnt="6">
        <dgm:presLayoutVars>
          <dgm:bulletEnabled val="1"/>
        </dgm:presLayoutVars>
      </dgm:prSet>
      <dgm:spPr/>
    </dgm:pt>
    <dgm:pt modelId="{7C71E078-974C-4DE5-B23B-04687F03416E}" type="pres">
      <dgm:prSet presAssocID="{E3F3DB8A-CF5A-4C2A-A4EF-B8FF7FBDF3F5}" presName="sibTrans" presStyleLbl="sibTrans2D1" presStyleIdx="2" presStyleCnt="5"/>
      <dgm:spPr/>
    </dgm:pt>
    <dgm:pt modelId="{C8CFC328-7632-40AD-8C83-D050B054D6F0}" type="pres">
      <dgm:prSet presAssocID="{E3F3DB8A-CF5A-4C2A-A4EF-B8FF7FBDF3F5}" presName="connectorText" presStyleLbl="sibTrans2D1" presStyleIdx="2" presStyleCnt="5"/>
      <dgm:spPr/>
    </dgm:pt>
    <dgm:pt modelId="{3D4577EB-0BD7-4E2A-89B2-09AA8393F370}" type="pres">
      <dgm:prSet presAssocID="{1285735B-CF1D-4175-9CE4-914ADBE291C4}" presName="node" presStyleLbl="node1" presStyleIdx="3" presStyleCnt="6">
        <dgm:presLayoutVars>
          <dgm:bulletEnabled val="1"/>
        </dgm:presLayoutVars>
      </dgm:prSet>
      <dgm:spPr/>
    </dgm:pt>
    <dgm:pt modelId="{038F2A84-730D-4125-AC02-6CDD8494056B}" type="pres">
      <dgm:prSet presAssocID="{1F0C6CDB-4936-44CE-B740-208F8969C5DD}" presName="sibTrans" presStyleLbl="sibTrans2D1" presStyleIdx="3" presStyleCnt="5"/>
      <dgm:spPr/>
    </dgm:pt>
    <dgm:pt modelId="{1AF707C2-DA64-4C08-A346-297ADF5518E6}" type="pres">
      <dgm:prSet presAssocID="{1F0C6CDB-4936-44CE-B740-208F8969C5DD}" presName="connectorText" presStyleLbl="sibTrans2D1" presStyleIdx="3" presStyleCnt="5"/>
      <dgm:spPr/>
    </dgm:pt>
    <dgm:pt modelId="{B66927D9-C85F-4752-8E91-657B43DDD9B8}" type="pres">
      <dgm:prSet presAssocID="{531769BD-1EC3-45C4-B989-5467585A664B}" presName="node" presStyleLbl="node1" presStyleIdx="4" presStyleCnt="6">
        <dgm:presLayoutVars>
          <dgm:bulletEnabled val="1"/>
        </dgm:presLayoutVars>
      </dgm:prSet>
      <dgm:spPr/>
    </dgm:pt>
    <dgm:pt modelId="{C24F5BD9-5E76-4BEB-8006-0E8146154E2A}" type="pres">
      <dgm:prSet presAssocID="{5F88C349-808A-42DA-AA4E-C6F21B9879FB}" presName="sibTrans" presStyleLbl="sibTrans2D1" presStyleIdx="4" presStyleCnt="5"/>
      <dgm:spPr/>
    </dgm:pt>
    <dgm:pt modelId="{69BB5863-F0F1-4D92-869E-F8C41D2DFC33}" type="pres">
      <dgm:prSet presAssocID="{5F88C349-808A-42DA-AA4E-C6F21B9879FB}" presName="connectorText" presStyleLbl="sibTrans2D1" presStyleIdx="4" presStyleCnt="5"/>
      <dgm:spPr/>
    </dgm:pt>
    <dgm:pt modelId="{71697FA2-7C20-4221-86BB-4151BF0C767B}" type="pres">
      <dgm:prSet presAssocID="{0E2CE860-F3D1-402D-992C-72188BDC8D53}" presName="node" presStyleLbl="node1" presStyleIdx="5" presStyleCnt="6">
        <dgm:presLayoutVars>
          <dgm:bulletEnabled val="1"/>
        </dgm:presLayoutVars>
      </dgm:prSet>
      <dgm:spPr/>
    </dgm:pt>
  </dgm:ptLst>
  <dgm:cxnLst>
    <dgm:cxn modelId="{30F67F03-790E-4DB9-80B2-A7A2E5C80524}" type="presOf" srcId="{1378A613-5BFD-43BB-963D-919FC19CD87E}" destId="{4AC59276-F674-4D9E-B1AA-19AB2446CBF9}" srcOrd="0" destOrd="0" presId="urn:microsoft.com/office/officeart/2005/8/layout/process2"/>
    <dgm:cxn modelId="{8F13CD04-8872-43FA-BAA4-ED8E20C9085A}" type="presOf" srcId="{531769BD-1EC3-45C4-B989-5467585A664B}" destId="{B66927D9-C85F-4752-8E91-657B43DDD9B8}" srcOrd="0" destOrd="0" presId="urn:microsoft.com/office/officeart/2005/8/layout/process2"/>
    <dgm:cxn modelId="{76525B14-2BB7-4CF4-8342-D6C4A5D3BDEE}" type="presOf" srcId="{4311D9B1-EA8D-4F73-9532-854478B3673B}" destId="{2A848D23-78BE-41E3-9E8B-2961C9E5C64F}" srcOrd="0" destOrd="0" presId="urn:microsoft.com/office/officeart/2005/8/layout/process2"/>
    <dgm:cxn modelId="{FF184A17-15C1-4B4E-A2D9-425480A034EE}" srcId="{FB0F6AE3-5134-40EA-BA46-B8B7FDF43F3B}" destId="{1378A613-5BFD-43BB-963D-919FC19CD87E}" srcOrd="0" destOrd="0" parTransId="{81E28BBE-C0B8-4AEC-8FE1-7EAFB855EDB1}" sibTransId="{66F5AD89-11D2-4C14-820B-CC617FFB36BE}"/>
    <dgm:cxn modelId="{24B69B1B-02D0-47C2-811A-E0AD70DE034E}" type="presOf" srcId="{66F5AD89-11D2-4C14-820B-CC617FFB36BE}" destId="{9A412645-10AA-4868-9D84-D473AEDCD645}" srcOrd="0" destOrd="0" presId="urn:microsoft.com/office/officeart/2005/8/layout/process2"/>
    <dgm:cxn modelId="{568FA930-5685-469E-8A5F-F09070A0B37F}" srcId="{FB0F6AE3-5134-40EA-BA46-B8B7FDF43F3B}" destId="{7EA2C0C5-CDA4-4242-8550-025FEADAA5F8}" srcOrd="1" destOrd="0" parTransId="{447F1179-6E4C-4365-A04F-25C05F4C82BD}" sibTransId="{66F1E3EC-1002-4BC3-806C-8117830B7882}"/>
    <dgm:cxn modelId="{CF2B1637-856F-4438-8C28-FCA296D3B011}" type="presOf" srcId="{7EA2C0C5-CDA4-4242-8550-025FEADAA5F8}" destId="{B3C5A84E-8E51-4C09-8A0B-AB302D605CF3}" srcOrd="0" destOrd="0" presId="urn:microsoft.com/office/officeart/2005/8/layout/process2"/>
    <dgm:cxn modelId="{B66E9A37-00FD-4E54-BA1E-8B1759552D8E}" type="presOf" srcId="{5F88C349-808A-42DA-AA4E-C6F21B9879FB}" destId="{C24F5BD9-5E76-4BEB-8006-0E8146154E2A}" srcOrd="0" destOrd="0" presId="urn:microsoft.com/office/officeart/2005/8/layout/process2"/>
    <dgm:cxn modelId="{20DDD94B-2AA9-4252-8F2C-2033BFD25A66}" srcId="{FB0F6AE3-5134-40EA-BA46-B8B7FDF43F3B}" destId="{531769BD-1EC3-45C4-B989-5467585A664B}" srcOrd="4" destOrd="0" parTransId="{23B8D474-E389-4DBE-B5A6-B1B1E8702C79}" sibTransId="{5F88C349-808A-42DA-AA4E-C6F21B9879FB}"/>
    <dgm:cxn modelId="{642E6B79-7190-4794-AAEB-3BCBFA49FB5F}" type="presOf" srcId="{1F0C6CDB-4936-44CE-B740-208F8969C5DD}" destId="{038F2A84-730D-4125-AC02-6CDD8494056B}" srcOrd="0" destOrd="0" presId="urn:microsoft.com/office/officeart/2005/8/layout/process2"/>
    <dgm:cxn modelId="{28369A87-49C2-47E6-997D-8B40E374A55C}" srcId="{FB0F6AE3-5134-40EA-BA46-B8B7FDF43F3B}" destId="{1285735B-CF1D-4175-9CE4-914ADBE291C4}" srcOrd="3" destOrd="0" parTransId="{BBB04065-C83A-4671-BE61-D6F57F188829}" sibTransId="{1F0C6CDB-4936-44CE-B740-208F8969C5DD}"/>
    <dgm:cxn modelId="{C06D7A88-D0E8-484A-AD4D-B9B4B31336EB}" type="presOf" srcId="{1285735B-CF1D-4175-9CE4-914ADBE291C4}" destId="{3D4577EB-0BD7-4E2A-89B2-09AA8393F370}" srcOrd="0" destOrd="0" presId="urn:microsoft.com/office/officeart/2005/8/layout/process2"/>
    <dgm:cxn modelId="{38A69D97-3805-41BE-928A-93DD1F33DC62}" srcId="{FB0F6AE3-5134-40EA-BA46-B8B7FDF43F3B}" destId="{0E2CE860-F3D1-402D-992C-72188BDC8D53}" srcOrd="5" destOrd="0" parTransId="{0510135B-9042-4E4A-9628-186F5E35DAED}" sibTransId="{C1E10BED-6D7B-4F4E-8B10-EEF1E7B30E86}"/>
    <dgm:cxn modelId="{B731CAA9-494E-429C-AD27-B1AEBB792B6E}" type="presOf" srcId="{66F1E3EC-1002-4BC3-806C-8117830B7882}" destId="{70542AFA-C9BA-4711-AEFD-0F397C42FC4F}" srcOrd="0" destOrd="0" presId="urn:microsoft.com/office/officeart/2005/8/layout/process2"/>
    <dgm:cxn modelId="{DE394AB0-16AD-40AB-B910-272C2181D5A9}" type="presOf" srcId="{1F0C6CDB-4936-44CE-B740-208F8969C5DD}" destId="{1AF707C2-DA64-4C08-A346-297ADF5518E6}" srcOrd="1" destOrd="0" presId="urn:microsoft.com/office/officeart/2005/8/layout/process2"/>
    <dgm:cxn modelId="{011212BA-87D3-49FA-A3DB-77178185A223}" type="presOf" srcId="{0E2CE860-F3D1-402D-992C-72188BDC8D53}" destId="{71697FA2-7C20-4221-86BB-4151BF0C767B}" srcOrd="0" destOrd="0" presId="urn:microsoft.com/office/officeart/2005/8/layout/process2"/>
    <dgm:cxn modelId="{4D3E3BCE-FF15-40E0-8CA4-60D66354D496}" srcId="{FB0F6AE3-5134-40EA-BA46-B8B7FDF43F3B}" destId="{4311D9B1-EA8D-4F73-9532-854478B3673B}" srcOrd="2" destOrd="0" parTransId="{C02A12B3-50D4-4481-B377-B892F6EBA38C}" sibTransId="{E3F3DB8A-CF5A-4C2A-A4EF-B8FF7FBDF3F5}"/>
    <dgm:cxn modelId="{949004CF-EF4E-4024-8F5C-63B2F7EBC4C7}" type="presOf" srcId="{E3F3DB8A-CF5A-4C2A-A4EF-B8FF7FBDF3F5}" destId="{7C71E078-974C-4DE5-B23B-04687F03416E}" srcOrd="0" destOrd="0" presId="urn:microsoft.com/office/officeart/2005/8/layout/process2"/>
    <dgm:cxn modelId="{0E162AD8-1042-4E5A-BD0F-53D63CFEFE5B}" type="presOf" srcId="{66F5AD89-11D2-4C14-820B-CC617FFB36BE}" destId="{EE1CB147-1DBF-4FA5-9110-A3BD70CA3DE5}" srcOrd="1" destOrd="0" presId="urn:microsoft.com/office/officeart/2005/8/layout/process2"/>
    <dgm:cxn modelId="{EA479EDC-1D0E-472D-9029-23566AF85351}" type="presOf" srcId="{E3F3DB8A-CF5A-4C2A-A4EF-B8FF7FBDF3F5}" destId="{C8CFC328-7632-40AD-8C83-D050B054D6F0}" srcOrd="1" destOrd="0" presId="urn:microsoft.com/office/officeart/2005/8/layout/process2"/>
    <dgm:cxn modelId="{74B209DD-7DDF-45E5-9601-A0541B004C72}" type="presOf" srcId="{FB0F6AE3-5134-40EA-BA46-B8B7FDF43F3B}" destId="{991CCA6F-5CD5-4EE5-8AF0-B5B6727CBF7B}" srcOrd="0" destOrd="0" presId="urn:microsoft.com/office/officeart/2005/8/layout/process2"/>
    <dgm:cxn modelId="{9ECFDADE-01E5-4270-8655-B3E7B98D053C}" type="presOf" srcId="{66F1E3EC-1002-4BC3-806C-8117830B7882}" destId="{546A4409-74B1-4F88-979A-7331E6C7B215}" srcOrd="1" destOrd="0" presId="urn:microsoft.com/office/officeart/2005/8/layout/process2"/>
    <dgm:cxn modelId="{E8D9EFF2-897F-4005-8AF1-A1E1F420BA4B}" type="presOf" srcId="{5F88C349-808A-42DA-AA4E-C6F21B9879FB}" destId="{69BB5863-F0F1-4D92-869E-F8C41D2DFC33}" srcOrd="1" destOrd="0" presId="urn:microsoft.com/office/officeart/2005/8/layout/process2"/>
    <dgm:cxn modelId="{2D8E73E8-7359-4240-AD2E-997CE92D3B67}" type="presParOf" srcId="{991CCA6F-5CD5-4EE5-8AF0-B5B6727CBF7B}" destId="{4AC59276-F674-4D9E-B1AA-19AB2446CBF9}" srcOrd="0" destOrd="0" presId="urn:microsoft.com/office/officeart/2005/8/layout/process2"/>
    <dgm:cxn modelId="{898E542B-BC5A-4F8D-BE60-0A723A394D4A}" type="presParOf" srcId="{991CCA6F-5CD5-4EE5-8AF0-B5B6727CBF7B}" destId="{9A412645-10AA-4868-9D84-D473AEDCD645}" srcOrd="1" destOrd="0" presId="urn:microsoft.com/office/officeart/2005/8/layout/process2"/>
    <dgm:cxn modelId="{22E1EB75-CFFC-429C-B4F0-6025981F364E}" type="presParOf" srcId="{9A412645-10AA-4868-9D84-D473AEDCD645}" destId="{EE1CB147-1DBF-4FA5-9110-A3BD70CA3DE5}" srcOrd="0" destOrd="0" presId="urn:microsoft.com/office/officeart/2005/8/layout/process2"/>
    <dgm:cxn modelId="{0E4B6F10-8E52-49BD-BDD3-8A98A82E7149}" type="presParOf" srcId="{991CCA6F-5CD5-4EE5-8AF0-B5B6727CBF7B}" destId="{B3C5A84E-8E51-4C09-8A0B-AB302D605CF3}" srcOrd="2" destOrd="0" presId="urn:microsoft.com/office/officeart/2005/8/layout/process2"/>
    <dgm:cxn modelId="{324BE169-83AC-4816-A1AD-33ABB396571C}" type="presParOf" srcId="{991CCA6F-5CD5-4EE5-8AF0-B5B6727CBF7B}" destId="{70542AFA-C9BA-4711-AEFD-0F397C42FC4F}" srcOrd="3" destOrd="0" presId="urn:microsoft.com/office/officeart/2005/8/layout/process2"/>
    <dgm:cxn modelId="{DDA08069-0D06-4D08-B545-CC31DDCF2BD2}" type="presParOf" srcId="{70542AFA-C9BA-4711-AEFD-0F397C42FC4F}" destId="{546A4409-74B1-4F88-979A-7331E6C7B215}" srcOrd="0" destOrd="0" presId="urn:microsoft.com/office/officeart/2005/8/layout/process2"/>
    <dgm:cxn modelId="{91286A58-D683-4A3B-8BAF-F7914A777B99}" type="presParOf" srcId="{991CCA6F-5CD5-4EE5-8AF0-B5B6727CBF7B}" destId="{2A848D23-78BE-41E3-9E8B-2961C9E5C64F}" srcOrd="4" destOrd="0" presId="urn:microsoft.com/office/officeart/2005/8/layout/process2"/>
    <dgm:cxn modelId="{F413EAA4-CA7E-43C1-B6FD-6C56818491DD}" type="presParOf" srcId="{991CCA6F-5CD5-4EE5-8AF0-B5B6727CBF7B}" destId="{7C71E078-974C-4DE5-B23B-04687F03416E}" srcOrd="5" destOrd="0" presId="urn:microsoft.com/office/officeart/2005/8/layout/process2"/>
    <dgm:cxn modelId="{915EE790-4ABD-4344-9663-4F02F24FB5B5}" type="presParOf" srcId="{7C71E078-974C-4DE5-B23B-04687F03416E}" destId="{C8CFC328-7632-40AD-8C83-D050B054D6F0}" srcOrd="0" destOrd="0" presId="urn:microsoft.com/office/officeart/2005/8/layout/process2"/>
    <dgm:cxn modelId="{16730B9E-B6E7-44C3-8138-A6B02258E8E2}" type="presParOf" srcId="{991CCA6F-5CD5-4EE5-8AF0-B5B6727CBF7B}" destId="{3D4577EB-0BD7-4E2A-89B2-09AA8393F370}" srcOrd="6" destOrd="0" presId="urn:microsoft.com/office/officeart/2005/8/layout/process2"/>
    <dgm:cxn modelId="{F7585719-1674-41E9-A1FD-F9768F2AA4CF}" type="presParOf" srcId="{991CCA6F-5CD5-4EE5-8AF0-B5B6727CBF7B}" destId="{038F2A84-730D-4125-AC02-6CDD8494056B}" srcOrd="7" destOrd="0" presId="urn:microsoft.com/office/officeart/2005/8/layout/process2"/>
    <dgm:cxn modelId="{723EF104-DB33-40CC-B6F4-48B505490DE9}" type="presParOf" srcId="{038F2A84-730D-4125-AC02-6CDD8494056B}" destId="{1AF707C2-DA64-4C08-A346-297ADF5518E6}" srcOrd="0" destOrd="0" presId="urn:microsoft.com/office/officeart/2005/8/layout/process2"/>
    <dgm:cxn modelId="{6BBC01E4-D3DC-4898-891A-B3EBBBFD07D8}" type="presParOf" srcId="{991CCA6F-5CD5-4EE5-8AF0-B5B6727CBF7B}" destId="{B66927D9-C85F-4752-8E91-657B43DDD9B8}" srcOrd="8" destOrd="0" presId="urn:microsoft.com/office/officeart/2005/8/layout/process2"/>
    <dgm:cxn modelId="{279C76DA-752B-4F3E-9798-8AEDCC14CB91}" type="presParOf" srcId="{991CCA6F-5CD5-4EE5-8AF0-B5B6727CBF7B}" destId="{C24F5BD9-5E76-4BEB-8006-0E8146154E2A}" srcOrd="9" destOrd="0" presId="urn:microsoft.com/office/officeart/2005/8/layout/process2"/>
    <dgm:cxn modelId="{54837F2E-F781-4D02-BD40-4DB17B66E073}" type="presParOf" srcId="{C24F5BD9-5E76-4BEB-8006-0E8146154E2A}" destId="{69BB5863-F0F1-4D92-869E-F8C41D2DFC33}" srcOrd="0" destOrd="0" presId="urn:microsoft.com/office/officeart/2005/8/layout/process2"/>
    <dgm:cxn modelId="{7B035A52-869C-494D-9CBF-CD5ED506EAEF}" type="presParOf" srcId="{991CCA6F-5CD5-4EE5-8AF0-B5B6727CBF7B}" destId="{71697FA2-7C20-4221-86BB-4151BF0C767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B8653-EA03-46B0-AC0E-B958A45632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E400A7-6530-406C-958D-3FAF8EA446A7}">
      <dgm:prSet phldrT="[Текст]"/>
      <dgm:spPr/>
      <dgm:t>
        <a:bodyPr/>
        <a:lstStyle/>
        <a:p>
          <a:pPr algn="l"/>
          <a:r>
            <a:rPr lang="ru-RU" dirty="0"/>
            <a:t>разработка политики и целей организации в области качества в соответствии с потребностями и ожиданиями клиентов</a:t>
          </a:r>
        </a:p>
      </dgm:t>
    </dgm:pt>
    <dgm:pt modelId="{2AC15AD9-5CBF-40D0-8485-557C27D3FE2C}" type="parTrans" cxnId="{53B09E5E-DF48-43D5-856E-3DE4802D86A4}">
      <dgm:prSet/>
      <dgm:spPr/>
      <dgm:t>
        <a:bodyPr/>
        <a:lstStyle/>
        <a:p>
          <a:pPr algn="l"/>
          <a:endParaRPr lang="ru-RU"/>
        </a:p>
      </dgm:t>
    </dgm:pt>
    <dgm:pt modelId="{678957F4-B808-473E-BE68-1474DF109CF0}" type="sibTrans" cxnId="{53B09E5E-DF48-43D5-856E-3DE4802D86A4}">
      <dgm:prSet/>
      <dgm:spPr/>
      <dgm:t>
        <a:bodyPr/>
        <a:lstStyle/>
        <a:p>
          <a:pPr algn="l"/>
          <a:endParaRPr lang="ru-RU"/>
        </a:p>
      </dgm:t>
    </dgm:pt>
    <dgm:pt modelId="{E95285B1-6365-4933-975E-81F76E855094}">
      <dgm:prSet phldrT="[Текст]"/>
      <dgm:spPr/>
      <dgm:t>
        <a:bodyPr/>
        <a:lstStyle/>
        <a:p>
          <a:pPr algn="l"/>
          <a:r>
            <a:rPr lang="ru-RU" dirty="0"/>
            <a:t>разработка методов для измерения результативности и эффективности каждого процесса</a:t>
          </a:r>
        </a:p>
      </dgm:t>
    </dgm:pt>
    <dgm:pt modelId="{BB2F509C-6C58-4A95-AECF-88552DDE4E27}" type="parTrans" cxnId="{2F14C3DF-3C80-4851-8718-B4338FDA32B0}">
      <dgm:prSet/>
      <dgm:spPr/>
      <dgm:t>
        <a:bodyPr/>
        <a:lstStyle/>
        <a:p>
          <a:pPr algn="l"/>
          <a:endParaRPr lang="ru-RU"/>
        </a:p>
      </dgm:t>
    </dgm:pt>
    <dgm:pt modelId="{372A6C1E-9A68-4BA0-8A12-1E768C3A026E}" type="sibTrans" cxnId="{2F14C3DF-3C80-4851-8718-B4338FDA32B0}">
      <dgm:prSet/>
      <dgm:spPr/>
      <dgm:t>
        <a:bodyPr/>
        <a:lstStyle/>
        <a:p>
          <a:pPr algn="l"/>
          <a:endParaRPr lang="ru-RU"/>
        </a:p>
      </dgm:t>
    </dgm:pt>
    <dgm:pt modelId="{03FE4DE4-AC20-42E2-9246-5F9DB5CD68DD}">
      <dgm:prSet/>
      <dgm:spPr/>
      <dgm:t>
        <a:bodyPr/>
        <a:lstStyle/>
        <a:p>
          <a:pPr algn="l"/>
          <a:r>
            <a:rPr lang="ru-RU" dirty="0"/>
            <a:t>определение процессов, ответственности, ресурсов, необходимых для достижения целей в области качества</a:t>
          </a:r>
        </a:p>
      </dgm:t>
    </dgm:pt>
    <dgm:pt modelId="{C3421A5A-047B-4CA8-8162-8C62D29EC7CD}" type="parTrans" cxnId="{D082336E-4F8A-4B9C-8896-C680797B2E20}">
      <dgm:prSet/>
      <dgm:spPr/>
      <dgm:t>
        <a:bodyPr/>
        <a:lstStyle/>
        <a:p>
          <a:pPr algn="l"/>
          <a:endParaRPr lang="ru-RU"/>
        </a:p>
      </dgm:t>
    </dgm:pt>
    <dgm:pt modelId="{475031E9-ACFC-443D-A481-6E9ED48C2A85}" type="sibTrans" cxnId="{D082336E-4F8A-4B9C-8896-C680797B2E20}">
      <dgm:prSet/>
      <dgm:spPr/>
      <dgm:t>
        <a:bodyPr/>
        <a:lstStyle/>
        <a:p>
          <a:pPr algn="l"/>
          <a:endParaRPr lang="ru-RU"/>
        </a:p>
      </dgm:t>
    </dgm:pt>
    <dgm:pt modelId="{EF4BA1F8-D589-4EF9-9C9A-369C97C21D82}">
      <dgm:prSet phldrT="[Текст]"/>
      <dgm:spPr/>
      <dgm:t>
        <a:bodyPr/>
        <a:lstStyle/>
        <a:p>
          <a:pPr algn="l"/>
          <a:r>
            <a:rPr lang="ru-RU" dirty="0"/>
            <a:t>выявление несоответствий и недостатков, устранения их причин</a:t>
          </a:r>
        </a:p>
      </dgm:t>
    </dgm:pt>
    <dgm:pt modelId="{B8E39531-8583-446C-B349-A38F067F1E32}" type="parTrans" cxnId="{F35AEB8F-EBCC-4226-BE18-E4241FE6BDD9}">
      <dgm:prSet/>
      <dgm:spPr/>
      <dgm:t>
        <a:bodyPr/>
        <a:lstStyle/>
        <a:p>
          <a:pPr algn="l"/>
          <a:endParaRPr lang="ru-RU"/>
        </a:p>
      </dgm:t>
    </dgm:pt>
    <dgm:pt modelId="{FD9A30C2-3DD3-4242-9E59-36FE9D4F6FFD}" type="sibTrans" cxnId="{F35AEB8F-EBCC-4226-BE18-E4241FE6BDD9}">
      <dgm:prSet/>
      <dgm:spPr/>
      <dgm:t>
        <a:bodyPr/>
        <a:lstStyle/>
        <a:p>
          <a:pPr algn="l"/>
          <a:endParaRPr lang="ru-RU"/>
        </a:p>
      </dgm:t>
    </dgm:pt>
    <dgm:pt modelId="{C3061E03-A9A6-48EB-84F8-4BDF5AE11C73}">
      <dgm:prSet/>
      <dgm:spPr/>
      <dgm:t>
        <a:bodyPr/>
        <a:lstStyle/>
        <a:p>
          <a:pPr algn="l"/>
          <a:r>
            <a:rPr lang="ru-RU" dirty="0"/>
            <a:t>разработка и применение процессов совершенствования деятельности</a:t>
          </a:r>
        </a:p>
      </dgm:t>
    </dgm:pt>
    <dgm:pt modelId="{6CC544C8-669E-4DD9-9358-47713B3CAF61}" type="parTrans" cxnId="{E6FA3955-048F-46C0-8A67-0A8F9E660BE3}">
      <dgm:prSet/>
      <dgm:spPr/>
      <dgm:t>
        <a:bodyPr/>
        <a:lstStyle/>
        <a:p>
          <a:pPr algn="l"/>
          <a:endParaRPr lang="ru-RU"/>
        </a:p>
      </dgm:t>
    </dgm:pt>
    <dgm:pt modelId="{5242E201-B19C-4CD2-B7F8-B1221371D5E4}" type="sibTrans" cxnId="{E6FA3955-048F-46C0-8A67-0A8F9E660BE3}">
      <dgm:prSet/>
      <dgm:spPr/>
      <dgm:t>
        <a:bodyPr/>
        <a:lstStyle/>
        <a:p>
          <a:pPr algn="l"/>
          <a:endParaRPr lang="ru-RU"/>
        </a:p>
      </dgm:t>
    </dgm:pt>
    <dgm:pt modelId="{38E2B007-0AAC-449B-95BC-EE2A2C0015CF}" type="pres">
      <dgm:prSet presAssocID="{5CEB8653-EA03-46B0-AC0E-B958A45632D2}" presName="linearFlow" presStyleCnt="0">
        <dgm:presLayoutVars>
          <dgm:dir/>
          <dgm:resizeHandles val="exact"/>
        </dgm:presLayoutVars>
      </dgm:prSet>
      <dgm:spPr/>
    </dgm:pt>
    <dgm:pt modelId="{6824F83E-0F02-4C20-951B-379210A229C9}" type="pres">
      <dgm:prSet presAssocID="{C2E400A7-6530-406C-958D-3FAF8EA446A7}" presName="composite" presStyleCnt="0"/>
      <dgm:spPr/>
    </dgm:pt>
    <dgm:pt modelId="{9F97E5C6-CEC1-4F51-9D07-7D9832F6749B}" type="pres">
      <dgm:prSet presAssocID="{C2E400A7-6530-406C-958D-3FAF8EA446A7}" presName="imgShp" presStyleLbl="fgImgPlace1" presStyleIdx="0" presStyleCnt="5"/>
      <dgm:spPr/>
    </dgm:pt>
    <dgm:pt modelId="{A59BDC40-563D-4567-BD3F-13E4B0AA6945}" type="pres">
      <dgm:prSet presAssocID="{C2E400A7-6530-406C-958D-3FAF8EA446A7}" presName="txShp" presStyleLbl="node1" presStyleIdx="0" presStyleCnt="5">
        <dgm:presLayoutVars>
          <dgm:bulletEnabled val="1"/>
        </dgm:presLayoutVars>
      </dgm:prSet>
      <dgm:spPr/>
    </dgm:pt>
    <dgm:pt modelId="{071482DA-1DD1-4844-8AED-A986C164A1F6}" type="pres">
      <dgm:prSet presAssocID="{678957F4-B808-473E-BE68-1474DF109CF0}" presName="spacing" presStyleCnt="0"/>
      <dgm:spPr/>
    </dgm:pt>
    <dgm:pt modelId="{FE0CF56C-EDCC-41BA-92BE-5E6603A9CC92}" type="pres">
      <dgm:prSet presAssocID="{03FE4DE4-AC20-42E2-9246-5F9DB5CD68DD}" presName="composite" presStyleCnt="0"/>
      <dgm:spPr/>
    </dgm:pt>
    <dgm:pt modelId="{DFA25F72-2924-43D5-8A27-6E17F5B061E7}" type="pres">
      <dgm:prSet presAssocID="{03FE4DE4-AC20-42E2-9246-5F9DB5CD68DD}" presName="imgShp" presStyleLbl="fgImgPlace1" presStyleIdx="1" presStyleCnt="5"/>
      <dgm:spPr/>
    </dgm:pt>
    <dgm:pt modelId="{939490FA-D852-4510-B89C-304C485EBDBC}" type="pres">
      <dgm:prSet presAssocID="{03FE4DE4-AC20-42E2-9246-5F9DB5CD68DD}" presName="txShp" presStyleLbl="node1" presStyleIdx="1" presStyleCnt="5">
        <dgm:presLayoutVars>
          <dgm:bulletEnabled val="1"/>
        </dgm:presLayoutVars>
      </dgm:prSet>
      <dgm:spPr/>
    </dgm:pt>
    <dgm:pt modelId="{06CEFE3E-E192-49E9-B4AC-FAD11180E598}" type="pres">
      <dgm:prSet presAssocID="{475031E9-ACFC-443D-A481-6E9ED48C2A85}" presName="spacing" presStyleCnt="0"/>
      <dgm:spPr/>
    </dgm:pt>
    <dgm:pt modelId="{C736F8F8-59EC-4A80-9AAC-29D7730C6294}" type="pres">
      <dgm:prSet presAssocID="{E95285B1-6365-4933-975E-81F76E855094}" presName="composite" presStyleCnt="0"/>
      <dgm:spPr/>
    </dgm:pt>
    <dgm:pt modelId="{9A3141A3-0217-409F-BEC0-87719FD9DD92}" type="pres">
      <dgm:prSet presAssocID="{E95285B1-6365-4933-975E-81F76E855094}" presName="imgShp" presStyleLbl="fgImgPlace1" presStyleIdx="2" presStyleCnt="5"/>
      <dgm:spPr/>
    </dgm:pt>
    <dgm:pt modelId="{73860A8C-0A76-4B07-BD29-F334EC1B59FE}" type="pres">
      <dgm:prSet presAssocID="{E95285B1-6365-4933-975E-81F76E855094}" presName="txShp" presStyleLbl="node1" presStyleIdx="2" presStyleCnt="5">
        <dgm:presLayoutVars>
          <dgm:bulletEnabled val="1"/>
        </dgm:presLayoutVars>
      </dgm:prSet>
      <dgm:spPr/>
    </dgm:pt>
    <dgm:pt modelId="{DA21C7DB-25C9-423A-8FF4-672680BF9B15}" type="pres">
      <dgm:prSet presAssocID="{372A6C1E-9A68-4BA0-8A12-1E768C3A026E}" presName="spacing" presStyleCnt="0"/>
      <dgm:spPr/>
    </dgm:pt>
    <dgm:pt modelId="{7DB90FD4-DB20-47E7-A25F-28D7D64EEF9F}" type="pres">
      <dgm:prSet presAssocID="{EF4BA1F8-D589-4EF9-9C9A-369C97C21D82}" presName="composite" presStyleCnt="0"/>
      <dgm:spPr/>
    </dgm:pt>
    <dgm:pt modelId="{044F0497-9256-4358-98A5-77A3FFA6729F}" type="pres">
      <dgm:prSet presAssocID="{EF4BA1F8-D589-4EF9-9C9A-369C97C21D82}" presName="imgShp" presStyleLbl="fgImgPlace1" presStyleIdx="3" presStyleCnt="5"/>
      <dgm:spPr/>
    </dgm:pt>
    <dgm:pt modelId="{F661A8CE-5460-4EBF-B012-9324DC1FA697}" type="pres">
      <dgm:prSet presAssocID="{EF4BA1F8-D589-4EF9-9C9A-369C97C21D82}" presName="txShp" presStyleLbl="node1" presStyleIdx="3" presStyleCnt="5">
        <dgm:presLayoutVars>
          <dgm:bulletEnabled val="1"/>
        </dgm:presLayoutVars>
      </dgm:prSet>
      <dgm:spPr/>
    </dgm:pt>
    <dgm:pt modelId="{33E637AD-1E63-4367-B2C5-61E1744CFD78}" type="pres">
      <dgm:prSet presAssocID="{FD9A30C2-3DD3-4242-9E59-36FE9D4F6FFD}" presName="spacing" presStyleCnt="0"/>
      <dgm:spPr/>
    </dgm:pt>
    <dgm:pt modelId="{6644522B-8B9D-4984-AD06-C237674BADF7}" type="pres">
      <dgm:prSet presAssocID="{C3061E03-A9A6-48EB-84F8-4BDF5AE11C73}" presName="composite" presStyleCnt="0"/>
      <dgm:spPr/>
    </dgm:pt>
    <dgm:pt modelId="{1EF17CCF-CE6E-4ED2-89FA-1593DAFFAF37}" type="pres">
      <dgm:prSet presAssocID="{C3061E03-A9A6-48EB-84F8-4BDF5AE11C73}" presName="imgShp" presStyleLbl="fgImgPlace1" presStyleIdx="4" presStyleCnt="5"/>
      <dgm:spPr/>
    </dgm:pt>
    <dgm:pt modelId="{54C10720-0456-4B77-9775-C3B32422D669}" type="pres">
      <dgm:prSet presAssocID="{C3061E03-A9A6-48EB-84F8-4BDF5AE11C73}" presName="txShp" presStyleLbl="node1" presStyleIdx="4" presStyleCnt="5">
        <dgm:presLayoutVars>
          <dgm:bulletEnabled val="1"/>
        </dgm:presLayoutVars>
      </dgm:prSet>
      <dgm:spPr/>
    </dgm:pt>
  </dgm:ptLst>
  <dgm:cxnLst>
    <dgm:cxn modelId="{C4AF6D25-777A-414B-98CA-E6091759CA10}" type="presOf" srcId="{EF4BA1F8-D589-4EF9-9C9A-369C97C21D82}" destId="{F661A8CE-5460-4EBF-B012-9324DC1FA697}" srcOrd="0" destOrd="0" presId="urn:microsoft.com/office/officeart/2005/8/layout/vList3"/>
    <dgm:cxn modelId="{0D623C2C-F120-45D3-82E8-278DDC350600}" type="presOf" srcId="{E95285B1-6365-4933-975E-81F76E855094}" destId="{73860A8C-0A76-4B07-BD29-F334EC1B59FE}" srcOrd="0" destOrd="0" presId="urn:microsoft.com/office/officeart/2005/8/layout/vList3"/>
    <dgm:cxn modelId="{E6FA3955-048F-46C0-8A67-0A8F9E660BE3}" srcId="{5CEB8653-EA03-46B0-AC0E-B958A45632D2}" destId="{C3061E03-A9A6-48EB-84F8-4BDF5AE11C73}" srcOrd="4" destOrd="0" parTransId="{6CC544C8-669E-4DD9-9358-47713B3CAF61}" sibTransId="{5242E201-B19C-4CD2-B7F8-B1221371D5E4}"/>
    <dgm:cxn modelId="{ACAAF958-DC88-4EFE-A91B-C78F0B52C63C}" type="presOf" srcId="{C3061E03-A9A6-48EB-84F8-4BDF5AE11C73}" destId="{54C10720-0456-4B77-9775-C3B32422D669}" srcOrd="0" destOrd="0" presId="urn:microsoft.com/office/officeart/2005/8/layout/vList3"/>
    <dgm:cxn modelId="{53B09E5E-DF48-43D5-856E-3DE4802D86A4}" srcId="{5CEB8653-EA03-46B0-AC0E-B958A45632D2}" destId="{C2E400A7-6530-406C-958D-3FAF8EA446A7}" srcOrd="0" destOrd="0" parTransId="{2AC15AD9-5CBF-40D0-8485-557C27D3FE2C}" sibTransId="{678957F4-B808-473E-BE68-1474DF109CF0}"/>
    <dgm:cxn modelId="{D082336E-4F8A-4B9C-8896-C680797B2E20}" srcId="{5CEB8653-EA03-46B0-AC0E-B958A45632D2}" destId="{03FE4DE4-AC20-42E2-9246-5F9DB5CD68DD}" srcOrd="1" destOrd="0" parTransId="{C3421A5A-047B-4CA8-8162-8C62D29EC7CD}" sibTransId="{475031E9-ACFC-443D-A481-6E9ED48C2A85}"/>
    <dgm:cxn modelId="{F35AEB8F-EBCC-4226-BE18-E4241FE6BDD9}" srcId="{5CEB8653-EA03-46B0-AC0E-B958A45632D2}" destId="{EF4BA1F8-D589-4EF9-9C9A-369C97C21D82}" srcOrd="3" destOrd="0" parTransId="{B8E39531-8583-446C-B349-A38F067F1E32}" sibTransId="{FD9A30C2-3DD3-4242-9E59-36FE9D4F6FFD}"/>
    <dgm:cxn modelId="{FA9BFEC0-D711-459E-9DAC-F77622DC31C9}" type="presOf" srcId="{03FE4DE4-AC20-42E2-9246-5F9DB5CD68DD}" destId="{939490FA-D852-4510-B89C-304C485EBDBC}" srcOrd="0" destOrd="0" presId="urn:microsoft.com/office/officeart/2005/8/layout/vList3"/>
    <dgm:cxn modelId="{2F14C3DF-3C80-4851-8718-B4338FDA32B0}" srcId="{5CEB8653-EA03-46B0-AC0E-B958A45632D2}" destId="{E95285B1-6365-4933-975E-81F76E855094}" srcOrd="2" destOrd="0" parTransId="{BB2F509C-6C58-4A95-AECF-88552DDE4E27}" sibTransId="{372A6C1E-9A68-4BA0-8A12-1E768C3A026E}"/>
    <dgm:cxn modelId="{58BD29E4-5AB2-46EB-A2B1-93EEE2A41F11}" type="presOf" srcId="{5CEB8653-EA03-46B0-AC0E-B958A45632D2}" destId="{38E2B007-0AAC-449B-95BC-EE2A2C0015CF}" srcOrd="0" destOrd="0" presId="urn:microsoft.com/office/officeart/2005/8/layout/vList3"/>
    <dgm:cxn modelId="{EE0D0EF7-4D7E-4ED5-A9A1-A54C650D1CC6}" type="presOf" srcId="{C2E400A7-6530-406C-958D-3FAF8EA446A7}" destId="{A59BDC40-563D-4567-BD3F-13E4B0AA6945}" srcOrd="0" destOrd="0" presId="urn:microsoft.com/office/officeart/2005/8/layout/vList3"/>
    <dgm:cxn modelId="{9F028385-3FFB-4751-96ED-4B72BB046A78}" type="presParOf" srcId="{38E2B007-0AAC-449B-95BC-EE2A2C0015CF}" destId="{6824F83E-0F02-4C20-951B-379210A229C9}" srcOrd="0" destOrd="0" presId="urn:microsoft.com/office/officeart/2005/8/layout/vList3"/>
    <dgm:cxn modelId="{B67159F4-2D84-43A7-B17C-FC414D7C77AA}" type="presParOf" srcId="{6824F83E-0F02-4C20-951B-379210A229C9}" destId="{9F97E5C6-CEC1-4F51-9D07-7D9832F6749B}" srcOrd="0" destOrd="0" presId="urn:microsoft.com/office/officeart/2005/8/layout/vList3"/>
    <dgm:cxn modelId="{BCA0F0D8-DFF9-45A0-8E54-90BF208AF28A}" type="presParOf" srcId="{6824F83E-0F02-4C20-951B-379210A229C9}" destId="{A59BDC40-563D-4567-BD3F-13E4B0AA6945}" srcOrd="1" destOrd="0" presId="urn:microsoft.com/office/officeart/2005/8/layout/vList3"/>
    <dgm:cxn modelId="{AD762B79-A318-4D46-8ED6-AF7A6DCAFF0B}" type="presParOf" srcId="{38E2B007-0AAC-449B-95BC-EE2A2C0015CF}" destId="{071482DA-1DD1-4844-8AED-A986C164A1F6}" srcOrd="1" destOrd="0" presId="urn:microsoft.com/office/officeart/2005/8/layout/vList3"/>
    <dgm:cxn modelId="{8A89631D-489D-4458-AAA1-54FEBDE539AE}" type="presParOf" srcId="{38E2B007-0AAC-449B-95BC-EE2A2C0015CF}" destId="{FE0CF56C-EDCC-41BA-92BE-5E6603A9CC92}" srcOrd="2" destOrd="0" presId="urn:microsoft.com/office/officeart/2005/8/layout/vList3"/>
    <dgm:cxn modelId="{5EA31EBE-EC73-4E9C-849E-A6CB10316511}" type="presParOf" srcId="{FE0CF56C-EDCC-41BA-92BE-5E6603A9CC92}" destId="{DFA25F72-2924-43D5-8A27-6E17F5B061E7}" srcOrd="0" destOrd="0" presId="urn:microsoft.com/office/officeart/2005/8/layout/vList3"/>
    <dgm:cxn modelId="{5A7B9A97-22E0-4B38-B934-81BF8DC01D0A}" type="presParOf" srcId="{FE0CF56C-EDCC-41BA-92BE-5E6603A9CC92}" destId="{939490FA-D852-4510-B89C-304C485EBDBC}" srcOrd="1" destOrd="0" presId="urn:microsoft.com/office/officeart/2005/8/layout/vList3"/>
    <dgm:cxn modelId="{B3CC2610-E8ED-4F4C-A2DB-C4AC22F8E2CC}" type="presParOf" srcId="{38E2B007-0AAC-449B-95BC-EE2A2C0015CF}" destId="{06CEFE3E-E192-49E9-B4AC-FAD11180E598}" srcOrd="3" destOrd="0" presId="urn:microsoft.com/office/officeart/2005/8/layout/vList3"/>
    <dgm:cxn modelId="{72218E21-EFA1-4720-991B-4EE296C57805}" type="presParOf" srcId="{38E2B007-0AAC-449B-95BC-EE2A2C0015CF}" destId="{C736F8F8-59EC-4A80-9AAC-29D7730C6294}" srcOrd="4" destOrd="0" presId="urn:microsoft.com/office/officeart/2005/8/layout/vList3"/>
    <dgm:cxn modelId="{CDF268E2-1A5C-427E-8FEF-431D7112E0D7}" type="presParOf" srcId="{C736F8F8-59EC-4A80-9AAC-29D7730C6294}" destId="{9A3141A3-0217-409F-BEC0-87719FD9DD92}" srcOrd="0" destOrd="0" presId="urn:microsoft.com/office/officeart/2005/8/layout/vList3"/>
    <dgm:cxn modelId="{15FBA190-5857-43AD-AE87-4BFCEC9CA17F}" type="presParOf" srcId="{C736F8F8-59EC-4A80-9AAC-29D7730C6294}" destId="{73860A8C-0A76-4B07-BD29-F334EC1B59FE}" srcOrd="1" destOrd="0" presId="urn:microsoft.com/office/officeart/2005/8/layout/vList3"/>
    <dgm:cxn modelId="{2A5FA56B-8690-4BAE-AAB5-8A833C8DAEEB}" type="presParOf" srcId="{38E2B007-0AAC-449B-95BC-EE2A2C0015CF}" destId="{DA21C7DB-25C9-423A-8FF4-672680BF9B15}" srcOrd="5" destOrd="0" presId="urn:microsoft.com/office/officeart/2005/8/layout/vList3"/>
    <dgm:cxn modelId="{6D9EC54B-739A-4658-A98B-BC3DACB05752}" type="presParOf" srcId="{38E2B007-0AAC-449B-95BC-EE2A2C0015CF}" destId="{7DB90FD4-DB20-47E7-A25F-28D7D64EEF9F}" srcOrd="6" destOrd="0" presId="urn:microsoft.com/office/officeart/2005/8/layout/vList3"/>
    <dgm:cxn modelId="{CB03B8A8-3D09-4C26-AAB3-5980CAF341C9}" type="presParOf" srcId="{7DB90FD4-DB20-47E7-A25F-28D7D64EEF9F}" destId="{044F0497-9256-4358-98A5-77A3FFA6729F}" srcOrd="0" destOrd="0" presId="urn:microsoft.com/office/officeart/2005/8/layout/vList3"/>
    <dgm:cxn modelId="{0C0B5F23-3A40-4610-ADE4-859DB7972E3E}" type="presParOf" srcId="{7DB90FD4-DB20-47E7-A25F-28D7D64EEF9F}" destId="{F661A8CE-5460-4EBF-B012-9324DC1FA697}" srcOrd="1" destOrd="0" presId="urn:microsoft.com/office/officeart/2005/8/layout/vList3"/>
    <dgm:cxn modelId="{B95764DD-9D7A-4E04-85F2-F4B4CFD30AE9}" type="presParOf" srcId="{38E2B007-0AAC-449B-95BC-EE2A2C0015CF}" destId="{33E637AD-1E63-4367-B2C5-61E1744CFD78}" srcOrd="7" destOrd="0" presId="urn:microsoft.com/office/officeart/2005/8/layout/vList3"/>
    <dgm:cxn modelId="{780830B8-3F5C-415D-84FD-D68A6C43F88C}" type="presParOf" srcId="{38E2B007-0AAC-449B-95BC-EE2A2C0015CF}" destId="{6644522B-8B9D-4984-AD06-C237674BADF7}" srcOrd="8" destOrd="0" presId="urn:microsoft.com/office/officeart/2005/8/layout/vList3"/>
    <dgm:cxn modelId="{A1A407F5-81AC-461C-93F2-B08F4477B7F6}" type="presParOf" srcId="{6644522B-8B9D-4984-AD06-C237674BADF7}" destId="{1EF17CCF-CE6E-4ED2-89FA-1593DAFFAF37}" srcOrd="0" destOrd="0" presId="urn:microsoft.com/office/officeart/2005/8/layout/vList3"/>
    <dgm:cxn modelId="{885AED44-81B8-4923-AC5F-1B73519DA48F}" type="presParOf" srcId="{6644522B-8B9D-4984-AD06-C237674BADF7}" destId="{54C10720-0456-4B77-9775-C3B32422D6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F574B-D2BE-415E-94B1-B8A33DD31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4E9C1-8F4A-420E-A2A7-023D3D17F4F5}">
      <dgm:prSet phldrT="[Текст]" custT="1"/>
      <dgm:spPr/>
      <dgm:t>
        <a:bodyPr/>
        <a:lstStyle/>
        <a:p>
          <a:r>
            <a:rPr lang="ru-RU" sz="1600" dirty="0">
              <a:latin typeface="Montserrat Medium" pitchFamily="2" charset="-52"/>
            </a:rPr>
            <a:t>1. Подготовительный</a:t>
          </a:r>
        </a:p>
      </dgm:t>
    </dgm:pt>
    <dgm:pt modelId="{9BC59598-BCA4-4A6E-A91D-9D2CD41D7CD7}" type="parTrans" cxnId="{9B10AD1C-49F2-46F5-A56F-BC9D7B00577C}">
      <dgm:prSet/>
      <dgm:spPr/>
      <dgm:t>
        <a:bodyPr/>
        <a:lstStyle/>
        <a:p>
          <a:endParaRPr lang="ru-RU"/>
        </a:p>
      </dgm:t>
    </dgm:pt>
    <dgm:pt modelId="{11519FB8-A262-4F05-94DA-87325D4DAE7E}" type="sibTrans" cxnId="{9B10AD1C-49F2-46F5-A56F-BC9D7B00577C}">
      <dgm:prSet/>
      <dgm:spPr/>
      <dgm:t>
        <a:bodyPr/>
        <a:lstStyle/>
        <a:p>
          <a:endParaRPr lang="ru-RU"/>
        </a:p>
      </dgm:t>
    </dgm:pt>
    <dgm:pt modelId="{455E720E-72A3-495E-B1C2-04D2FAD2BE8F}">
      <dgm:prSet phldrT="[Текст]" custT="1"/>
      <dgm:spPr/>
      <dgm:t>
        <a:bodyPr/>
        <a:lstStyle/>
        <a:p>
          <a:r>
            <a:rPr lang="ru-RU" sz="1600" dirty="0">
              <a:latin typeface="Montserrat Medium" pitchFamily="2" charset="-52"/>
            </a:rPr>
            <a:t>2. Диагностико-аналитический</a:t>
          </a:r>
        </a:p>
      </dgm:t>
    </dgm:pt>
    <dgm:pt modelId="{ADBCE2DE-F0EA-4B1B-99B2-787ED2F45641}" type="parTrans" cxnId="{5427FFD8-3A0E-40A6-9780-009893CE5A90}">
      <dgm:prSet/>
      <dgm:spPr/>
      <dgm:t>
        <a:bodyPr/>
        <a:lstStyle/>
        <a:p>
          <a:endParaRPr lang="ru-RU"/>
        </a:p>
      </dgm:t>
    </dgm:pt>
    <dgm:pt modelId="{23BDE5F5-62E8-4E56-9B12-BB9143E09D0B}" type="sibTrans" cxnId="{5427FFD8-3A0E-40A6-9780-009893CE5A90}">
      <dgm:prSet/>
      <dgm:spPr/>
      <dgm:t>
        <a:bodyPr/>
        <a:lstStyle/>
        <a:p>
          <a:endParaRPr lang="ru-RU"/>
        </a:p>
      </dgm:t>
    </dgm:pt>
    <dgm:pt modelId="{17E9A88E-3E47-4D23-B8CD-97C0613776D7}">
      <dgm:prSet phldrT="[Текст]" custT="1"/>
      <dgm:spPr/>
      <dgm:t>
        <a:bodyPr/>
        <a:lstStyle/>
        <a:p>
          <a:r>
            <a:rPr lang="ru-RU" sz="1600" dirty="0">
              <a:latin typeface="Montserrat Medium" pitchFamily="2" charset="-52"/>
            </a:rPr>
            <a:t>3. Заключительный</a:t>
          </a:r>
        </a:p>
      </dgm:t>
    </dgm:pt>
    <dgm:pt modelId="{FC55665A-F46F-4F83-A99B-C1B5C9C36BB6}" type="parTrans" cxnId="{FFE62544-6F50-416F-AB87-9EBF16C2788C}">
      <dgm:prSet/>
      <dgm:spPr/>
      <dgm:t>
        <a:bodyPr/>
        <a:lstStyle/>
        <a:p>
          <a:endParaRPr lang="ru-RU"/>
        </a:p>
      </dgm:t>
    </dgm:pt>
    <dgm:pt modelId="{094BC774-CEB7-4B29-A821-49C97FEFC814}" type="sibTrans" cxnId="{FFE62544-6F50-416F-AB87-9EBF16C2788C}">
      <dgm:prSet/>
      <dgm:spPr/>
      <dgm:t>
        <a:bodyPr/>
        <a:lstStyle/>
        <a:p>
          <a:endParaRPr lang="ru-RU"/>
        </a:p>
      </dgm:t>
    </dgm:pt>
    <dgm:pt modelId="{801ECB99-45EB-402A-93FD-CB05BC5776AD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подготовка плана комплексного анализа деятельности ЦЗН</a:t>
          </a:r>
        </a:p>
      </dgm:t>
    </dgm:pt>
    <dgm:pt modelId="{96A0758E-4E93-497A-B0D9-7045D0DE23DF}" type="parTrans" cxnId="{9E1FAED5-1315-4B8E-A82E-1E7F51715B9F}">
      <dgm:prSet/>
      <dgm:spPr/>
      <dgm:t>
        <a:bodyPr/>
        <a:lstStyle/>
        <a:p>
          <a:endParaRPr lang="ru-RU"/>
        </a:p>
      </dgm:t>
    </dgm:pt>
    <dgm:pt modelId="{F0DB6520-60BB-45E3-BE26-4AC7EE25A801}" type="sibTrans" cxnId="{9E1FAED5-1315-4B8E-A82E-1E7F51715B9F}">
      <dgm:prSet/>
      <dgm:spPr/>
      <dgm:t>
        <a:bodyPr/>
        <a:lstStyle/>
        <a:p>
          <a:endParaRPr lang="ru-RU"/>
        </a:p>
      </dgm:t>
    </dgm:pt>
    <dgm:pt modelId="{54FC851A-89A2-4E5E-88CA-508C1F126F8F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определение методов проведения исследования текущего состояния и показателей деятельности</a:t>
          </a:r>
        </a:p>
      </dgm:t>
    </dgm:pt>
    <dgm:pt modelId="{705E8E8F-51C5-4D53-98A0-4CDD8F11BB0A}" type="parTrans" cxnId="{B2C34F89-D498-4BBB-BA07-F338E4F901FC}">
      <dgm:prSet/>
      <dgm:spPr/>
      <dgm:t>
        <a:bodyPr/>
        <a:lstStyle/>
        <a:p>
          <a:endParaRPr lang="ru-RU"/>
        </a:p>
      </dgm:t>
    </dgm:pt>
    <dgm:pt modelId="{CDECC401-B9D2-4F99-BEB8-49DA5D9F6367}" type="sibTrans" cxnId="{B2C34F89-D498-4BBB-BA07-F338E4F901FC}">
      <dgm:prSet/>
      <dgm:spPr/>
      <dgm:t>
        <a:bodyPr/>
        <a:lstStyle/>
        <a:p>
          <a:endParaRPr lang="ru-RU"/>
        </a:p>
      </dgm:t>
    </dgm:pt>
    <dgm:pt modelId="{E9B081A5-5680-4986-8585-8D12C051E710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сбор информации</a:t>
          </a:r>
        </a:p>
      </dgm:t>
    </dgm:pt>
    <dgm:pt modelId="{D31709B4-2E49-47E5-BE18-8EF1001D79EE}" type="parTrans" cxnId="{F3F5130E-7F1D-43E6-93A7-EF58197B7FE9}">
      <dgm:prSet/>
      <dgm:spPr/>
      <dgm:t>
        <a:bodyPr/>
        <a:lstStyle/>
        <a:p>
          <a:endParaRPr lang="ru-RU"/>
        </a:p>
      </dgm:t>
    </dgm:pt>
    <dgm:pt modelId="{FE7DADA7-B38B-4887-94DC-9D597E427F99}" type="sibTrans" cxnId="{F3F5130E-7F1D-43E6-93A7-EF58197B7FE9}">
      <dgm:prSet/>
      <dgm:spPr/>
      <dgm:t>
        <a:bodyPr/>
        <a:lstStyle/>
        <a:p>
          <a:endParaRPr lang="ru-RU"/>
        </a:p>
      </dgm:t>
    </dgm:pt>
    <dgm:pt modelId="{3929ECE6-DBB8-4089-8E29-C5EC8479476A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выездные мероприятия</a:t>
          </a:r>
        </a:p>
      </dgm:t>
    </dgm:pt>
    <dgm:pt modelId="{62F92594-AE31-4EBA-AE05-8E9BC085632C}" type="parTrans" cxnId="{348F24C8-B90D-48BD-85D5-9A6B09761E90}">
      <dgm:prSet/>
      <dgm:spPr/>
      <dgm:t>
        <a:bodyPr/>
        <a:lstStyle/>
        <a:p>
          <a:endParaRPr lang="ru-RU"/>
        </a:p>
      </dgm:t>
    </dgm:pt>
    <dgm:pt modelId="{812F4FD6-34E9-4320-8FF2-4756062D2F67}" type="sibTrans" cxnId="{348F24C8-B90D-48BD-85D5-9A6B09761E90}">
      <dgm:prSet/>
      <dgm:spPr/>
      <dgm:t>
        <a:bodyPr/>
        <a:lstStyle/>
        <a:p>
          <a:endParaRPr lang="ru-RU"/>
        </a:p>
      </dgm:t>
    </dgm:pt>
    <dgm:pt modelId="{E4606867-4F1B-4FD8-B1B6-20AFA0630A9A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анализ сведений</a:t>
          </a:r>
        </a:p>
      </dgm:t>
    </dgm:pt>
    <dgm:pt modelId="{1F93E5BF-E561-40BB-B5D8-84C340CE23C0}" type="parTrans" cxnId="{26EAD102-59E1-45E4-87A6-59C4A304B426}">
      <dgm:prSet/>
      <dgm:spPr/>
      <dgm:t>
        <a:bodyPr/>
        <a:lstStyle/>
        <a:p>
          <a:endParaRPr lang="ru-RU"/>
        </a:p>
      </dgm:t>
    </dgm:pt>
    <dgm:pt modelId="{400DE0E8-A247-49F6-B138-3764165CC4A6}" type="sibTrans" cxnId="{26EAD102-59E1-45E4-87A6-59C4A304B426}">
      <dgm:prSet/>
      <dgm:spPr/>
      <dgm:t>
        <a:bodyPr/>
        <a:lstStyle/>
        <a:p>
          <a:endParaRPr lang="ru-RU"/>
        </a:p>
      </dgm:t>
    </dgm:pt>
    <dgm:pt modelId="{ED771A6E-73FC-494E-9E1A-36DFD258774A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подготовка отчета о по результатам комплексного анализа деятельности  ЦЗН</a:t>
          </a:r>
        </a:p>
      </dgm:t>
    </dgm:pt>
    <dgm:pt modelId="{61A12865-908B-4E2D-B84A-025C5B05196A}" type="parTrans" cxnId="{E34EDAE7-757E-48E5-8DB3-26B3A8C91BB3}">
      <dgm:prSet/>
      <dgm:spPr/>
      <dgm:t>
        <a:bodyPr/>
        <a:lstStyle/>
        <a:p>
          <a:endParaRPr lang="ru-RU"/>
        </a:p>
      </dgm:t>
    </dgm:pt>
    <dgm:pt modelId="{82F060AC-18B4-4843-AE9B-041F4E34D502}" type="sibTrans" cxnId="{E34EDAE7-757E-48E5-8DB3-26B3A8C91BB3}">
      <dgm:prSet/>
      <dgm:spPr/>
      <dgm:t>
        <a:bodyPr/>
        <a:lstStyle/>
        <a:p>
          <a:endParaRPr lang="ru-RU"/>
        </a:p>
      </dgm:t>
    </dgm:pt>
    <dgm:pt modelId="{40FC06BF-2C1F-436A-B716-F907603C3B7F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подведение итогов комплексного анализа (ВКС с регионом) с рекомендациями по совершенствованию работы</a:t>
          </a:r>
        </a:p>
      </dgm:t>
    </dgm:pt>
    <dgm:pt modelId="{985E73A6-F870-4D13-9D41-81759A2C40D6}" type="parTrans" cxnId="{766DFF7E-1A79-4460-9522-CD578E0EB9CE}">
      <dgm:prSet/>
      <dgm:spPr/>
      <dgm:t>
        <a:bodyPr/>
        <a:lstStyle/>
        <a:p>
          <a:endParaRPr lang="ru-RU"/>
        </a:p>
      </dgm:t>
    </dgm:pt>
    <dgm:pt modelId="{F97A65BB-2127-4F36-82AE-970118565DFE}" type="sibTrans" cxnId="{766DFF7E-1A79-4460-9522-CD578E0EB9CE}">
      <dgm:prSet/>
      <dgm:spPr/>
      <dgm:t>
        <a:bodyPr/>
        <a:lstStyle/>
        <a:p>
          <a:endParaRPr lang="ru-RU"/>
        </a:p>
      </dgm:t>
    </dgm:pt>
    <dgm:pt modelId="{DE9FB488-45E5-430D-858D-0BB1A4F3F2AC}">
      <dgm:prSet phldrT="[Текст]" custT="1"/>
      <dgm:spPr/>
      <dgm:t>
        <a:bodyPr/>
        <a:lstStyle/>
        <a:p>
          <a:r>
            <a:rPr lang="ru-RU" sz="1400" dirty="0">
              <a:solidFill>
                <a:srgbClr val="E5481D"/>
              </a:solidFill>
              <a:latin typeface="Montserrat SemiBold" pitchFamily="2" charset="-52"/>
            </a:rPr>
            <a:t>подготовка плана работы по устранению недостатков</a:t>
          </a:r>
        </a:p>
      </dgm:t>
    </dgm:pt>
    <dgm:pt modelId="{C026BE2F-3B80-4769-AA35-58936CA443A4}" type="parTrans" cxnId="{FE085AB5-26E9-420C-9935-3E893D1FCAE4}">
      <dgm:prSet/>
      <dgm:spPr/>
      <dgm:t>
        <a:bodyPr/>
        <a:lstStyle/>
        <a:p>
          <a:endParaRPr lang="ru-RU"/>
        </a:p>
      </dgm:t>
    </dgm:pt>
    <dgm:pt modelId="{707BA5DE-BCED-47C4-9E92-2B86CC3749C9}" type="sibTrans" cxnId="{FE085AB5-26E9-420C-9935-3E893D1FCAE4}">
      <dgm:prSet/>
      <dgm:spPr/>
      <dgm:t>
        <a:bodyPr/>
        <a:lstStyle/>
        <a:p>
          <a:endParaRPr lang="ru-RU"/>
        </a:p>
      </dgm:t>
    </dgm:pt>
    <dgm:pt modelId="{A11CD718-9433-487A-9FC3-DBD22FE19D77}" type="pres">
      <dgm:prSet presAssocID="{D10F574B-D2BE-415E-94B1-B8A33DD31338}" presName="linear" presStyleCnt="0">
        <dgm:presLayoutVars>
          <dgm:dir/>
          <dgm:animLvl val="lvl"/>
          <dgm:resizeHandles val="exact"/>
        </dgm:presLayoutVars>
      </dgm:prSet>
      <dgm:spPr/>
    </dgm:pt>
    <dgm:pt modelId="{04890B34-2DAD-4DBD-B836-67A2ABFDE46C}" type="pres">
      <dgm:prSet presAssocID="{3BC4E9C1-8F4A-420E-A2A7-023D3D17F4F5}" presName="parentLin" presStyleCnt="0"/>
      <dgm:spPr/>
    </dgm:pt>
    <dgm:pt modelId="{4B5B7F30-8B16-46F9-8107-4930BB252B2E}" type="pres">
      <dgm:prSet presAssocID="{3BC4E9C1-8F4A-420E-A2A7-023D3D17F4F5}" presName="parentLeftMargin" presStyleLbl="node1" presStyleIdx="0" presStyleCnt="3"/>
      <dgm:spPr/>
    </dgm:pt>
    <dgm:pt modelId="{4F294913-2E1F-4CB1-9CF4-3F2C1981CD79}" type="pres">
      <dgm:prSet presAssocID="{3BC4E9C1-8F4A-420E-A2A7-023D3D17F4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9D008A-7EEA-4148-B2AD-4D71D0B28945}" type="pres">
      <dgm:prSet presAssocID="{3BC4E9C1-8F4A-420E-A2A7-023D3D17F4F5}" presName="negativeSpace" presStyleCnt="0"/>
      <dgm:spPr/>
    </dgm:pt>
    <dgm:pt modelId="{A7CB5B4A-B607-49BC-809A-32791156329E}" type="pres">
      <dgm:prSet presAssocID="{3BC4E9C1-8F4A-420E-A2A7-023D3D17F4F5}" presName="childText" presStyleLbl="conFgAcc1" presStyleIdx="0" presStyleCnt="3" custLinFactNeighborX="249">
        <dgm:presLayoutVars>
          <dgm:bulletEnabled val="1"/>
        </dgm:presLayoutVars>
      </dgm:prSet>
      <dgm:spPr/>
    </dgm:pt>
    <dgm:pt modelId="{FC41E34B-FF71-4E02-8326-DC1835D954DD}" type="pres">
      <dgm:prSet presAssocID="{11519FB8-A262-4F05-94DA-87325D4DAE7E}" presName="spaceBetweenRectangles" presStyleCnt="0"/>
      <dgm:spPr/>
    </dgm:pt>
    <dgm:pt modelId="{F4FF75F3-3F64-47D5-82E1-E76535D5E926}" type="pres">
      <dgm:prSet presAssocID="{455E720E-72A3-495E-B1C2-04D2FAD2BE8F}" presName="parentLin" presStyleCnt="0"/>
      <dgm:spPr/>
    </dgm:pt>
    <dgm:pt modelId="{08E4F2D7-AC91-4E5B-908C-91D0BB278517}" type="pres">
      <dgm:prSet presAssocID="{455E720E-72A3-495E-B1C2-04D2FAD2BE8F}" presName="parentLeftMargin" presStyleLbl="node1" presStyleIdx="0" presStyleCnt="3"/>
      <dgm:spPr/>
    </dgm:pt>
    <dgm:pt modelId="{B22C6110-F217-4E24-86E6-04F69EA35A32}" type="pres">
      <dgm:prSet presAssocID="{455E720E-72A3-495E-B1C2-04D2FAD2B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3FAF97-5A5A-4D67-BEC9-AB7BFD5C61D6}" type="pres">
      <dgm:prSet presAssocID="{455E720E-72A3-495E-B1C2-04D2FAD2BE8F}" presName="negativeSpace" presStyleCnt="0"/>
      <dgm:spPr/>
    </dgm:pt>
    <dgm:pt modelId="{3945768F-1A70-4A89-82ED-97363A079623}" type="pres">
      <dgm:prSet presAssocID="{455E720E-72A3-495E-B1C2-04D2FAD2BE8F}" presName="childText" presStyleLbl="conFgAcc1" presStyleIdx="1" presStyleCnt="3">
        <dgm:presLayoutVars>
          <dgm:bulletEnabled val="1"/>
        </dgm:presLayoutVars>
      </dgm:prSet>
      <dgm:spPr/>
    </dgm:pt>
    <dgm:pt modelId="{44A9F3F2-EE85-4071-8B5B-F0D93166E557}" type="pres">
      <dgm:prSet presAssocID="{23BDE5F5-62E8-4E56-9B12-BB9143E09D0B}" presName="spaceBetweenRectangles" presStyleCnt="0"/>
      <dgm:spPr/>
    </dgm:pt>
    <dgm:pt modelId="{FF65FF44-DCAC-4E45-AEFE-95791891163A}" type="pres">
      <dgm:prSet presAssocID="{17E9A88E-3E47-4D23-B8CD-97C0613776D7}" presName="parentLin" presStyleCnt="0"/>
      <dgm:spPr/>
    </dgm:pt>
    <dgm:pt modelId="{45C7E864-3056-409A-A2A6-0B6F3F30A286}" type="pres">
      <dgm:prSet presAssocID="{17E9A88E-3E47-4D23-B8CD-97C0613776D7}" presName="parentLeftMargin" presStyleLbl="node1" presStyleIdx="1" presStyleCnt="3"/>
      <dgm:spPr/>
    </dgm:pt>
    <dgm:pt modelId="{005A235F-A5A5-47DB-8349-529BDAE99BB8}" type="pres">
      <dgm:prSet presAssocID="{17E9A88E-3E47-4D23-B8CD-97C0613776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390A421-EDA4-42EE-8EC8-ECB2DBF7F04B}" type="pres">
      <dgm:prSet presAssocID="{17E9A88E-3E47-4D23-B8CD-97C0613776D7}" presName="negativeSpace" presStyleCnt="0"/>
      <dgm:spPr/>
    </dgm:pt>
    <dgm:pt modelId="{D91CF63D-39B9-45B7-BF4F-EE7789DD0BB3}" type="pres">
      <dgm:prSet presAssocID="{17E9A88E-3E47-4D23-B8CD-97C0613776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EAD102-59E1-45E4-87A6-59C4A304B426}" srcId="{455E720E-72A3-495E-B1C2-04D2FAD2BE8F}" destId="{E4606867-4F1B-4FD8-B1B6-20AFA0630A9A}" srcOrd="2" destOrd="0" parTransId="{1F93E5BF-E561-40BB-B5D8-84C340CE23C0}" sibTransId="{400DE0E8-A247-49F6-B138-3764165CC4A6}"/>
    <dgm:cxn modelId="{F3F5130E-7F1D-43E6-93A7-EF58197B7FE9}" srcId="{455E720E-72A3-495E-B1C2-04D2FAD2BE8F}" destId="{E9B081A5-5680-4986-8585-8D12C051E710}" srcOrd="0" destOrd="0" parTransId="{D31709B4-2E49-47E5-BE18-8EF1001D79EE}" sibTransId="{FE7DADA7-B38B-4887-94DC-9D597E427F99}"/>
    <dgm:cxn modelId="{46ABCA0F-4111-4A67-A7F6-AAD7B3AA30AA}" type="presOf" srcId="{3929ECE6-DBB8-4089-8E29-C5EC8479476A}" destId="{3945768F-1A70-4A89-82ED-97363A079623}" srcOrd="0" destOrd="1" presId="urn:microsoft.com/office/officeart/2005/8/layout/list1"/>
    <dgm:cxn modelId="{CD28B315-357F-492D-BA82-63CDC406F3D8}" type="presOf" srcId="{455E720E-72A3-495E-B1C2-04D2FAD2BE8F}" destId="{B22C6110-F217-4E24-86E6-04F69EA35A32}" srcOrd="1" destOrd="0" presId="urn:microsoft.com/office/officeart/2005/8/layout/list1"/>
    <dgm:cxn modelId="{9B10AD1C-49F2-46F5-A56F-BC9D7B00577C}" srcId="{D10F574B-D2BE-415E-94B1-B8A33DD31338}" destId="{3BC4E9C1-8F4A-420E-A2A7-023D3D17F4F5}" srcOrd="0" destOrd="0" parTransId="{9BC59598-BCA4-4A6E-A91D-9D2CD41D7CD7}" sibTransId="{11519FB8-A262-4F05-94DA-87325D4DAE7E}"/>
    <dgm:cxn modelId="{D5451E23-34BD-4D63-83CF-7310A24CD383}" type="presOf" srcId="{E9B081A5-5680-4986-8585-8D12C051E710}" destId="{3945768F-1A70-4A89-82ED-97363A079623}" srcOrd="0" destOrd="0" presId="urn:microsoft.com/office/officeart/2005/8/layout/list1"/>
    <dgm:cxn modelId="{31C1FB26-6A63-4722-A80F-10A96EA059C8}" type="presOf" srcId="{3BC4E9C1-8F4A-420E-A2A7-023D3D17F4F5}" destId="{4F294913-2E1F-4CB1-9CF4-3F2C1981CD79}" srcOrd="1" destOrd="0" presId="urn:microsoft.com/office/officeart/2005/8/layout/list1"/>
    <dgm:cxn modelId="{DD9EC12C-75AC-4A41-8BF7-8DE35365A0DF}" type="presOf" srcId="{3BC4E9C1-8F4A-420E-A2A7-023D3D17F4F5}" destId="{4B5B7F30-8B16-46F9-8107-4930BB252B2E}" srcOrd="0" destOrd="0" presId="urn:microsoft.com/office/officeart/2005/8/layout/list1"/>
    <dgm:cxn modelId="{FFE62544-6F50-416F-AB87-9EBF16C2788C}" srcId="{D10F574B-D2BE-415E-94B1-B8A33DD31338}" destId="{17E9A88E-3E47-4D23-B8CD-97C0613776D7}" srcOrd="2" destOrd="0" parTransId="{FC55665A-F46F-4F83-A99B-C1B5C9C36BB6}" sibTransId="{094BC774-CEB7-4B29-A821-49C97FEFC814}"/>
    <dgm:cxn modelId="{F6990073-7361-4E20-BEA7-0D0720DF3F9E}" type="presOf" srcId="{DE9FB488-45E5-430D-858D-0BB1A4F3F2AC}" destId="{D91CF63D-39B9-45B7-BF4F-EE7789DD0BB3}" srcOrd="0" destOrd="2" presId="urn:microsoft.com/office/officeart/2005/8/layout/list1"/>
    <dgm:cxn modelId="{766DFF7E-1A79-4460-9522-CD578E0EB9CE}" srcId="{17E9A88E-3E47-4D23-B8CD-97C0613776D7}" destId="{40FC06BF-2C1F-436A-B716-F907603C3B7F}" srcOrd="1" destOrd="0" parTransId="{985E73A6-F870-4D13-9D41-81759A2C40D6}" sibTransId="{F97A65BB-2127-4F36-82AE-970118565DFE}"/>
    <dgm:cxn modelId="{B2C34F89-D498-4BBB-BA07-F338E4F901FC}" srcId="{3BC4E9C1-8F4A-420E-A2A7-023D3D17F4F5}" destId="{54FC851A-89A2-4E5E-88CA-508C1F126F8F}" srcOrd="1" destOrd="0" parTransId="{705E8E8F-51C5-4D53-98A0-4CDD8F11BB0A}" sibTransId="{CDECC401-B9D2-4F99-BEB8-49DA5D9F6367}"/>
    <dgm:cxn modelId="{CD540792-E762-4AB6-A2CF-AF122A2B49CC}" type="presOf" srcId="{17E9A88E-3E47-4D23-B8CD-97C0613776D7}" destId="{45C7E864-3056-409A-A2A6-0B6F3F30A286}" srcOrd="0" destOrd="0" presId="urn:microsoft.com/office/officeart/2005/8/layout/list1"/>
    <dgm:cxn modelId="{1183FEA1-C00B-4288-B615-96BF9AAA2440}" type="presOf" srcId="{40FC06BF-2C1F-436A-B716-F907603C3B7F}" destId="{D91CF63D-39B9-45B7-BF4F-EE7789DD0BB3}" srcOrd="0" destOrd="1" presId="urn:microsoft.com/office/officeart/2005/8/layout/list1"/>
    <dgm:cxn modelId="{F97340A6-70FC-4C94-97DC-EDF21AA0E012}" type="presOf" srcId="{801ECB99-45EB-402A-93FD-CB05BC5776AD}" destId="{A7CB5B4A-B607-49BC-809A-32791156329E}" srcOrd="0" destOrd="0" presId="urn:microsoft.com/office/officeart/2005/8/layout/list1"/>
    <dgm:cxn modelId="{FE085AB5-26E9-420C-9935-3E893D1FCAE4}" srcId="{17E9A88E-3E47-4D23-B8CD-97C0613776D7}" destId="{DE9FB488-45E5-430D-858D-0BB1A4F3F2AC}" srcOrd="2" destOrd="0" parTransId="{C026BE2F-3B80-4769-AA35-58936CA443A4}" sibTransId="{707BA5DE-BCED-47C4-9E92-2B86CC3749C9}"/>
    <dgm:cxn modelId="{A1EE3EBF-8B97-45CC-82E2-E8801536DB29}" type="presOf" srcId="{E4606867-4F1B-4FD8-B1B6-20AFA0630A9A}" destId="{3945768F-1A70-4A89-82ED-97363A079623}" srcOrd="0" destOrd="2" presId="urn:microsoft.com/office/officeart/2005/8/layout/list1"/>
    <dgm:cxn modelId="{348F24C8-B90D-48BD-85D5-9A6B09761E90}" srcId="{455E720E-72A3-495E-B1C2-04D2FAD2BE8F}" destId="{3929ECE6-DBB8-4089-8E29-C5EC8479476A}" srcOrd="1" destOrd="0" parTransId="{62F92594-AE31-4EBA-AE05-8E9BC085632C}" sibTransId="{812F4FD6-34E9-4320-8FF2-4756062D2F67}"/>
    <dgm:cxn modelId="{C361D4CB-901B-4B85-AA8F-3B8AFDFD6248}" type="presOf" srcId="{D10F574B-D2BE-415E-94B1-B8A33DD31338}" destId="{A11CD718-9433-487A-9FC3-DBD22FE19D77}" srcOrd="0" destOrd="0" presId="urn:microsoft.com/office/officeart/2005/8/layout/list1"/>
    <dgm:cxn modelId="{9E1FAED5-1315-4B8E-A82E-1E7F51715B9F}" srcId="{3BC4E9C1-8F4A-420E-A2A7-023D3D17F4F5}" destId="{801ECB99-45EB-402A-93FD-CB05BC5776AD}" srcOrd="0" destOrd="0" parTransId="{96A0758E-4E93-497A-B0D9-7045D0DE23DF}" sibTransId="{F0DB6520-60BB-45E3-BE26-4AC7EE25A801}"/>
    <dgm:cxn modelId="{5427FFD8-3A0E-40A6-9780-009893CE5A90}" srcId="{D10F574B-D2BE-415E-94B1-B8A33DD31338}" destId="{455E720E-72A3-495E-B1C2-04D2FAD2BE8F}" srcOrd="1" destOrd="0" parTransId="{ADBCE2DE-F0EA-4B1B-99B2-787ED2F45641}" sibTransId="{23BDE5F5-62E8-4E56-9B12-BB9143E09D0B}"/>
    <dgm:cxn modelId="{E34EDAE7-757E-48E5-8DB3-26B3A8C91BB3}" srcId="{17E9A88E-3E47-4D23-B8CD-97C0613776D7}" destId="{ED771A6E-73FC-494E-9E1A-36DFD258774A}" srcOrd="0" destOrd="0" parTransId="{61A12865-908B-4E2D-B84A-025C5B05196A}" sibTransId="{82F060AC-18B4-4843-AE9B-041F4E34D502}"/>
    <dgm:cxn modelId="{05CE54F3-6BC3-4D1D-A459-AFB35906A31A}" type="presOf" srcId="{17E9A88E-3E47-4D23-B8CD-97C0613776D7}" destId="{005A235F-A5A5-47DB-8349-529BDAE99BB8}" srcOrd="1" destOrd="0" presId="urn:microsoft.com/office/officeart/2005/8/layout/list1"/>
    <dgm:cxn modelId="{ADD98EF3-69A6-4E4A-8F89-B410144BDA88}" type="presOf" srcId="{ED771A6E-73FC-494E-9E1A-36DFD258774A}" destId="{D91CF63D-39B9-45B7-BF4F-EE7789DD0BB3}" srcOrd="0" destOrd="0" presId="urn:microsoft.com/office/officeart/2005/8/layout/list1"/>
    <dgm:cxn modelId="{24AB67F9-E15F-4802-B19A-6984E9C22E77}" type="presOf" srcId="{54FC851A-89A2-4E5E-88CA-508C1F126F8F}" destId="{A7CB5B4A-B607-49BC-809A-32791156329E}" srcOrd="0" destOrd="1" presId="urn:microsoft.com/office/officeart/2005/8/layout/list1"/>
    <dgm:cxn modelId="{AEDCD2FC-FA0A-4127-A03D-DD73CDBEF798}" type="presOf" srcId="{455E720E-72A3-495E-B1C2-04D2FAD2BE8F}" destId="{08E4F2D7-AC91-4E5B-908C-91D0BB278517}" srcOrd="0" destOrd="0" presId="urn:microsoft.com/office/officeart/2005/8/layout/list1"/>
    <dgm:cxn modelId="{BF3ABD7C-C95A-4849-9082-434571C0D676}" type="presParOf" srcId="{A11CD718-9433-487A-9FC3-DBD22FE19D77}" destId="{04890B34-2DAD-4DBD-B836-67A2ABFDE46C}" srcOrd="0" destOrd="0" presId="urn:microsoft.com/office/officeart/2005/8/layout/list1"/>
    <dgm:cxn modelId="{3E117109-CFCD-46FC-84A0-5D1267F7AD37}" type="presParOf" srcId="{04890B34-2DAD-4DBD-B836-67A2ABFDE46C}" destId="{4B5B7F30-8B16-46F9-8107-4930BB252B2E}" srcOrd="0" destOrd="0" presId="urn:microsoft.com/office/officeart/2005/8/layout/list1"/>
    <dgm:cxn modelId="{92DFD11E-EBA9-4ABC-8279-FAA33FC50227}" type="presParOf" srcId="{04890B34-2DAD-4DBD-B836-67A2ABFDE46C}" destId="{4F294913-2E1F-4CB1-9CF4-3F2C1981CD79}" srcOrd="1" destOrd="0" presId="urn:microsoft.com/office/officeart/2005/8/layout/list1"/>
    <dgm:cxn modelId="{7B9DAB04-F68D-49F5-B8BB-D608D1C85A07}" type="presParOf" srcId="{A11CD718-9433-487A-9FC3-DBD22FE19D77}" destId="{EC9D008A-7EEA-4148-B2AD-4D71D0B28945}" srcOrd="1" destOrd="0" presId="urn:microsoft.com/office/officeart/2005/8/layout/list1"/>
    <dgm:cxn modelId="{07EDF0C8-9B1C-40D2-908E-E5A6FD4E1690}" type="presParOf" srcId="{A11CD718-9433-487A-9FC3-DBD22FE19D77}" destId="{A7CB5B4A-B607-49BC-809A-32791156329E}" srcOrd="2" destOrd="0" presId="urn:microsoft.com/office/officeart/2005/8/layout/list1"/>
    <dgm:cxn modelId="{528C1E47-20E6-4F06-AA78-AFF0DF08416C}" type="presParOf" srcId="{A11CD718-9433-487A-9FC3-DBD22FE19D77}" destId="{FC41E34B-FF71-4E02-8326-DC1835D954DD}" srcOrd="3" destOrd="0" presId="urn:microsoft.com/office/officeart/2005/8/layout/list1"/>
    <dgm:cxn modelId="{B7A3F7E9-D504-4F5D-A64E-9A42749023E5}" type="presParOf" srcId="{A11CD718-9433-487A-9FC3-DBD22FE19D77}" destId="{F4FF75F3-3F64-47D5-82E1-E76535D5E926}" srcOrd="4" destOrd="0" presId="urn:microsoft.com/office/officeart/2005/8/layout/list1"/>
    <dgm:cxn modelId="{73F3B59A-A889-4342-915E-56F67EB830DA}" type="presParOf" srcId="{F4FF75F3-3F64-47D5-82E1-E76535D5E926}" destId="{08E4F2D7-AC91-4E5B-908C-91D0BB278517}" srcOrd="0" destOrd="0" presId="urn:microsoft.com/office/officeart/2005/8/layout/list1"/>
    <dgm:cxn modelId="{67D753BD-D4F5-4099-9D80-AFC8B6747C4D}" type="presParOf" srcId="{F4FF75F3-3F64-47D5-82E1-E76535D5E926}" destId="{B22C6110-F217-4E24-86E6-04F69EA35A32}" srcOrd="1" destOrd="0" presId="urn:microsoft.com/office/officeart/2005/8/layout/list1"/>
    <dgm:cxn modelId="{FC34744E-9D84-4E4F-A6DE-38AD37CDB13A}" type="presParOf" srcId="{A11CD718-9433-487A-9FC3-DBD22FE19D77}" destId="{AB3FAF97-5A5A-4D67-BEC9-AB7BFD5C61D6}" srcOrd="5" destOrd="0" presId="urn:microsoft.com/office/officeart/2005/8/layout/list1"/>
    <dgm:cxn modelId="{018BAD60-88FD-4D76-86FE-2B559189D497}" type="presParOf" srcId="{A11CD718-9433-487A-9FC3-DBD22FE19D77}" destId="{3945768F-1A70-4A89-82ED-97363A079623}" srcOrd="6" destOrd="0" presId="urn:microsoft.com/office/officeart/2005/8/layout/list1"/>
    <dgm:cxn modelId="{BBC4E7DE-A8CB-4F61-9D92-9B61814632D2}" type="presParOf" srcId="{A11CD718-9433-487A-9FC3-DBD22FE19D77}" destId="{44A9F3F2-EE85-4071-8B5B-F0D93166E557}" srcOrd="7" destOrd="0" presId="urn:microsoft.com/office/officeart/2005/8/layout/list1"/>
    <dgm:cxn modelId="{66C98E26-1C6D-441E-8559-D5C734796BE3}" type="presParOf" srcId="{A11CD718-9433-487A-9FC3-DBD22FE19D77}" destId="{FF65FF44-DCAC-4E45-AEFE-95791891163A}" srcOrd="8" destOrd="0" presId="urn:microsoft.com/office/officeart/2005/8/layout/list1"/>
    <dgm:cxn modelId="{70BD3FC0-C9AC-4A8A-A44F-7B197A01CFDB}" type="presParOf" srcId="{FF65FF44-DCAC-4E45-AEFE-95791891163A}" destId="{45C7E864-3056-409A-A2A6-0B6F3F30A286}" srcOrd="0" destOrd="0" presId="urn:microsoft.com/office/officeart/2005/8/layout/list1"/>
    <dgm:cxn modelId="{43763513-B9D4-4E8F-89C3-F282991B72E6}" type="presParOf" srcId="{FF65FF44-DCAC-4E45-AEFE-95791891163A}" destId="{005A235F-A5A5-47DB-8349-529BDAE99BB8}" srcOrd="1" destOrd="0" presId="urn:microsoft.com/office/officeart/2005/8/layout/list1"/>
    <dgm:cxn modelId="{A7791000-B246-4F58-88C3-CF60FB67C62A}" type="presParOf" srcId="{A11CD718-9433-487A-9FC3-DBD22FE19D77}" destId="{A390A421-EDA4-42EE-8EC8-ECB2DBF7F04B}" srcOrd="9" destOrd="0" presId="urn:microsoft.com/office/officeart/2005/8/layout/list1"/>
    <dgm:cxn modelId="{EA0BA01B-1DFB-4345-96B1-453890A4309B}" type="presParOf" srcId="{A11CD718-9433-487A-9FC3-DBD22FE19D77}" destId="{D91CF63D-39B9-45B7-BF4F-EE7789DD0B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FB5B0-4718-41D3-843E-1C136E929A8E}">
      <dsp:nvSpPr>
        <dsp:cNvPr id="0" name=""/>
        <dsp:cNvSpPr/>
      </dsp:nvSpPr>
      <dsp:spPr>
        <a:xfrm>
          <a:off x="1603944" y="290558"/>
          <a:ext cx="2207225" cy="2207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SemiBold" panose="00000700000000000000" pitchFamily="2" charset="-52"/>
            </a:rPr>
            <a:t>Минтруд России</a:t>
          </a:r>
          <a:endParaRPr lang="ru-RU" sz="1600" kern="1200" dirty="0"/>
        </a:p>
      </dsp:txBody>
      <dsp:txXfrm>
        <a:off x="2250425" y="937039"/>
        <a:ext cx="1560744" cy="1560744"/>
      </dsp:txXfrm>
    </dsp:sp>
    <dsp:sp modelId="{C52F0A13-74D5-40D3-9D0E-9616E84BCBAE}">
      <dsp:nvSpPr>
        <dsp:cNvPr id="0" name=""/>
        <dsp:cNvSpPr/>
      </dsp:nvSpPr>
      <dsp:spPr>
        <a:xfrm rot="5400000">
          <a:off x="3913119" y="290558"/>
          <a:ext cx="2207225" cy="2207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SemiBold" panose="00000700000000000000" pitchFamily="2" charset="-52"/>
            </a:rPr>
            <a:t>Роструд</a:t>
          </a:r>
          <a:endParaRPr lang="ru-RU" sz="1600" kern="1200" dirty="0"/>
        </a:p>
      </dsp:txBody>
      <dsp:txXfrm rot="-5400000">
        <a:off x="3913119" y="937039"/>
        <a:ext cx="1560744" cy="1560744"/>
      </dsp:txXfrm>
    </dsp:sp>
    <dsp:sp modelId="{6EB10646-C2DE-4370-AFF8-02B654F655D1}">
      <dsp:nvSpPr>
        <dsp:cNvPr id="0" name=""/>
        <dsp:cNvSpPr/>
      </dsp:nvSpPr>
      <dsp:spPr>
        <a:xfrm rot="10800000">
          <a:off x="3913119" y="2599734"/>
          <a:ext cx="2207225" cy="2207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Montserrat SemiBold" panose="00000700000000000000" pitchFamily="2" charset="-52"/>
          </a:endParaRP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Кадровый центр «Работа России»</a:t>
          </a:r>
        </a:p>
      </dsp:txBody>
      <dsp:txXfrm rot="10800000">
        <a:off x="3913119" y="2599734"/>
        <a:ext cx="1560744" cy="1560744"/>
      </dsp:txXfrm>
    </dsp:sp>
    <dsp:sp modelId="{9C6D9463-6F22-4694-AAA4-EA7BEDE86FDA}">
      <dsp:nvSpPr>
        <dsp:cNvPr id="0" name=""/>
        <dsp:cNvSpPr/>
      </dsp:nvSpPr>
      <dsp:spPr>
        <a:xfrm rot="16200000">
          <a:off x="1603944" y="2599734"/>
          <a:ext cx="2207225" cy="22072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Montserrat SemiBold" panose="00000700000000000000" pitchFamily="2" charset="-5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SemiBold" panose="00000700000000000000" pitchFamily="2" charset="-52"/>
            </a:rPr>
            <a:t>РОИВ</a:t>
          </a:r>
          <a:endParaRPr lang="ru-RU" sz="1600" kern="1200" dirty="0"/>
        </a:p>
      </dsp:txBody>
      <dsp:txXfrm rot="5400000">
        <a:off x="2250425" y="2599734"/>
        <a:ext cx="1560744" cy="1560744"/>
      </dsp:txXfrm>
    </dsp:sp>
    <dsp:sp modelId="{0209B352-9787-4AD2-8F73-D0AFAA35FFF3}">
      <dsp:nvSpPr>
        <dsp:cNvPr id="0" name=""/>
        <dsp:cNvSpPr/>
      </dsp:nvSpPr>
      <dsp:spPr>
        <a:xfrm>
          <a:off x="3481105" y="2089982"/>
          <a:ext cx="762078" cy="66267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EBF5A-36FA-4029-9E39-FAFBE0234CF6}">
      <dsp:nvSpPr>
        <dsp:cNvPr id="0" name=""/>
        <dsp:cNvSpPr/>
      </dsp:nvSpPr>
      <dsp:spPr>
        <a:xfrm rot="10800000">
          <a:off x="3481105" y="2344858"/>
          <a:ext cx="762078" cy="66267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59276-F674-4D9E-B1AA-19AB2446CBF9}">
      <dsp:nvSpPr>
        <dsp:cNvPr id="0" name=""/>
        <dsp:cNvSpPr/>
      </dsp:nvSpPr>
      <dsp:spPr>
        <a:xfrm>
          <a:off x="2134305" y="2149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Планирование</a:t>
          </a:r>
        </a:p>
      </dsp:txBody>
      <dsp:txXfrm>
        <a:off x="2152962" y="20806"/>
        <a:ext cx="2434285" cy="599670"/>
      </dsp:txXfrm>
    </dsp:sp>
    <dsp:sp modelId="{9A412645-10AA-4868-9D84-D473AEDCD645}">
      <dsp:nvSpPr>
        <dsp:cNvPr id="0" name=""/>
        <dsp:cNvSpPr/>
      </dsp:nvSpPr>
      <dsp:spPr>
        <a:xfrm rot="5400000">
          <a:off x="3250670" y="65505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284112" y="678945"/>
        <a:ext cx="171986" cy="167208"/>
      </dsp:txXfrm>
    </dsp:sp>
    <dsp:sp modelId="{B3C5A84E-8E51-4C09-8A0B-AB302D605CF3}">
      <dsp:nvSpPr>
        <dsp:cNvPr id="0" name=""/>
        <dsp:cNvSpPr/>
      </dsp:nvSpPr>
      <dsp:spPr>
        <a:xfrm>
          <a:off x="2134305" y="957626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Мониторинг</a:t>
          </a:r>
        </a:p>
      </dsp:txBody>
      <dsp:txXfrm>
        <a:off x="2152962" y="976283"/>
        <a:ext cx="2434285" cy="599670"/>
      </dsp:txXfrm>
    </dsp:sp>
    <dsp:sp modelId="{70542AFA-C9BA-4711-AEFD-0F397C42FC4F}">
      <dsp:nvSpPr>
        <dsp:cNvPr id="0" name=""/>
        <dsp:cNvSpPr/>
      </dsp:nvSpPr>
      <dsp:spPr>
        <a:xfrm rot="5400000">
          <a:off x="3250670" y="161053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284112" y="1634422"/>
        <a:ext cx="171986" cy="167208"/>
      </dsp:txXfrm>
    </dsp:sp>
    <dsp:sp modelId="{2A848D23-78BE-41E3-9E8B-2961C9E5C64F}">
      <dsp:nvSpPr>
        <dsp:cNvPr id="0" name=""/>
        <dsp:cNvSpPr/>
      </dsp:nvSpPr>
      <dsp:spPr>
        <a:xfrm>
          <a:off x="2134305" y="1913102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Анализ</a:t>
          </a:r>
        </a:p>
      </dsp:txBody>
      <dsp:txXfrm>
        <a:off x="2152962" y="1931759"/>
        <a:ext cx="2434285" cy="599670"/>
      </dsp:txXfrm>
    </dsp:sp>
    <dsp:sp modelId="{7C71E078-974C-4DE5-B23B-04687F03416E}">
      <dsp:nvSpPr>
        <dsp:cNvPr id="0" name=""/>
        <dsp:cNvSpPr/>
      </dsp:nvSpPr>
      <dsp:spPr>
        <a:xfrm rot="5400000">
          <a:off x="3250670" y="2566012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284112" y="2589899"/>
        <a:ext cx="171986" cy="167208"/>
      </dsp:txXfrm>
    </dsp:sp>
    <dsp:sp modelId="{3D4577EB-0BD7-4E2A-89B2-09AA8393F370}">
      <dsp:nvSpPr>
        <dsp:cNvPr id="0" name=""/>
        <dsp:cNvSpPr/>
      </dsp:nvSpPr>
      <dsp:spPr>
        <a:xfrm>
          <a:off x="2134305" y="2868579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Принятие решений</a:t>
          </a:r>
        </a:p>
      </dsp:txBody>
      <dsp:txXfrm>
        <a:off x="2152962" y="2887236"/>
        <a:ext cx="2434285" cy="599670"/>
      </dsp:txXfrm>
    </dsp:sp>
    <dsp:sp modelId="{038F2A84-730D-4125-AC02-6CDD8494056B}">
      <dsp:nvSpPr>
        <dsp:cNvPr id="0" name=""/>
        <dsp:cNvSpPr/>
      </dsp:nvSpPr>
      <dsp:spPr>
        <a:xfrm rot="5400000">
          <a:off x="3250670" y="352148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284112" y="3545375"/>
        <a:ext cx="171986" cy="167208"/>
      </dsp:txXfrm>
    </dsp:sp>
    <dsp:sp modelId="{B66927D9-C85F-4752-8E91-657B43DDD9B8}">
      <dsp:nvSpPr>
        <dsp:cNvPr id="0" name=""/>
        <dsp:cNvSpPr/>
      </dsp:nvSpPr>
      <dsp:spPr>
        <a:xfrm>
          <a:off x="2134305" y="3824056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Контроль</a:t>
          </a:r>
        </a:p>
      </dsp:txBody>
      <dsp:txXfrm>
        <a:off x="2152962" y="3842713"/>
        <a:ext cx="2434285" cy="599670"/>
      </dsp:txXfrm>
    </dsp:sp>
    <dsp:sp modelId="{C24F5BD9-5E76-4BEB-8006-0E8146154E2A}">
      <dsp:nvSpPr>
        <dsp:cNvPr id="0" name=""/>
        <dsp:cNvSpPr/>
      </dsp:nvSpPr>
      <dsp:spPr>
        <a:xfrm rot="5400000">
          <a:off x="3250670" y="447696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-5400000">
        <a:off x="3284112" y="4500852"/>
        <a:ext cx="171986" cy="167208"/>
      </dsp:txXfrm>
    </dsp:sp>
    <dsp:sp modelId="{71697FA2-7C20-4221-86BB-4151BF0C767B}">
      <dsp:nvSpPr>
        <dsp:cNvPr id="0" name=""/>
        <dsp:cNvSpPr/>
      </dsp:nvSpPr>
      <dsp:spPr>
        <a:xfrm>
          <a:off x="2134305" y="4779532"/>
          <a:ext cx="2471599" cy="636984"/>
        </a:xfrm>
        <a:prstGeom prst="roundRect">
          <a:avLst>
            <a:gd name="adj" fmla="val 10000"/>
          </a:avLst>
        </a:prstGeom>
        <a:solidFill>
          <a:srgbClr val="E5481D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Постоянные улучшения</a:t>
          </a:r>
        </a:p>
      </dsp:txBody>
      <dsp:txXfrm>
        <a:off x="2152962" y="4798189"/>
        <a:ext cx="2434285" cy="59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BDC40-563D-4567-BD3F-13E4B0AA6945}">
      <dsp:nvSpPr>
        <dsp:cNvPr id="0" name=""/>
        <dsp:cNvSpPr/>
      </dsp:nvSpPr>
      <dsp:spPr>
        <a:xfrm rot="10800000">
          <a:off x="1784057" y="2671"/>
          <a:ext cx="6211061" cy="878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8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разработка политики и целей организации в области качества в соответствии с потребностями и ожиданиями клиентов</a:t>
          </a:r>
        </a:p>
      </dsp:txBody>
      <dsp:txXfrm rot="10800000">
        <a:off x="2003674" y="2671"/>
        <a:ext cx="5991444" cy="878469"/>
      </dsp:txXfrm>
    </dsp:sp>
    <dsp:sp modelId="{9F97E5C6-CEC1-4F51-9D07-7D9832F6749B}">
      <dsp:nvSpPr>
        <dsp:cNvPr id="0" name=""/>
        <dsp:cNvSpPr/>
      </dsp:nvSpPr>
      <dsp:spPr>
        <a:xfrm>
          <a:off x="1344822" y="2671"/>
          <a:ext cx="878469" cy="878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490FA-D852-4510-B89C-304C485EBDBC}">
      <dsp:nvSpPr>
        <dsp:cNvPr id="0" name=""/>
        <dsp:cNvSpPr/>
      </dsp:nvSpPr>
      <dsp:spPr>
        <a:xfrm rot="10800000">
          <a:off x="1784057" y="1143371"/>
          <a:ext cx="6211061" cy="878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8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определение процессов, ответственности, ресурсов, необходимых для достижения целей в области качества</a:t>
          </a:r>
        </a:p>
      </dsp:txBody>
      <dsp:txXfrm rot="10800000">
        <a:off x="2003674" y="1143371"/>
        <a:ext cx="5991444" cy="878469"/>
      </dsp:txXfrm>
    </dsp:sp>
    <dsp:sp modelId="{DFA25F72-2924-43D5-8A27-6E17F5B061E7}">
      <dsp:nvSpPr>
        <dsp:cNvPr id="0" name=""/>
        <dsp:cNvSpPr/>
      </dsp:nvSpPr>
      <dsp:spPr>
        <a:xfrm>
          <a:off x="1344822" y="1143371"/>
          <a:ext cx="878469" cy="878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60A8C-0A76-4B07-BD29-F334EC1B59FE}">
      <dsp:nvSpPr>
        <dsp:cNvPr id="0" name=""/>
        <dsp:cNvSpPr/>
      </dsp:nvSpPr>
      <dsp:spPr>
        <a:xfrm rot="10800000">
          <a:off x="1784057" y="2284071"/>
          <a:ext cx="6211061" cy="878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8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разработка методов для измерения результативности и эффективности каждого процесса</a:t>
          </a:r>
        </a:p>
      </dsp:txBody>
      <dsp:txXfrm rot="10800000">
        <a:off x="2003674" y="2284071"/>
        <a:ext cx="5991444" cy="878469"/>
      </dsp:txXfrm>
    </dsp:sp>
    <dsp:sp modelId="{9A3141A3-0217-409F-BEC0-87719FD9DD92}">
      <dsp:nvSpPr>
        <dsp:cNvPr id="0" name=""/>
        <dsp:cNvSpPr/>
      </dsp:nvSpPr>
      <dsp:spPr>
        <a:xfrm>
          <a:off x="1344822" y="2284071"/>
          <a:ext cx="878469" cy="878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1A8CE-5460-4EBF-B012-9324DC1FA697}">
      <dsp:nvSpPr>
        <dsp:cNvPr id="0" name=""/>
        <dsp:cNvSpPr/>
      </dsp:nvSpPr>
      <dsp:spPr>
        <a:xfrm rot="10800000">
          <a:off x="1784057" y="3424770"/>
          <a:ext cx="6211061" cy="878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8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выявление несоответствий и недостатков, устранения их причин</a:t>
          </a:r>
        </a:p>
      </dsp:txBody>
      <dsp:txXfrm rot="10800000">
        <a:off x="2003674" y="3424770"/>
        <a:ext cx="5991444" cy="878469"/>
      </dsp:txXfrm>
    </dsp:sp>
    <dsp:sp modelId="{044F0497-9256-4358-98A5-77A3FFA6729F}">
      <dsp:nvSpPr>
        <dsp:cNvPr id="0" name=""/>
        <dsp:cNvSpPr/>
      </dsp:nvSpPr>
      <dsp:spPr>
        <a:xfrm>
          <a:off x="1344822" y="3424770"/>
          <a:ext cx="878469" cy="878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0720-0456-4B77-9775-C3B32422D669}">
      <dsp:nvSpPr>
        <dsp:cNvPr id="0" name=""/>
        <dsp:cNvSpPr/>
      </dsp:nvSpPr>
      <dsp:spPr>
        <a:xfrm rot="10800000">
          <a:off x="1784057" y="4565470"/>
          <a:ext cx="6211061" cy="878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81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разработка и применение процессов совершенствования деятельности</a:t>
          </a:r>
        </a:p>
      </dsp:txBody>
      <dsp:txXfrm rot="10800000">
        <a:off x="2003674" y="4565470"/>
        <a:ext cx="5991444" cy="878469"/>
      </dsp:txXfrm>
    </dsp:sp>
    <dsp:sp modelId="{1EF17CCF-CE6E-4ED2-89FA-1593DAFFAF37}">
      <dsp:nvSpPr>
        <dsp:cNvPr id="0" name=""/>
        <dsp:cNvSpPr/>
      </dsp:nvSpPr>
      <dsp:spPr>
        <a:xfrm>
          <a:off x="1344822" y="4565470"/>
          <a:ext cx="878469" cy="878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B5B4A-B607-49BC-809A-32791156329E}">
      <dsp:nvSpPr>
        <dsp:cNvPr id="0" name=""/>
        <dsp:cNvSpPr/>
      </dsp:nvSpPr>
      <dsp:spPr>
        <a:xfrm>
          <a:off x="0" y="236703"/>
          <a:ext cx="581796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538" tIns="312420" rIns="4515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подготовка плана комплексного анализа деятельности ЦЗН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определение методов проведения исследования текущего состояния и показателей деятельности</a:t>
          </a:r>
        </a:p>
      </dsp:txBody>
      <dsp:txXfrm>
        <a:off x="0" y="236703"/>
        <a:ext cx="5817960" cy="1228500"/>
      </dsp:txXfrm>
    </dsp:sp>
    <dsp:sp modelId="{4F294913-2E1F-4CB1-9CF4-3F2C1981CD79}">
      <dsp:nvSpPr>
        <dsp:cNvPr id="0" name=""/>
        <dsp:cNvSpPr/>
      </dsp:nvSpPr>
      <dsp:spPr>
        <a:xfrm>
          <a:off x="290898" y="15303"/>
          <a:ext cx="40725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4" tIns="0" rIns="1539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Medium" pitchFamily="2" charset="-52"/>
            </a:rPr>
            <a:t>1. Подготовительный</a:t>
          </a:r>
        </a:p>
      </dsp:txBody>
      <dsp:txXfrm>
        <a:off x="312514" y="36919"/>
        <a:ext cx="4029340" cy="399568"/>
      </dsp:txXfrm>
    </dsp:sp>
    <dsp:sp modelId="{3945768F-1A70-4A89-82ED-97363A079623}">
      <dsp:nvSpPr>
        <dsp:cNvPr id="0" name=""/>
        <dsp:cNvSpPr/>
      </dsp:nvSpPr>
      <dsp:spPr>
        <a:xfrm>
          <a:off x="0" y="1767603"/>
          <a:ext cx="581796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538" tIns="312420" rIns="4515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сбор информации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выездные мероприятия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анализ сведений</a:t>
          </a:r>
        </a:p>
      </dsp:txBody>
      <dsp:txXfrm>
        <a:off x="0" y="1767603"/>
        <a:ext cx="5817960" cy="1063125"/>
      </dsp:txXfrm>
    </dsp:sp>
    <dsp:sp modelId="{B22C6110-F217-4E24-86E6-04F69EA35A32}">
      <dsp:nvSpPr>
        <dsp:cNvPr id="0" name=""/>
        <dsp:cNvSpPr/>
      </dsp:nvSpPr>
      <dsp:spPr>
        <a:xfrm>
          <a:off x="290898" y="1546203"/>
          <a:ext cx="40725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4" tIns="0" rIns="1539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Medium" pitchFamily="2" charset="-52"/>
            </a:rPr>
            <a:t>2. Диагностико-аналитический</a:t>
          </a:r>
        </a:p>
      </dsp:txBody>
      <dsp:txXfrm>
        <a:off x="312514" y="1567819"/>
        <a:ext cx="4029340" cy="399568"/>
      </dsp:txXfrm>
    </dsp:sp>
    <dsp:sp modelId="{D91CF63D-39B9-45B7-BF4F-EE7789DD0BB3}">
      <dsp:nvSpPr>
        <dsp:cNvPr id="0" name=""/>
        <dsp:cNvSpPr/>
      </dsp:nvSpPr>
      <dsp:spPr>
        <a:xfrm>
          <a:off x="0" y="3133128"/>
          <a:ext cx="5817960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538" tIns="312420" rIns="45153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подготовка отчета о по результатам комплексного анализа деятельности  ЦЗН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подведение итогов комплексного анализа (ВКС с регионом) с рекомендациями по совершенствованию работы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E5481D"/>
              </a:solidFill>
              <a:latin typeface="Montserrat SemiBold" pitchFamily="2" charset="-52"/>
            </a:rPr>
            <a:t>подготовка плана работы по устранению недостатков</a:t>
          </a:r>
        </a:p>
      </dsp:txBody>
      <dsp:txXfrm>
        <a:off x="0" y="3133128"/>
        <a:ext cx="5817960" cy="1842750"/>
      </dsp:txXfrm>
    </dsp:sp>
    <dsp:sp modelId="{005A235F-A5A5-47DB-8349-529BDAE99BB8}">
      <dsp:nvSpPr>
        <dsp:cNvPr id="0" name=""/>
        <dsp:cNvSpPr/>
      </dsp:nvSpPr>
      <dsp:spPr>
        <a:xfrm>
          <a:off x="290898" y="2911728"/>
          <a:ext cx="40725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34" tIns="0" rIns="1539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ontserrat Medium" pitchFamily="2" charset="-52"/>
            </a:rPr>
            <a:t>3. Заключительный</a:t>
          </a:r>
        </a:p>
      </dsp:txBody>
      <dsp:txXfrm>
        <a:off x="312514" y="2933344"/>
        <a:ext cx="402934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81063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9351" y="5513193"/>
            <a:ext cx="5994443" cy="52228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hdr"/>
          </p:nvPr>
        </p:nvSpPr>
        <p:spPr>
          <a:xfrm>
            <a:off x="1" y="1"/>
            <a:ext cx="3251822" cy="5799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0"/>
          </p:nvPr>
        </p:nvSpPr>
        <p:spPr>
          <a:xfrm>
            <a:off x="4241322" y="1"/>
            <a:ext cx="3251822" cy="5799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ftr" idx="11"/>
          </p:nvPr>
        </p:nvSpPr>
        <p:spPr>
          <a:xfrm>
            <a:off x="1" y="11026776"/>
            <a:ext cx="3251822" cy="5799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2"/>
          </p:nvPr>
        </p:nvSpPr>
        <p:spPr>
          <a:xfrm>
            <a:off x="4241322" y="11026776"/>
            <a:ext cx="3251822" cy="5799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22EA88F4-BB2A-46F3-A304-E6E85DB52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7577" indent="-217577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9767" y="4777292"/>
            <a:ext cx="5437070" cy="39073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1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8"/>
          </p:nvPr>
        </p:nvSpPr>
        <p:spPr>
          <a:xfrm>
            <a:off x="3850588" y="9428743"/>
            <a:ext cx="2944589" cy="49672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21075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Times New Roman"/>
                <a:ea typeface="+mn-ea"/>
              </a:defRPr>
            </a:lvl1pPr>
          </a:lstStyle>
          <a:p>
            <a:fld id="{6E540D67-294D-460F-AD3C-EF6EF58D18A5}" type="slidenum">
              <a:rPr lang="ru-RU"/>
              <a:pPr/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2EA88F4-BB2A-46F3-A304-E6E85DB52C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6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F40004-CEF6-47C6-83DB-F17AE3612C1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1509-251A-2F54-C648-D01D6AF35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668BA-5276-1B22-0F2F-2ED219ED9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743C-9DB8-B06D-092C-9DDABE7E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E2-A92C-8E41-B4A0-043770C27B55}" type="datetime1">
              <a:rPr lang="ru-RU" smtClean="0"/>
              <a:t>09.09.2024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A6265-A36D-CACE-6AC4-230E6FD3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A42B-58FA-9D32-9CAA-C8F9A4F3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26F-FA5D-6E49-9D6E-F0596D50FBB9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1A9ED4-4156-4A73-903E-7A5C347D5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0607846" y="367451"/>
            <a:ext cx="1098690" cy="43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3150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36">
          <p15:clr>
            <a:srgbClr val="FBAE40"/>
          </p15:clr>
        </p15:guide>
        <p15:guide id="3" pos="2706">
          <p15:clr>
            <a:srgbClr val="FBAE40"/>
          </p15:clr>
        </p15:guide>
        <p15:guide id="5" pos="42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F40004-CEF6-47C6-83DB-F17AE3612C1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7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7F165-53F9-8442-AE67-1570437E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ECDD5-47E2-E04F-B591-B4DD90FD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4F715-07BF-0E47-9D74-7A0F673F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B8359E-8353-4509-9012-244B0501E81D}" type="datetime1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1F263-ECEE-C54D-9683-18F75578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C58A-31E7-644B-8508-70D2B1DC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F66E-0036-B440-A801-0E3659418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1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74FF0-5845-AC35-204D-F2E4A379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FAD81-1181-75E1-4BA6-028DD85E1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340C1-2C19-1581-5509-A7EFC1A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5A2-C4F9-41E3-8888-8A18FD827EA7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1A858-F929-6DB7-1992-28600FB3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333CF-4C62-C4C0-0E58-841BF6B3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FE4A-33DB-4DF0-ACF1-348483413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2"/>
          </p:nvPr>
        </p:nvSpPr>
        <p:spPr>
          <a:xfrm>
            <a:off x="9081720" y="6397560"/>
            <a:ext cx="2742840" cy="24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x-none" sz="1000" b="0" strike="noStrike" spc="-1">
                <a:solidFill>
                  <a:schemeClr val="dk1"/>
                </a:solidFill>
                <a:latin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382768-E9E4-4DF8-B5EE-3B9C4EAD1DCA}" type="slidenum">
              <a:rPr lang="x-none" sz="1000" b="0" strike="noStrike" spc="-1">
                <a:solidFill>
                  <a:schemeClr val="dk1"/>
                </a:solidFill>
                <a:latin typeface="Montserrat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Graphic 6"/>
          <p:cNvPicPr/>
          <p:nvPr/>
        </p:nvPicPr>
        <p:blipFill>
          <a:blip r:embed="rId5" cstate="print"/>
          <a:stretch/>
        </p:blipFill>
        <p:spPr>
          <a:xfrm>
            <a:off x="10607760" y="367560"/>
            <a:ext cx="1098360" cy="431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6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2"/>
          </p:nvPr>
        </p:nvSpPr>
        <p:spPr>
          <a:xfrm>
            <a:off x="9081720" y="6397560"/>
            <a:ext cx="2742840" cy="24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x-none" sz="1000" b="0" strike="noStrike" spc="-1">
                <a:solidFill>
                  <a:schemeClr val="dk1"/>
                </a:solidFill>
                <a:latin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382768-E9E4-4DF8-B5EE-3B9C4EAD1DCA}" type="slidenum">
              <a:rPr lang="x-none" sz="1000" b="0" strike="noStrike" spc="-1">
                <a:solidFill>
                  <a:schemeClr val="dk1"/>
                </a:solidFill>
                <a:latin typeface="Montserrat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Graphic 6"/>
          <p:cNvPicPr/>
          <p:nvPr/>
        </p:nvPicPr>
        <p:blipFill>
          <a:blip r:embed="rId5" cstate="print"/>
          <a:stretch/>
        </p:blipFill>
        <p:spPr>
          <a:xfrm>
            <a:off x="10607760" y="367560"/>
            <a:ext cx="1098360" cy="431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6942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DD485-D75F-4882-BDFE-37D1878D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315" t="18891" r="3128"/>
          <a:stretch/>
        </p:blipFill>
        <p:spPr>
          <a:xfrm>
            <a:off x="0" y="-1"/>
            <a:ext cx="6792626" cy="6857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CB41DC-E17F-466D-8B89-8C520F4AF7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745" y="0"/>
            <a:ext cx="9594255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769C0AE-9F01-2944-8E6A-241FB0C73287}"/>
              </a:ext>
            </a:extLst>
          </p:cNvPr>
          <p:cNvSpPr/>
          <p:nvPr/>
        </p:nvSpPr>
        <p:spPr>
          <a:xfrm>
            <a:off x="6096000" y="2282474"/>
            <a:ext cx="5813550" cy="206210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3200" b="1" spc="-1" dirty="0">
                <a:solidFill>
                  <a:srgbClr val="034896"/>
                </a:solidFill>
                <a:latin typeface="Montserrat SemiBold"/>
              </a:rPr>
              <a:t>Система управления качеством</a:t>
            </a:r>
          </a:p>
          <a:p>
            <a:r>
              <a:rPr lang="ru-RU" sz="3200" b="1" spc="-1" dirty="0">
                <a:solidFill>
                  <a:srgbClr val="034896"/>
                </a:solidFill>
                <a:latin typeface="Montserrat SemiBold"/>
              </a:rPr>
              <a:t>в органах службы занятости населения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FCA19-B387-4272-9BD1-E60D6602BCA5}"/>
              </a:ext>
            </a:extLst>
          </p:cNvPr>
          <p:cNvSpPr txBox="1"/>
          <p:nvPr/>
        </p:nvSpPr>
        <p:spPr>
          <a:xfrm>
            <a:off x="6096000" y="6234433"/>
            <a:ext cx="1640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75132"/>
            <a:r>
              <a:rPr lang="ru-RU" sz="1200" spc="-1" dirty="0">
                <a:solidFill>
                  <a:srgbClr val="E5481D"/>
                </a:solidFill>
                <a:latin typeface="Montserrat"/>
              </a:rPr>
              <a:t>Сочи, сентябрь 2024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6620FDB-FA9D-4AC8-8B9D-6BE33D1B2A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/>
        </p:blipFill>
        <p:spPr>
          <a:xfrm>
            <a:off x="10565979" y="692151"/>
            <a:ext cx="1122254" cy="441266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0869DA-22D1-4252-A13E-8AED58CC56C2}"/>
              </a:ext>
            </a:extLst>
          </p:cNvPr>
          <p:cNvSpPr txBox="1"/>
          <p:nvPr/>
        </p:nvSpPr>
        <p:spPr>
          <a:xfrm>
            <a:off x="6096000" y="4775698"/>
            <a:ext cx="3913909" cy="456333"/>
          </a:xfrm>
          <a:prstGeom prst="rect">
            <a:avLst/>
          </a:prstGeom>
          <a:noFill/>
        </p:spPr>
        <p:txBody>
          <a:bodyPr wrap="square" lIns="0" tIns="25200" rIns="0" bIns="0" rtlCol="0">
            <a:spAutoFit/>
          </a:bodyPr>
          <a:lstStyle/>
          <a:p>
            <a:r>
              <a:rPr lang="ru-RU" sz="1600" b="1" dirty="0">
                <a:solidFill>
                  <a:srgbClr val="69B3E7"/>
                </a:solidFill>
                <a:latin typeface="Montserrat SemiBold" panose="00000700000000000000" pitchFamily="2" charset="-52"/>
                <a:ea typeface="Inter" panose="020B0502030000000004" pitchFamily="34" charset="0"/>
              </a:rPr>
              <a:t>Андрей Репников</a:t>
            </a:r>
          </a:p>
          <a:p>
            <a:r>
              <a:rPr lang="ru-RU" sz="1200" dirty="0">
                <a:solidFill>
                  <a:srgbClr val="69B3E7"/>
                </a:solidFill>
                <a:latin typeface="Montserrat" panose="00000500000000000000" pitchFamily="2" charset="-52"/>
                <a:ea typeface="Inter" panose="020B0502030000000004" pitchFamily="34" charset="0"/>
              </a:rPr>
              <a:t>директор ФЦК СЗ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9BB4D4-9AA6-4393-9ED3-3F2DF651B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76" y="692151"/>
            <a:ext cx="1068183" cy="441266"/>
          </a:xfrm>
          <a:prstGeom prst="rect">
            <a:avLst/>
          </a:prstGeom>
        </p:spPr>
      </p:pic>
      <p:pic>
        <p:nvPicPr>
          <p:cNvPr id="14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66E0152-F02B-44BD-94DF-3F34275CEAE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/>
        </p:blipFill>
        <p:spPr>
          <a:xfrm>
            <a:off x="8938260" y="692151"/>
            <a:ext cx="941458" cy="4366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7D816-94A8-1D97-5248-EDDD0977C2F1}"/>
              </a:ext>
            </a:extLst>
          </p:cNvPr>
          <p:cNvSpPr txBox="1"/>
          <p:nvPr/>
        </p:nvSpPr>
        <p:spPr>
          <a:xfrm>
            <a:off x="6096000" y="5473689"/>
            <a:ext cx="3913909" cy="456333"/>
          </a:xfrm>
          <a:prstGeom prst="rect">
            <a:avLst/>
          </a:prstGeom>
          <a:noFill/>
        </p:spPr>
        <p:txBody>
          <a:bodyPr wrap="square" lIns="0" tIns="25200" rIns="0" bIns="0" rtlCol="0">
            <a:spAutoFit/>
          </a:bodyPr>
          <a:lstStyle/>
          <a:p>
            <a:r>
              <a:rPr lang="ru-RU" sz="1600" b="1" dirty="0">
                <a:solidFill>
                  <a:srgbClr val="69B3E7"/>
                </a:solidFill>
                <a:latin typeface="Montserrat SemiBold" panose="00000700000000000000" pitchFamily="2" charset="-52"/>
                <a:ea typeface="Inter" panose="020B0502030000000004" pitchFamily="34" charset="0"/>
              </a:rPr>
              <a:t>Мария Мальцева</a:t>
            </a:r>
          </a:p>
          <a:p>
            <a:r>
              <a:rPr lang="ru-RU" sz="1200" dirty="0">
                <a:solidFill>
                  <a:srgbClr val="69B3E7"/>
                </a:solidFill>
                <a:latin typeface="Montserrat" panose="00000500000000000000" pitchFamily="2" charset="-52"/>
                <a:ea typeface="Inter" panose="020B0502030000000004" pitchFamily="34" charset="0"/>
              </a:rPr>
              <a:t>директор по управлению качеством ФЦК СЗ</a:t>
            </a:r>
          </a:p>
        </p:txBody>
      </p:sp>
    </p:spTree>
    <p:extLst>
      <p:ext uri="{BB962C8B-B14F-4D97-AF65-F5344CB8AC3E}">
        <p14:creationId xmlns:p14="http://schemas.microsoft.com/office/powerpoint/2010/main" val="411570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екст, знак&#10;&#10;Автоматически созданное описание"/>
          <p:cNvPicPr/>
          <p:nvPr/>
        </p:nvPicPr>
        <p:blipFill>
          <a:blip r:embed="rId3" cstate="print">
            <a:alphaModFix amt="5000"/>
          </a:blip>
          <a:stretch/>
        </p:blipFill>
        <p:spPr>
          <a:xfrm>
            <a:off x="0" y="-75600"/>
            <a:ext cx="1546560" cy="1103760"/>
          </a:xfrm>
          <a:prstGeom prst="rect">
            <a:avLst/>
          </a:prstGeom>
          <a:ln w="0">
            <a:noFill/>
          </a:ln>
        </p:spPr>
      </p:pic>
      <p:sp>
        <p:nvSpPr>
          <p:cNvPr id="42" name="TextBox 48"/>
          <p:cNvSpPr/>
          <p:nvPr/>
        </p:nvSpPr>
        <p:spPr>
          <a:xfrm>
            <a:off x="274320" y="318600"/>
            <a:ext cx="9975960" cy="1107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33A0"/>
                </a:solidFill>
                <a:latin typeface="Montserrat SemiBold" pitchFamily="2" charset="-52"/>
                <a:ea typeface="DejaVu Sans"/>
              </a:rPr>
              <a:t>Процесс трансформации центра занятости в кадровый центр «Работа России»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400" b="1" strike="noStrike" spc="-1" dirty="0">
              <a:solidFill>
                <a:srgbClr val="000000"/>
              </a:solidFill>
              <a:latin typeface="Montserrat SemiBold" pitchFamily="2" charset="-52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sldNum" idx="4294967295"/>
          </p:nvPr>
        </p:nvSpPr>
        <p:spPr>
          <a:xfrm>
            <a:off x="9034560" y="6397560"/>
            <a:ext cx="2742840" cy="24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x-none" sz="1000" b="0" strike="noStrike" spc="-1">
                <a:solidFill>
                  <a:schemeClr val="dk1"/>
                </a:solidFill>
                <a:latin typeface="Montserra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6775C4-212E-4A56-B990-02A1A167AA0A}" type="slidenum">
              <a:rPr lang="x-none" sz="1000" b="0" strike="noStrike" spc="-1">
                <a:solidFill>
                  <a:schemeClr val="dk1"/>
                </a:solidFill>
                <a:latin typeface="Montserrat"/>
              </a:rPr>
              <a:pPr indent="0" algn="r" defTabSz="914400">
                <a:lnSpc>
                  <a:spcPct val="100000"/>
                </a:lnSpc>
                <a:buNone/>
              </a:pPr>
              <a:t>2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1198880"/>
            <a:ext cx="4602480" cy="4968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320" y="1764599"/>
            <a:ext cx="3600000" cy="3240001"/>
          </a:xfrm>
          <a:prstGeom prst="rect">
            <a:avLst/>
          </a:prstGeom>
          <a:solidFill>
            <a:srgbClr val="FFFFFF"/>
          </a:solidFill>
          <a:ln>
            <a:solidFill>
              <a:srgbClr val="0048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004899"/>
                </a:solidFill>
                <a:latin typeface="Montserrat SemiBold" panose="00000700000000000000" pitchFamily="2" charset="-52"/>
              </a:rPr>
              <a:t>Начальное состояние:</a:t>
            </a:r>
            <a:endParaRPr lang="ru-RU" dirty="0">
              <a:solidFill>
                <a:srgbClr val="E5481D"/>
              </a:solidFill>
              <a:latin typeface="Montserrat SemiBold" panose="000007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перестройка процессов и организации работы в новый формат деятельности (комплексная</a:t>
            </a:r>
            <a:r>
              <a:rPr lang="ru-RU" sz="1000" dirty="0">
                <a:solidFill>
                  <a:srgbClr val="E5481D"/>
                </a:solidFill>
              </a:rPr>
              <a:t> </a:t>
            </a:r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модернизация, в том числе: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проведение ремонта зданий центров занятости населения;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оснащение и приведение к единому фирменному стилю зданий и помещений центров занятости населения;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создание централизованной системы управления центрами занятости населения;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внедрение требований стандартов по осуществлению полномочий в сфере занятости в деятельность центров занятости населения;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увеличение мотивации работников центров занятости населения;</a:t>
            </a:r>
          </a:p>
          <a:p>
            <a:pPr marL="288000"/>
            <a:r>
              <a:rPr lang="ru-RU" sz="1000" dirty="0">
                <a:solidFill>
                  <a:srgbClr val="E5481D"/>
                </a:solidFill>
                <a:latin typeface="Montserrat Medium" panose="00000600000000000000" pitchFamily="2" charset="-52"/>
              </a:rPr>
              <a:t>обучение работников центров занятости населения).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E5481D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580" y="1764600"/>
            <a:ext cx="3600000" cy="3240000"/>
          </a:xfrm>
          <a:prstGeom prst="rect">
            <a:avLst/>
          </a:prstGeom>
          <a:solidFill>
            <a:srgbClr val="FFFFFF"/>
          </a:solidFill>
          <a:ln>
            <a:solidFill>
              <a:srgbClr val="0048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004899"/>
                </a:solidFill>
                <a:latin typeface="Montserrat SemiBold" panose="00000700000000000000" pitchFamily="2" charset="-52"/>
              </a:rPr>
              <a:t>Целевое состояние: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5481D"/>
                </a:solidFill>
                <a:latin typeface="Montserrat Medium" panose="00000600000000000000" pitchFamily="2" charset="-52"/>
              </a:rPr>
              <a:t>достижение целей КМ,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5481D"/>
                </a:solidFill>
                <a:latin typeface="Montserrat Medium" panose="00000600000000000000" pitchFamily="2" charset="-52"/>
              </a:rPr>
              <a:t>внедрение системы управления процессами и ее совершенствование,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5481D"/>
                </a:solidFill>
                <a:latin typeface="Montserrat Medium" panose="00000600000000000000" pitchFamily="2" charset="-52"/>
              </a:rPr>
              <a:t>повышение эффективности и результативности деятельности,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E5481D"/>
                </a:solidFill>
                <a:latin typeface="Montserrat Medium" panose="00000600000000000000" pitchFamily="2" charset="-52"/>
              </a:rPr>
              <a:t>повышение производительности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899"/>
                </a:solidFill>
                <a:latin typeface="Montserrat Medium" panose="00000600000000000000" pitchFamily="2" charset="-52"/>
              </a:rPr>
              <a:t>формирование системы управления качеством</a:t>
            </a:r>
          </a:p>
          <a:p>
            <a:pPr algn="ctr"/>
            <a:endParaRPr lang="ru-RU" dirty="0">
              <a:solidFill>
                <a:srgbClr val="E5481D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17880" y="2975260"/>
            <a:ext cx="764740" cy="1046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418740" y="2975260"/>
            <a:ext cx="764740" cy="1046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4845840" y="2274500"/>
            <a:ext cx="2448000" cy="24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dirty="0">
                <a:latin typeface="Montserrat SemiBold" panose="00000700000000000000" pitchFamily="2" charset="-52"/>
              </a:rPr>
              <a:t>Единый стандарт организации деятельности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691950" y="4979270"/>
            <a:ext cx="764740" cy="1046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9675210" y="4979270"/>
            <a:ext cx="764740" cy="1046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4320" y="5944580"/>
            <a:ext cx="3600000" cy="520160"/>
          </a:xfrm>
          <a:prstGeom prst="rect">
            <a:avLst/>
          </a:prstGeom>
          <a:solidFill>
            <a:srgbClr val="FFFFFF"/>
          </a:solidFill>
          <a:ln>
            <a:solidFill>
              <a:srgbClr val="0048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  <a:latin typeface="Montserrat SemiBold" panose="00000700000000000000" pitchFamily="2" charset="-52"/>
              </a:rPr>
              <a:t>АИС «Адванта»</a:t>
            </a:r>
            <a:endParaRPr lang="ru-RU" dirty="0">
              <a:solidFill>
                <a:srgbClr val="E5481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7580" y="5944580"/>
            <a:ext cx="3600000" cy="520160"/>
          </a:xfrm>
          <a:prstGeom prst="rect">
            <a:avLst/>
          </a:prstGeom>
          <a:solidFill>
            <a:srgbClr val="FFFFFF"/>
          </a:solidFill>
          <a:ln>
            <a:solidFill>
              <a:srgbClr val="0048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  <a:latin typeface="Montserrat SemiBold" panose="00000700000000000000" pitchFamily="2" charset="-52"/>
              </a:rPr>
              <a:t>АИС «Паспорт региона»</a:t>
            </a:r>
            <a:endParaRPr lang="ru-RU" dirty="0">
              <a:solidFill>
                <a:srgbClr val="E5481D"/>
              </a:solidFill>
              <a:latin typeface="Montserrat SemiBold" panose="000007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517F58-D6A1-9167-6795-8134DB855A69}"/>
              </a:ext>
            </a:extLst>
          </p:cNvPr>
          <p:cNvCxnSpPr>
            <a:cxnSpLocks/>
          </p:cNvCxnSpPr>
          <p:nvPr/>
        </p:nvCxnSpPr>
        <p:spPr>
          <a:xfrm>
            <a:off x="9840416" y="2997200"/>
            <a:ext cx="1757680" cy="0"/>
          </a:xfrm>
          <a:prstGeom prst="line">
            <a:avLst/>
          </a:prstGeom>
          <a:ln w="381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DD5DD-E3D2-FD4C-E726-FCD17505AF42}"/>
              </a:ext>
            </a:extLst>
          </p:cNvPr>
          <p:cNvCxnSpPr>
            <a:cxnSpLocks/>
          </p:cNvCxnSpPr>
          <p:nvPr/>
        </p:nvCxnSpPr>
        <p:spPr>
          <a:xfrm>
            <a:off x="6240406" y="2997200"/>
            <a:ext cx="1757680" cy="0"/>
          </a:xfrm>
          <a:prstGeom prst="line">
            <a:avLst/>
          </a:prstGeom>
          <a:ln w="381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B80FF2-93C3-03E2-C461-AD77AEFA56FE}"/>
              </a:ext>
            </a:extLst>
          </p:cNvPr>
          <p:cNvSpPr txBox="1"/>
          <p:nvPr/>
        </p:nvSpPr>
        <p:spPr>
          <a:xfrm>
            <a:off x="355601" y="281420"/>
            <a:ext cx="10159999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lnSpc>
                <a:spcPts val="3800"/>
              </a:lnSpc>
              <a:defRPr sz="3400" spc="-1">
                <a:solidFill>
                  <a:srgbClr val="004899"/>
                </a:solidFill>
                <a:latin typeface="Montserrat SemiBold" panose="00000700000000000000" pitchFamily="2" charset="-52"/>
                <a:ea typeface="Calibri"/>
              </a:defRPr>
            </a:lvl1pPr>
          </a:lstStyle>
          <a:p>
            <a:r>
              <a:rPr lang="ru-RU" dirty="0"/>
              <a:t>Новые стандарты управления качеством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3FC4946-5202-4B06-6238-893AE02E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7D1DD26F-FA5D-6E49-9D6E-F0596D50FBB9}" type="slidenum">
              <a:rPr lang="x-none" smtClean="0">
                <a:latin typeface="Montserrat" pitchFamily="2" charset="77"/>
              </a:rPr>
              <a:t>3</a:t>
            </a:fld>
            <a:endParaRPr lang="x-none">
              <a:latin typeface="Montserrat" pitchFamily="2" charset="77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3CF8C1C-655D-ADCC-44F9-581AA3A30C83}"/>
              </a:ext>
            </a:extLst>
          </p:cNvPr>
          <p:cNvSpPr txBox="1">
            <a:spLocks/>
          </p:cNvSpPr>
          <p:nvPr/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D26F-FA5D-6E49-9D6E-F0596D50FBB9}" type="slidenum">
              <a:rPr lang="x-none" smtClean="0">
                <a:latin typeface="Montserrat" pitchFamily="2" charset="77"/>
              </a:rPr>
              <a:pPr/>
              <a:t>3</a:t>
            </a:fld>
            <a:endParaRPr lang="x-none">
              <a:latin typeface="Montserrat" pitchFamily="2" charset="77"/>
            </a:endParaRPr>
          </a:p>
        </p:txBody>
      </p:sp>
      <p:sp>
        <p:nvSpPr>
          <p:cNvPr id="321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E26DCEAA-3BE8-F731-31CD-3F55D64BD6CC}"/>
              </a:ext>
            </a:extLst>
          </p:cNvPr>
          <p:cNvSpPr/>
          <p:nvPr/>
        </p:nvSpPr>
        <p:spPr>
          <a:xfrm>
            <a:off x="474454" y="862876"/>
            <a:ext cx="5158950" cy="1619067"/>
          </a:xfrm>
          <a:prstGeom prst="round2SameRect">
            <a:avLst>
              <a:gd name="adj1" fmla="val 3958"/>
              <a:gd name="adj2" fmla="val 0"/>
            </a:avLst>
          </a:prstGeom>
          <a:solidFill>
            <a:srgbClr val="E5481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ontserrat Medium" pitchFamily="2" charset="77"/>
              </a:rPr>
              <a:t>Целевая модель организации деятельности</a:t>
            </a:r>
          </a:p>
        </p:txBody>
      </p:sp>
      <p:sp>
        <p:nvSpPr>
          <p:cNvPr id="325" name="Прямоугольник: скругленные верхние углы 300">
            <a:extLst>
              <a:ext uri="{FF2B5EF4-FFF2-40B4-BE49-F238E27FC236}">
                <a16:creationId xmlns:a16="http://schemas.microsoft.com/office/drawing/2014/main" id="{FA6A64BD-9B40-CF20-855A-64516F913615}"/>
              </a:ext>
            </a:extLst>
          </p:cNvPr>
          <p:cNvSpPr/>
          <p:nvPr/>
        </p:nvSpPr>
        <p:spPr>
          <a:xfrm>
            <a:off x="474454" y="2481566"/>
            <a:ext cx="5158950" cy="726998"/>
          </a:xfrm>
          <a:prstGeom prst="round2SameRect">
            <a:avLst>
              <a:gd name="adj1" fmla="val 0"/>
              <a:gd name="adj2" fmla="val 9062"/>
            </a:avLst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72000" rIns="36000" bIns="0" anchor="t">
            <a:noAutofit/>
          </a:bodyPr>
          <a:lstStyle/>
          <a:p>
            <a:pPr algn="ctr" defTabSz="715609">
              <a:tabLst>
                <a:tab pos="0" algn="l"/>
              </a:tabLst>
            </a:pPr>
            <a:endParaRPr lang="en-US" sz="100" b="1" spc="-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 defTabSz="715609">
              <a:tabLst>
                <a:tab pos="0" algn="l"/>
              </a:tabLst>
            </a:pPr>
            <a:r>
              <a:rPr lang="ru-RU" sz="1000" dirty="0">
                <a:solidFill>
                  <a:schemeClr val="bg1"/>
                </a:solidFill>
                <a:latin typeface="Montserrat Medium" pitchFamily="2" charset="77"/>
              </a:rPr>
              <a:t>Система управления качеством</a:t>
            </a:r>
          </a:p>
        </p:txBody>
      </p:sp>
      <p:sp>
        <p:nvSpPr>
          <p:cNvPr id="326" name="Прямоугольник: скругленные углы 5">
            <a:extLst>
              <a:ext uri="{FF2B5EF4-FFF2-40B4-BE49-F238E27FC236}">
                <a16:creationId xmlns:a16="http://schemas.microsoft.com/office/drawing/2014/main" id="{98DDABEC-62A0-BC98-463A-C4C462895B77}"/>
              </a:ext>
            </a:extLst>
          </p:cNvPr>
          <p:cNvSpPr/>
          <p:nvPr/>
        </p:nvSpPr>
        <p:spPr>
          <a:xfrm>
            <a:off x="467360" y="3305162"/>
            <a:ext cx="5171440" cy="636918"/>
          </a:xfrm>
          <a:prstGeom prst="roundRect">
            <a:avLst>
              <a:gd name="adj" fmla="val 9965"/>
            </a:avLst>
          </a:prstGeom>
          <a:solidFill>
            <a:srgbClr val="034896"/>
          </a:solidFill>
          <a:ln w="19050">
            <a:solidFill>
              <a:srgbClr val="03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2000" tIns="36000" rIns="72000" bIns="36000" anchor="t">
            <a:noAutofit/>
          </a:bodyPr>
          <a:lstStyle/>
          <a:p>
            <a:pPr algn="ctr" defTabSz="715609">
              <a:tabLst>
                <a:tab pos="0" algn="l"/>
              </a:tabLst>
            </a:pPr>
            <a:r>
              <a:rPr lang="ru-RU" sz="1000" dirty="0">
                <a:solidFill>
                  <a:schemeClr val="bg1"/>
                </a:solidFill>
                <a:latin typeface="Montserrat Medium" pitchFamily="2" charset="77"/>
              </a:rPr>
              <a:t>ЕЦП «Работа России»</a:t>
            </a:r>
          </a:p>
        </p:txBody>
      </p:sp>
      <p:sp>
        <p:nvSpPr>
          <p:cNvPr id="327" name="Прямоугольник: скругленные углы 76">
            <a:extLst>
              <a:ext uri="{FF2B5EF4-FFF2-40B4-BE49-F238E27FC236}">
                <a16:creationId xmlns:a16="http://schemas.microsoft.com/office/drawing/2014/main" id="{73C9BCAE-1D4C-F038-76F6-78E84EF6BAFC}"/>
              </a:ext>
            </a:extLst>
          </p:cNvPr>
          <p:cNvSpPr/>
          <p:nvPr/>
        </p:nvSpPr>
        <p:spPr>
          <a:xfrm>
            <a:off x="723504" y="1137015"/>
            <a:ext cx="4671077" cy="360000"/>
          </a:xfrm>
          <a:prstGeom prst="roundRect">
            <a:avLst>
              <a:gd name="adj" fmla="val 12414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00"/>
              </a:spcAft>
              <a:tabLst>
                <a:tab pos="0" algn="l"/>
              </a:tabLst>
            </a:pP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Стандарты деятельности СЗН</a:t>
            </a:r>
          </a:p>
          <a:p>
            <a:pPr algn="ctr">
              <a:spcAft>
                <a:spcPts val="200"/>
              </a:spcAft>
              <a:tabLst>
                <a:tab pos="0" algn="l"/>
              </a:tabLst>
            </a:pPr>
            <a:r>
              <a:rPr lang="ru-RU" sz="600" dirty="0"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(Постановление Правительства РФ от 21.12.2021 № 2377)</a:t>
            </a:r>
          </a:p>
        </p:txBody>
      </p:sp>
      <p:sp>
        <p:nvSpPr>
          <p:cNvPr id="328" name="Rounded Rectangle 25">
            <a:extLst>
              <a:ext uri="{FF2B5EF4-FFF2-40B4-BE49-F238E27FC236}">
                <a16:creationId xmlns:a16="http://schemas.microsoft.com/office/drawing/2014/main" id="{81D706FE-C7A0-9021-D3EB-D12F5767375F}"/>
              </a:ext>
            </a:extLst>
          </p:cNvPr>
          <p:cNvSpPr/>
          <p:nvPr/>
        </p:nvSpPr>
        <p:spPr>
          <a:xfrm>
            <a:off x="720781" y="1608253"/>
            <a:ext cx="2264723" cy="360000"/>
          </a:xfrm>
          <a:prstGeom prst="roundRect">
            <a:avLst>
              <a:gd name="adj" fmla="val 1451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00"/>
              </a:spcAft>
              <a:tabLst>
                <a:tab pos="0" algn="l"/>
              </a:tabLst>
            </a:pP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Стандарты процессов </a:t>
            </a:r>
            <a:br>
              <a:rPr lang="en-US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</a:b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осуществления СЗН</a:t>
            </a:r>
            <a:r>
              <a:rPr lang="en-US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 </a:t>
            </a: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полномочий</a:t>
            </a:r>
          </a:p>
        </p:txBody>
      </p:sp>
      <p:sp>
        <p:nvSpPr>
          <p:cNvPr id="329" name="Rounded Rectangle 25">
            <a:extLst>
              <a:ext uri="{FF2B5EF4-FFF2-40B4-BE49-F238E27FC236}">
                <a16:creationId xmlns:a16="http://schemas.microsoft.com/office/drawing/2014/main" id="{DFA60DC6-C0CB-6798-6618-74A5C1A2CBA2}"/>
              </a:ext>
            </a:extLst>
          </p:cNvPr>
          <p:cNvSpPr/>
          <p:nvPr/>
        </p:nvSpPr>
        <p:spPr>
          <a:xfrm>
            <a:off x="3069179" y="1608253"/>
            <a:ext cx="2329292" cy="360000"/>
          </a:xfrm>
          <a:prstGeom prst="roundRect">
            <a:avLst>
              <a:gd name="adj" fmla="val 13422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00"/>
              </a:spcAft>
              <a:tabLst>
                <a:tab pos="0" algn="l"/>
              </a:tabLst>
            </a:pP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Стандарт организации</a:t>
            </a:r>
            <a:br>
              <a:rPr lang="en-US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</a:br>
            <a:r>
              <a:rPr lang="ru-RU" sz="800" dirty="0">
                <a:solidFill>
                  <a:srgbClr val="034896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деятельности СЗН</a:t>
            </a:r>
          </a:p>
        </p:txBody>
      </p:sp>
      <p:sp>
        <p:nvSpPr>
          <p:cNvPr id="336" name="Rounded Rectangle 25">
            <a:extLst>
              <a:ext uri="{FF2B5EF4-FFF2-40B4-BE49-F238E27FC236}">
                <a16:creationId xmlns:a16="http://schemas.microsoft.com/office/drawing/2014/main" id="{30A421EF-96F6-0F38-A437-24E1DC56C035}"/>
              </a:ext>
            </a:extLst>
          </p:cNvPr>
          <p:cNvSpPr/>
          <p:nvPr/>
        </p:nvSpPr>
        <p:spPr>
          <a:xfrm>
            <a:off x="3081947" y="3586480"/>
            <a:ext cx="2412000" cy="252000"/>
          </a:xfrm>
          <a:prstGeom prst="roundRect">
            <a:avLst>
              <a:gd name="adj" fmla="val 1451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АИС</a:t>
            </a:r>
            <a:r>
              <a:rPr lang="en-US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**</a:t>
            </a: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 «Паспорт региона»</a:t>
            </a:r>
          </a:p>
        </p:txBody>
      </p:sp>
      <p:sp>
        <p:nvSpPr>
          <p:cNvPr id="337" name="Rounded Rectangle 25">
            <a:extLst>
              <a:ext uri="{FF2B5EF4-FFF2-40B4-BE49-F238E27FC236}">
                <a16:creationId xmlns:a16="http://schemas.microsoft.com/office/drawing/2014/main" id="{BF1628E4-5D15-7880-4126-9C8B80E24994}"/>
              </a:ext>
            </a:extLst>
          </p:cNvPr>
          <p:cNvSpPr/>
          <p:nvPr/>
        </p:nvSpPr>
        <p:spPr>
          <a:xfrm>
            <a:off x="579818" y="3586480"/>
            <a:ext cx="2412000" cy="252000"/>
          </a:xfrm>
          <a:prstGeom prst="roundRect">
            <a:avLst>
              <a:gd name="adj" fmla="val 14517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АИС</a:t>
            </a:r>
            <a:r>
              <a:rPr lang="en-US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**</a:t>
            </a: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 ЦМП</a:t>
            </a:r>
            <a:r>
              <a:rPr lang="en-US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***</a:t>
            </a:r>
            <a:endParaRPr lang="ru-RU" sz="700" dirty="0">
              <a:solidFill>
                <a:srgbClr val="034896"/>
              </a:solidFill>
              <a:latin typeface="Montserrat" panose="00000500000000000000" pitchFamily="2" charset="-52"/>
              <a:ea typeface="Verdana" panose="020B0604030504040204" pitchFamily="34" charset="0"/>
              <a:cs typeface="Calibri" panose="020F0502020204030204" charset="0"/>
            </a:endParaRPr>
          </a:p>
        </p:txBody>
      </p:sp>
      <p:sp>
        <p:nvSpPr>
          <p:cNvPr id="338" name="Прямоугольник: скругленные углы 6">
            <a:extLst>
              <a:ext uri="{FF2B5EF4-FFF2-40B4-BE49-F238E27FC236}">
                <a16:creationId xmlns:a16="http://schemas.microsoft.com/office/drawing/2014/main" id="{7D5E7BC2-C93A-850A-B7AE-D1451DECF249}"/>
              </a:ext>
            </a:extLst>
          </p:cNvPr>
          <p:cNvSpPr/>
          <p:nvPr/>
        </p:nvSpPr>
        <p:spPr>
          <a:xfrm>
            <a:off x="579818" y="2745900"/>
            <a:ext cx="1294081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715609">
              <a:tabLst>
                <a:tab pos="0" algn="l"/>
              </a:tabLst>
            </a:pPr>
            <a:r>
              <a:rPr lang="ru-RU" sz="700" spc="-1" dirty="0">
                <a:latin typeface="Montserrat" panose="00000500000000000000" pitchFamily="2" charset="-52"/>
              </a:rPr>
              <a:t>Показатели </a:t>
            </a:r>
            <a:r>
              <a:rPr lang="ru-RU" sz="700" spc="-1" dirty="0" err="1">
                <a:latin typeface="Montserrat" panose="00000500000000000000" pitchFamily="2" charset="-52"/>
              </a:rPr>
              <a:t>клиентоцентрич</a:t>
            </a:r>
            <a:r>
              <a:rPr lang="en-US" sz="700" spc="-1" dirty="0">
                <a:latin typeface="Montserrat" panose="00000500000000000000" pitchFamily="2" charset="-52"/>
              </a:rPr>
              <a:t>-</a:t>
            </a:r>
            <a:br>
              <a:rPr lang="en-US" sz="700" spc="-1" dirty="0">
                <a:latin typeface="Montserrat" panose="00000500000000000000" pitchFamily="2" charset="-52"/>
              </a:rPr>
            </a:br>
            <a:r>
              <a:rPr lang="ru-RU" sz="700" spc="-1" dirty="0" err="1">
                <a:latin typeface="Montserrat" panose="00000500000000000000" pitchFamily="2" charset="-52"/>
              </a:rPr>
              <a:t>ности</a:t>
            </a:r>
            <a:endParaRPr lang="ru-RU" sz="700" spc="-1" dirty="0">
              <a:latin typeface="Montserrat" panose="00000500000000000000" pitchFamily="2" charset="-52"/>
            </a:endParaRPr>
          </a:p>
        </p:txBody>
      </p:sp>
      <p:sp>
        <p:nvSpPr>
          <p:cNvPr id="339" name="Прямоугольник: скругленные углы 302">
            <a:extLst>
              <a:ext uri="{FF2B5EF4-FFF2-40B4-BE49-F238E27FC236}">
                <a16:creationId xmlns:a16="http://schemas.microsoft.com/office/drawing/2014/main" id="{3E03F9BB-BA98-B888-77B5-EF73EB6ED9D0}"/>
              </a:ext>
            </a:extLst>
          </p:cNvPr>
          <p:cNvSpPr/>
          <p:nvPr/>
        </p:nvSpPr>
        <p:spPr>
          <a:xfrm>
            <a:off x="1959787" y="2745900"/>
            <a:ext cx="1135656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715609">
              <a:tabLst>
                <a:tab pos="0" algn="l"/>
              </a:tabLst>
            </a:pPr>
            <a:r>
              <a:rPr lang="ru-RU" sz="700" spc="-1" dirty="0">
                <a:latin typeface="Montserrat" panose="00000500000000000000" pitchFamily="2" charset="-52"/>
              </a:rPr>
              <a:t>Показатели эффективности </a:t>
            </a:r>
            <a:br>
              <a:rPr lang="en-US" sz="700" spc="-1" dirty="0">
                <a:latin typeface="Montserrat" panose="00000500000000000000" pitchFamily="2" charset="-52"/>
              </a:rPr>
            </a:br>
            <a:r>
              <a:rPr lang="ru-RU" sz="700" spc="-1" dirty="0">
                <a:latin typeface="Montserrat" panose="00000500000000000000" pitchFamily="2" charset="-52"/>
              </a:rPr>
              <a:t>и результативности</a:t>
            </a:r>
          </a:p>
        </p:txBody>
      </p:sp>
      <p:sp>
        <p:nvSpPr>
          <p:cNvPr id="340" name="Прямоугольник: скругленные углы 303">
            <a:extLst>
              <a:ext uri="{FF2B5EF4-FFF2-40B4-BE49-F238E27FC236}">
                <a16:creationId xmlns:a16="http://schemas.microsoft.com/office/drawing/2014/main" id="{21FAB423-98EF-71B0-ED37-3520FA8D932F}"/>
              </a:ext>
            </a:extLst>
          </p:cNvPr>
          <p:cNvSpPr/>
          <p:nvPr/>
        </p:nvSpPr>
        <p:spPr>
          <a:xfrm>
            <a:off x="3186525" y="2745900"/>
            <a:ext cx="1377925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/>
            <a:r>
              <a:rPr lang="ru-RU" sz="700" dirty="0">
                <a:latin typeface="Montserrat" panose="00000500000000000000" pitchFamily="2" charset="-52"/>
              </a:rPr>
              <a:t>Показатели </a:t>
            </a:r>
            <a:br>
              <a:rPr lang="en-US" sz="700" dirty="0">
                <a:latin typeface="Montserrat" panose="00000500000000000000" pitchFamily="2" charset="-52"/>
              </a:rPr>
            </a:br>
            <a:r>
              <a:rPr lang="ru-RU" sz="700" dirty="0">
                <a:latin typeface="Montserrat" panose="00000500000000000000" pitchFamily="2" charset="-52"/>
              </a:rPr>
              <a:t>исполнения </a:t>
            </a:r>
            <a:r>
              <a:rPr lang="en-US" sz="700" dirty="0">
                <a:latin typeface="Montserrat" panose="00000500000000000000" pitchFamily="2" charset="-52"/>
              </a:rPr>
              <a:t>c</a:t>
            </a:r>
            <a:r>
              <a:rPr lang="ru-RU" sz="700" dirty="0" err="1">
                <a:latin typeface="Montserrat" panose="00000500000000000000" pitchFamily="2" charset="-52"/>
              </a:rPr>
              <a:t>тандарта</a:t>
            </a:r>
            <a:br>
              <a:rPr lang="en-US" sz="700" dirty="0">
                <a:latin typeface="Montserrat" panose="00000500000000000000" pitchFamily="2" charset="-52"/>
              </a:rPr>
            </a:br>
            <a:r>
              <a:rPr lang="ru-RU" sz="700" dirty="0">
                <a:latin typeface="Montserrat" panose="00000500000000000000" pitchFamily="2" charset="-52"/>
              </a:rPr>
              <a:t>организации</a:t>
            </a:r>
            <a:endParaRPr lang="en-US" sz="700" dirty="0">
              <a:latin typeface="Montserrat" panose="00000500000000000000" pitchFamily="2" charset="-52"/>
            </a:endParaRPr>
          </a:p>
        </p:txBody>
      </p:sp>
      <p:sp>
        <p:nvSpPr>
          <p:cNvPr id="341" name="Прямоугольник: скругленные углы 304">
            <a:extLst>
              <a:ext uri="{FF2B5EF4-FFF2-40B4-BE49-F238E27FC236}">
                <a16:creationId xmlns:a16="http://schemas.microsoft.com/office/drawing/2014/main" id="{48F2929C-8415-EC5B-9730-153F252C318B}"/>
              </a:ext>
            </a:extLst>
          </p:cNvPr>
          <p:cNvSpPr/>
          <p:nvPr/>
        </p:nvSpPr>
        <p:spPr>
          <a:xfrm>
            <a:off x="4638939" y="2745900"/>
            <a:ext cx="855008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/>
            <a:r>
              <a:rPr lang="ru-RU" sz="700" dirty="0">
                <a:latin typeface="Montserrat" panose="00000500000000000000" pitchFamily="2" charset="-52"/>
              </a:rPr>
              <a:t>Процессные </a:t>
            </a:r>
          </a:p>
          <a:p>
            <a:pPr algn="ctr"/>
            <a:r>
              <a:rPr lang="ru-RU" sz="700" dirty="0">
                <a:latin typeface="Montserrat" panose="00000500000000000000" pitchFamily="2" charset="-52"/>
              </a:rPr>
              <a:t>показатели</a:t>
            </a:r>
            <a:endParaRPr lang="en-US" sz="700" dirty="0">
              <a:latin typeface="Montserrat" panose="00000500000000000000" pitchFamily="2" charset="-52"/>
            </a:endParaRPr>
          </a:p>
        </p:txBody>
      </p:sp>
      <p:sp>
        <p:nvSpPr>
          <p:cNvPr id="351" name="Прямоугольник: скругленные углы 7">
            <a:extLst>
              <a:ext uri="{FF2B5EF4-FFF2-40B4-BE49-F238E27FC236}">
                <a16:creationId xmlns:a16="http://schemas.microsoft.com/office/drawing/2014/main" id="{A250455E-75CD-F519-5314-B227F14016B2}"/>
              </a:ext>
            </a:extLst>
          </p:cNvPr>
          <p:cNvSpPr/>
          <p:nvPr/>
        </p:nvSpPr>
        <p:spPr>
          <a:xfrm>
            <a:off x="474454" y="862875"/>
            <a:ext cx="5158950" cy="2353854"/>
          </a:xfrm>
          <a:prstGeom prst="roundRect">
            <a:avLst>
              <a:gd name="adj" fmla="val 2882"/>
            </a:avLst>
          </a:prstGeom>
          <a:noFill/>
          <a:ln w="19050">
            <a:solidFill>
              <a:srgbClr val="E5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41A718BF-F34F-6DF9-EC1E-E99E0A997A5D}"/>
              </a:ext>
            </a:extLst>
          </p:cNvPr>
          <p:cNvSpPr txBox="1"/>
          <p:nvPr/>
        </p:nvSpPr>
        <p:spPr>
          <a:xfrm>
            <a:off x="449037" y="635997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rgbClr val="221E1F"/>
                </a:solidFill>
                <a:effectLst/>
                <a:latin typeface="Montserrat" pitchFamily="2" charset="77"/>
              </a:rPr>
              <a:t>* УЦЗН — управляющий центр занятости населения</a:t>
            </a:r>
            <a:endParaRPr lang="ru-RU" sz="600" dirty="0">
              <a:solidFill>
                <a:srgbClr val="221E1F"/>
              </a:solidFill>
              <a:effectLst/>
              <a:latin typeface="Montserrat" pitchFamily="2" charset="77"/>
            </a:endParaRPr>
          </a:p>
          <a:p>
            <a:r>
              <a:rPr lang="ru-RU" sz="600" i="1" dirty="0">
                <a:solidFill>
                  <a:srgbClr val="221E1F"/>
                </a:solidFill>
                <a:effectLst/>
                <a:latin typeface="Montserrat" pitchFamily="2" charset="77"/>
              </a:rPr>
              <a:t>** АИС — автоматизированная информационная система</a:t>
            </a:r>
            <a:endParaRPr lang="ru-RU" sz="600" dirty="0">
              <a:solidFill>
                <a:srgbClr val="221E1F"/>
              </a:solidFill>
              <a:effectLst/>
              <a:latin typeface="Montserrat" pitchFamily="2" charset="77"/>
            </a:endParaRPr>
          </a:p>
          <a:p>
            <a:r>
              <a:rPr lang="ru-RU" sz="600" i="1" dirty="0">
                <a:solidFill>
                  <a:srgbClr val="221E1F"/>
                </a:solidFill>
                <a:effectLst/>
                <a:latin typeface="Montserrat" pitchFamily="2" charset="77"/>
              </a:rPr>
              <a:t>*** ЦМП — целевое модельное полномочие</a:t>
            </a:r>
            <a:endParaRPr lang="ru-RU" sz="600" dirty="0">
              <a:solidFill>
                <a:srgbClr val="221E1F"/>
              </a:solidFill>
              <a:effectLst/>
              <a:latin typeface="Montserrat" pitchFamily="2" charset="77"/>
            </a:endParaRPr>
          </a:p>
        </p:txBody>
      </p:sp>
      <p:sp>
        <p:nvSpPr>
          <p:cNvPr id="380" name="Rounded Rectangle 25">
            <a:extLst>
              <a:ext uri="{FF2B5EF4-FFF2-40B4-BE49-F238E27FC236}">
                <a16:creationId xmlns:a16="http://schemas.microsoft.com/office/drawing/2014/main" id="{7A4C13A7-7609-98B9-358C-F90E8470000D}"/>
              </a:ext>
            </a:extLst>
          </p:cNvPr>
          <p:cNvSpPr/>
          <p:nvPr/>
        </p:nvSpPr>
        <p:spPr>
          <a:xfrm>
            <a:off x="768214" y="2039459"/>
            <a:ext cx="4671078" cy="252000"/>
          </a:xfrm>
          <a:prstGeom prst="roundRect">
            <a:avLst>
              <a:gd name="adj" fmla="val 24019"/>
            </a:avLst>
          </a:prstGeom>
          <a:solidFill>
            <a:schemeClr val="bg1"/>
          </a:solidFill>
          <a:ln w="12700">
            <a:solidFill>
              <a:srgbClr val="E5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Технологические карты</a:t>
            </a:r>
          </a:p>
        </p:txBody>
      </p:sp>
      <p:sp>
        <p:nvSpPr>
          <p:cNvPr id="379" name="Rounded Rectangle 25">
            <a:extLst>
              <a:ext uri="{FF2B5EF4-FFF2-40B4-BE49-F238E27FC236}">
                <a16:creationId xmlns:a16="http://schemas.microsoft.com/office/drawing/2014/main" id="{4A566458-0DFA-8EBE-9BBC-8DF7E1754D67}"/>
              </a:ext>
            </a:extLst>
          </p:cNvPr>
          <p:cNvSpPr/>
          <p:nvPr/>
        </p:nvSpPr>
        <p:spPr>
          <a:xfrm>
            <a:off x="736333" y="2082309"/>
            <a:ext cx="4671078" cy="252000"/>
          </a:xfrm>
          <a:prstGeom prst="roundRect">
            <a:avLst>
              <a:gd name="adj" fmla="val 24019"/>
            </a:avLst>
          </a:prstGeom>
          <a:solidFill>
            <a:schemeClr val="bg1"/>
          </a:solidFill>
          <a:ln w="12700">
            <a:solidFill>
              <a:srgbClr val="E5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Технологические карты</a:t>
            </a:r>
          </a:p>
        </p:txBody>
      </p:sp>
      <p:sp>
        <p:nvSpPr>
          <p:cNvPr id="334" name="Rounded Rectangle 25">
            <a:extLst>
              <a:ext uri="{FF2B5EF4-FFF2-40B4-BE49-F238E27FC236}">
                <a16:creationId xmlns:a16="http://schemas.microsoft.com/office/drawing/2014/main" id="{9F1EF84B-3381-B087-C859-1C37A7BB25C4}"/>
              </a:ext>
            </a:extLst>
          </p:cNvPr>
          <p:cNvSpPr/>
          <p:nvPr/>
        </p:nvSpPr>
        <p:spPr>
          <a:xfrm>
            <a:off x="704452" y="2125160"/>
            <a:ext cx="4671078" cy="252000"/>
          </a:xfrm>
          <a:prstGeom prst="roundRect">
            <a:avLst>
              <a:gd name="adj" fmla="val 24019"/>
            </a:avLst>
          </a:prstGeom>
          <a:solidFill>
            <a:schemeClr val="bg1"/>
          </a:solidFill>
          <a:ln w="12700">
            <a:solidFill>
              <a:srgbClr val="E54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16875" rIns="33750" bIns="16875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Технологические карты</a:t>
            </a:r>
          </a:p>
        </p:txBody>
      </p:sp>
      <p:grpSp>
        <p:nvGrpSpPr>
          <p:cNvPr id="428" name="Группа 4">
            <a:extLst>
              <a:ext uri="{FF2B5EF4-FFF2-40B4-BE49-F238E27FC236}">
                <a16:creationId xmlns:a16="http://schemas.microsoft.com/office/drawing/2014/main" id="{9EA55A7C-93B5-4047-1332-7C7A2468B483}"/>
              </a:ext>
            </a:extLst>
          </p:cNvPr>
          <p:cNvGrpSpPr/>
          <p:nvPr/>
        </p:nvGrpSpPr>
        <p:grpSpPr>
          <a:xfrm>
            <a:off x="7486333" y="1785682"/>
            <a:ext cx="2399348" cy="2401012"/>
            <a:chOff x="4195762" y="1349290"/>
            <a:chExt cx="4067177" cy="4069998"/>
          </a:xfrm>
        </p:grpSpPr>
        <p:sp>
          <p:nvSpPr>
            <p:cNvPr id="429" name="Freeform 19">
              <a:extLst>
                <a:ext uri="{FF2B5EF4-FFF2-40B4-BE49-F238E27FC236}">
                  <a16:creationId xmlns:a16="http://schemas.microsoft.com/office/drawing/2014/main" id="{9F77CC03-472F-830A-CA1F-2893C90A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2" y="1349290"/>
              <a:ext cx="2514819" cy="2063224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313" y="73"/>
                </a:cxn>
                <a:cxn ang="0">
                  <a:pos x="316" y="69"/>
                </a:cxn>
                <a:cxn ang="0">
                  <a:pos x="346" y="57"/>
                </a:cxn>
                <a:cxn ang="0">
                  <a:pos x="376" y="69"/>
                </a:cxn>
                <a:cxn ang="0">
                  <a:pos x="389" y="99"/>
                </a:cxn>
                <a:cxn ang="0">
                  <a:pos x="376" y="129"/>
                </a:cxn>
                <a:cxn ang="0">
                  <a:pos x="346" y="142"/>
                </a:cxn>
                <a:cxn ang="0">
                  <a:pos x="316" y="129"/>
                </a:cxn>
                <a:cxn ang="0">
                  <a:pos x="313" y="126"/>
                </a:cxn>
                <a:cxn ang="0">
                  <a:pos x="313" y="175"/>
                </a:cxn>
                <a:cxn ang="0">
                  <a:pos x="216" y="216"/>
                </a:cxn>
                <a:cxn ang="0">
                  <a:pos x="176" y="315"/>
                </a:cxn>
                <a:cxn ang="0">
                  <a:pos x="176" y="319"/>
                </a:cxn>
                <a:cxn ang="0">
                  <a:pos x="123" y="319"/>
                </a:cxn>
                <a:cxn ang="0">
                  <a:pos x="128" y="315"/>
                </a:cxn>
                <a:cxn ang="0">
                  <a:pos x="140" y="285"/>
                </a:cxn>
                <a:cxn ang="0">
                  <a:pos x="128" y="254"/>
                </a:cxn>
                <a:cxn ang="0">
                  <a:pos x="98" y="242"/>
                </a:cxn>
                <a:cxn ang="0">
                  <a:pos x="68" y="254"/>
                </a:cxn>
                <a:cxn ang="0">
                  <a:pos x="55" y="285"/>
                </a:cxn>
                <a:cxn ang="0">
                  <a:pos x="68" y="315"/>
                </a:cxn>
                <a:cxn ang="0">
                  <a:pos x="72" y="319"/>
                </a:cxn>
                <a:cxn ang="0">
                  <a:pos x="0" y="319"/>
                </a:cxn>
                <a:cxn ang="0">
                  <a:pos x="0" y="315"/>
                </a:cxn>
                <a:cxn ang="0">
                  <a:pos x="92" y="92"/>
                </a:cxn>
                <a:cxn ang="0">
                  <a:pos x="279" y="2"/>
                </a:cxn>
                <a:cxn ang="0">
                  <a:pos x="313" y="0"/>
                </a:cxn>
              </a:cxnLst>
              <a:rect l="0" t="0" r="r" b="b"/>
              <a:pathLst>
                <a:path w="389" h="319">
                  <a:moveTo>
                    <a:pt x="313" y="0"/>
                  </a:moveTo>
                  <a:cubicBezTo>
                    <a:pt x="313" y="73"/>
                    <a:pt x="313" y="73"/>
                    <a:pt x="313" y="73"/>
                  </a:cubicBezTo>
                  <a:cubicBezTo>
                    <a:pt x="314" y="71"/>
                    <a:pt x="315" y="70"/>
                    <a:pt x="316" y="69"/>
                  </a:cubicBezTo>
                  <a:cubicBezTo>
                    <a:pt x="324" y="61"/>
                    <a:pt x="334" y="57"/>
                    <a:pt x="346" y="57"/>
                  </a:cubicBezTo>
                  <a:cubicBezTo>
                    <a:pt x="358" y="57"/>
                    <a:pt x="368" y="61"/>
                    <a:pt x="376" y="69"/>
                  </a:cubicBezTo>
                  <a:cubicBezTo>
                    <a:pt x="384" y="78"/>
                    <a:pt x="389" y="88"/>
                    <a:pt x="389" y="99"/>
                  </a:cubicBezTo>
                  <a:cubicBezTo>
                    <a:pt x="389" y="111"/>
                    <a:pt x="384" y="121"/>
                    <a:pt x="376" y="129"/>
                  </a:cubicBezTo>
                  <a:cubicBezTo>
                    <a:pt x="368" y="138"/>
                    <a:pt x="358" y="142"/>
                    <a:pt x="346" y="142"/>
                  </a:cubicBezTo>
                  <a:cubicBezTo>
                    <a:pt x="334" y="142"/>
                    <a:pt x="324" y="138"/>
                    <a:pt x="316" y="129"/>
                  </a:cubicBezTo>
                  <a:cubicBezTo>
                    <a:pt x="315" y="128"/>
                    <a:pt x="314" y="127"/>
                    <a:pt x="313" y="126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275" y="176"/>
                    <a:pt x="243" y="189"/>
                    <a:pt x="216" y="216"/>
                  </a:cubicBezTo>
                  <a:cubicBezTo>
                    <a:pt x="189" y="243"/>
                    <a:pt x="176" y="276"/>
                    <a:pt x="176" y="315"/>
                  </a:cubicBezTo>
                  <a:cubicBezTo>
                    <a:pt x="176" y="316"/>
                    <a:pt x="176" y="317"/>
                    <a:pt x="176" y="319"/>
                  </a:cubicBezTo>
                  <a:cubicBezTo>
                    <a:pt x="123" y="319"/>
                    <a:pt x="123" y="319"/>
                    <a:pt x="123" y="319"/>
                  </a:cubicBezTo>
                  <a:cubicBezTo>
                    <a:pt x="125" y="317"/>
                    <a:pt x="126" y="316"/>
                    <a:pt x="128" y="315"/>
                  </a:cubicBezTo>
                  <a:cubicBezTo>
                    <a:pt x="136" y="306"/>
                    <a:pt x="140" y="296"/>
                    <a:pt x="140" y="285"/>
                  </a:cubicBezTo>
                  <a:cubicBezTo>
                    <a:pt x="140" y="273"/>
                    <a:pt x="136" y="263"/>
                    <a:pt x="128" y="254"/>
                  </a:cubicBezTo>
                  <a:cubicBezTo>
                    <a:pt x="119" y="246"/>
                    <a:pt x="109" y="242"/>
                    <a:pt x="98" y="242"/>
                  </a:cubicBezTo>
                  <a:cubicBezTo>
                    <a:pt x="86" y="242"/>
                    <a:pt x="76" y="246"/>
                    <a:pt x="68" y="254"/>
                  </a:cubicBezTo>
                  <a:cubicBezTo>
                    <a:pt x="59" y="263"/>
                    <a:pt x="55" y="273"/>
                    <a:pt x="55" y="285"/>
                  </a:cubicBezTo>
                  <a:cubicBezTo>
                    <a:pt x="55" y="296"/>
                    <a:pt x="59" y="306"/>
                    <a:pt x="68" y="315"/>
                  </a:cubicBezTo>
                  <a:cubicBezTo>
                    <a:pt x="69" y="316"/>
                    <a:pt x="71" y="317"/>
                    <a:pt x="72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7"/>
                    <a:pt x="0" y="316"/>
                    <a:pt x="0" y="315"/>
                  </a:cubicBezTo>
                  <a:cubicBezTo>
                    <a:pt x="0" y="228"/>
                    <a:pt x="31" y="154"/>
                    <a:pt x="92" y="92"/>
                  </a:cubicBezTo>
                  <a:cubicBezTo>
                    <a:pt x="145" y="40"/>
                    <a:pt x="207" y="10"/>
                    <a:pt x="279" y="2"/>
                  </a:cubicBezTo>
                  <a:cubicBezTo>
                    <a:pt x="290" y="1"/>
                    <a:pt x="301" y="0"/>
                    <a:pt x="313" y="0"/>
                  </a:cubicBezTo>
                  <a:close/>
                </a:path>
              </a:pathLst>
            </a:custGeom>
            <a:solidFill>
              <a:srgbClr val="E5481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0" name="Freeform 20">
              <a:extLst>
                <a:ext uri="{FF2B5EF4-FFF2-40B4-BE49-F238E27FC236}">
                  <a16:creationId xmlns:a16="http://schemas.microsoft.com/office/drawing/2014/main" id="{01F9C077-8788-548A-4277-017E61F4F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470" y="1349290"/>
              <a:ext cx="2043467" cy="2548688"/>
            </a:xfrm>
            <a:custGeom>
              <a:avLst/>
              <a:gdLst/>
              <a:ahLst/>
              <a:cxnLst>
                <a:cxn ang="0">
                  <a:pos x="316" y="319"/>
                </a:cxn>
                <a:cxn ang="0">
                  <a:pos x="246" y="319"/>
                </a:cxn>
                <a:cxn ang="0">
                  <a:pos x="249" y="322"/>
                </a:cxn>
                <a:cxn ang="0">
                  <a:pos x="262" y="352"/>
                </a:cxn>
                <a:cxn ang="0">
                  <a:pos x="249" y="382"/>
                </a:cxn>
                <a:cxn ang="0">
                  <a:pos x="219" y="394"/>
                </a:cxn>
                <a:cxn ang="0">
                  <a:pos x="189" y="382"/>
                </a:cxn>
                <a:cxn ang="0">
                  <a:pos x="177" y="352"/>
                </a:cxn>
                <a:cxn ang="0">
                  <a:pos x="189" y="322"/>
                </a:cxn>
                <a:cxn ang="0">
                  <a:pos x="193" y="319"/>
                </a:cxn>
                <a:cxn ang="0">
                  <a:pos x="141" y="319"/>
                </a:cxn>
                <a:cxn ang="0">
                  <a:pos x="141" y="315"/>
                </a:cxn>
                <a:cxn ang="0">
                  <a:pos x="100" y="216"/>
                </a:cxn>
                <a:cxn ang="0">
                  <a:pos x="2" y="175"/>
                </a:cxn>
                <a:cxn ang="0">
                  <a:pos x="0" y="175"/>
                </a:cxn>
                <a:cxn ang="0">
                  <a:pos x="0" y="126"/>
                </a:cxn>
                <a:cxn ang="0">
                  <a:pos x="3" y="129"/>
                </a:cxn>
                <a:cxn ang="0">
                  <a:pos x="33" y="142"/>
                </a:cxn>
                <a:cxn ang="0">
                  <a:pos x="63" y="129"/>
                </a:cxn>
                <a:cxn ang="0">
                  <a:pos x="76" y="99"/>
                </a:cxn>
                <a:cxn ang="0">
                  <a:pos x="63" y="69"/>
                </a:cxn>
                <a:cxn ang="0">
                  <a:pos x="33" y="57"/>
                </a:cxn>
                <a:cxn ang="0">
                  <a:pos x="3" y="69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8" y="2"/>
                </a:cxn>
                <a:cxn ang="0">
                  <a:pos x="224" y="92"/>
                </a:cxn>
                <a:cxn ang="0">
                  <a:pos x="316" y="315"/>
                </a:cxn>
                <a:cxn ang="0">
                  <a:pos x="316" y="319"/>
                </a:cxn>
              </a:cxnLst>
              <a:rect l="0" t="0" r="r" b="b"/>
              <a:pathLst>
                <a:path w="316" h="394">
                  <a:moveTo>
                    <a:pt x="316" y="319"/>
                  </a:moveTo>
                  <a:cubicBezTo>
                    <a:pt x="246" y="319"/>
                    <a:pt x="246" y="319"/>
                    <a:pt x="246" y="319"/>
                  </a:cubicBezTo>
                  <a:cubicBezTo>
                    <a:pt x="247" y="320"/>
                    <a:pt x="248" y="321"/>
                    <a:pt x="249" y="322"/>
                  </a:cubicBezTo>
                  <a:cubicBezTo>
                    <a:pt x="258" y="330"/>
                    <a:pt x="262" y="340"/>
                    <a:pt x="262" y="352"/>
                  </a:cubicBezTo>
                  <a:cubicBezTo>
                    <a:pt x="262" y="364"/>
                    <a:pt x="258" y="374"/>
                    <a:pt x="249" y="382"/>
                  </a:cubicBezTo>
                  <a:cubicBezTo>
                    <a:pt x="241" y="390"/>
                    <a:pt x="231" y="394"/>
                    <a:pt x="219" y="394"/>
                  </a:cubicBezTo>
                  <a:cubicBezTo>
                    <a:pt x="208" y="394"/>
                    <a:pt x="198" y="390"/>
                    <a:pt x="189" y="382"/>
                  </a:cubicBezTo>
                  <a:cubicBezTo>
                    <a:pt x="181" y="374"/>
                    <a:pt x="177" y="364"/>
                    <a:pt x="177" y="352"/>
                  </a:cubicBezTo>
                  <a:cubicBezTo>
                    <a:pt x="177" y="340"/>
                    <a:pt x="181" y="330"/>
                    <a:pt x="189" y="322"/>
                  </a:cubicBezTo>
                  <a:cubicBezTo>
                    <a:pt x="190" y="321"/>
                    <a:pt x="191" y="320"/>
                    <a:pt x="193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317"/>
                    <a:pt x="141" y="316"/>
                    <a:pt x="141" y="315"/>
                  </a:cubicBezTo>
                  <a:cubicBezTo>
                    <a:pt x="141" y="276"/>
                    <a:pt x="127" y="243"/>
                    <a:pt x="100" y="216"/>
                  </a:cubicBezTo>
                  <a:cubicBezTo>
                    <a:pt x="73" y="189"/>
                    <a:pt x="40" y="175"/>
                    <a:pt x="2" y="175"/>
                  </a:cubicBezTo>
                  <a:cubicBezTo>
                    <a:pt x="1" y="175"/>
                    <a:pt x="1" y="175"/>
                    <a:pt x="0" y="17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11" y="138"/>
                    <a:pt x="21" y="142"/>
                    <a:pt x="33" y="142"/>
                  </a:cubicBezTo>
                  <a:cubicBezTo>
                    <a:pt x="45" y="142"/>
                    <a:pt x="55" y="138"/>
                    <a:pt x="63" y="129"/>
                  </a:cubicBezTo>
                  <a:cubicBezTo>
                    <a:pt x="71" y="121"/>
                    <a:pt x="76" y="111"/>
                    <a:pt x="76" y="99"/>
                  </a:cubicBezTo>
                  <a:cubicBezTo>
                    <a:pt x="76" y="88"/>
                    <a:pt x="71" y="78"/>
                    <a:pt x="63" y="69"/>
                  </a:cubicBezTo>
                  <a:cubicBezTo>
                    <a:pt x="55" y="61"/>
                    <a:pt x="45" y="57"/>
                    <a:pt x="33" y="57"/>
                  </a:cubicBezTo>
                  <a:cubicBezTo>
                    <a:pt x="21" y="57"/>
                    <a:pt x="11" y="61"/>
                    <a:pt x="3" y="69"/>
                  </a:cubicBezTo>
                  <a:cubicBezTo>
                    <a:pt x="2" y="70"/>
                    <a:pt x="1" y="71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4" y="0"/>
                    <a:pt x="26" y="1"/>
                    <a:pt x="38" y="2"/>
                  </a:cubicBezTo>
                  <a:cubicBezTo>
                    <a:pt x="109" y="10"/>
                    <a:pt x="171" y="40"/>
                    <a:pt x="224" y="92"/>
                  </a:cubicBezTo>
                  <a:cubicBezTo>
                    <a:pt x="285" y="154"/>
                    <a:pt x="316" y="228"/>
                    <a:pt x="316" y="315"/>
                  </a:cubicBezTo>
                  <a:cubicBezTo>
                    <a:pt x="316" y="316"/>
                    <a:pt x="316" y="317"/>
                    <a:pt x="316" y="319"/>
                  </a:cubicBezTo>
                  <a:close/>
                </a:path>
              </a:pathLst>
            </a:custGeom>
            <a:solidFill>
              <a:srgbClr val="034896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1" name="Freeform 21">
              <a:extLst>
                <a:ext uri="{FF2B5EF4-FFF2-40B4-BE49-F238E27FC236}">
                  <a16:creationId xmlns:a16="http://schemas.microsoft.com/office/drawing/2014/main" id="{0D80884B-DE98-C5B4-C25B-F31109585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64" y="3412513"/>
              <a:ext cx="2509175" cy="2006775"/>
            </a:xfrm>
            <a:custGeom>
              <a:avLst/>
              <a:gdLst/>
              <a:ahLst/>
              <a:cxnLst>
                <a:cxn ang="0">
                  <a:pos x="72" y="135"/>
                </a:cxn>
                <a:cxn ang="0">
                  <a:pos x="74" y="135"/>
                </a:cxn>
                <a:cxn ang="0">
                  <a:pos x="172" y="94"/>
                </a:cxn>
                <a:cxn ang="0">
                  <a:pos x="213" y="0"/>
                </a:cxn>
                <a:cxn ang="0">
                  <a:pos x="265" y="0"/>
                </a:cxn>
                <a:cxn ang="0">
                  <a:pos x="261" y="3"/>
                </a:cxn>
                <a:cxn ang="0">
                  <a:pos x="249" y="33"/>
                </a:cxn>
                <a:cxn ang="0">
                  <a:pos x="261" y="63"/>
                </a:cxn>
                <a:cxn ang="0">
                  <a:pos x="291" y="75"/>
                </a:cxn>
                <a:cxn ang="0">
                  <a:pos x="321" y="63"/>
                </a:cxn>
                <a:cxn ang="0">
                  <a:pos x="334" y="33"/>
                </a:cxn>
                <a:cxn ang="0">
                  <a:pos x="321" y="3"/>
                </a:cxn>
                <a:cxn ang="0">
                  <a:pos x="318" y="0"/>
                </a:cxn>
                <a:cxn ang="0">
                  <a:pos x="388" y="0"/>
                </a:cxn>
                <a:cxn ang="0">
                  <a:pos x="296" y="218"/>
                </a:cxn>
                <a:cxn ang="0">
                  <a:pos x="74" y="310"/>
                </a:cxn>
                <a:cxn ang="0">
                  <a:pos x="72" y="310"/>
                </a:cxn>
                <a:cxn ang="0">
                  <a:pos x="72" y="246"/>
                </a:cxn>
                <a:cxn ang="0">
                  <a:pos x="43" y="258"/>
                </a:cxn>
                <a:cxn ang="0">
                  <a:pos x="13" y="245"/>
                </a:cxn>
                <a:cxn ang="0">
                  <a:pos x="0" y="215"/>
                </a:cxn>
                <a:cxn ang="0">
                  <a:pos x="13" y="185"/>
                </a:cxn>
                <a:cxn ang="0">
                  <a:pos x="43" y="172"/>
                </a:cxn>
                <a:cxn ang="0">
                  <a:pos x="72" y="184"/>
                </a:cxn>
                <a:cxn ang="0">
                  <a:pos x="72" y="135"/>
                </a:cxn>
              </a:cxnLst>
              <a:rect l="0" t="0" r="r" b="b"/>
              <a:pathLst>
                <a:path w="388" h="310">
                  <a:moveTo>
                    <a:pt x="72" y="135"/>
                  </a:moveTo>
                  <a:cubicBezTo>
                    <a:pt x="73" y="135"/>
                    <a:pt x="73" y="135"/>
                    <a:pt x="74" y="135"/>
                  </a:cubicBezTo>
                  <a:cubicBezTo>
                    <a:pt x="112" y="135"/>
                    <a:pt x="145" y="121"/>
                    <a:pt x="172" y="94"/>
                  </a:cubicBezTo>
                  <a:cubicBezTo>
                    <a:pt x="198" y="68"/>
                    <a:pt x="212" y="36"/>
                    <a:pt x="213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3" y="1"/>
                    <a:pt x="262" y="2"/>
                    <a:pt x="261" y="3"/>
                  </a:cubicBezTo>
                  <a:cubicBezTo>
                    <a:pt x="253" y="11"/>
                    <a:pt x="249" y="21"/>
                    <a:pt x="249" y="33"/>
                  </a:cubicBezTo>
                  <a:cubicBezTo>
                    <a:pt x="249" y="45"/>
                    <a:pt x="253" y="55"/>
                    <a:pt x="261" y="63"/>
                  </a:cubicBezTo>
                  <a:cubicBezTo>
                    <a:pt x="270" y="71"/>
                    <a:pt x="280" y="75"/>
                    <a:pt x="291" y="75"/>
                  </a:cubicBezTo>
                  <a:cubicBezTo>
                    <a:pt x="303" y="75"/>
                    <a:pt x="313" y="71"/>
                    <a:pt x="321" y="63"/>
                  </a:cubicBezTo>
                  <a:cubicBezTo>
                    <a:pt x="330" y="55"/>
                    <a:pt x="334" y="45"/>
                    <a:pt x="334" y="33"/>
                  </a:cubicBezTo>
                  <a:cubicBezTo>
                    <a:pt x="334" y="21"/>
                    <a:pt x="330" y="11"/>
                    <a:pt x="321" y="3"/>
                  </a:cubicBezTo>
                  <a:cubicBezTo>
                    <a:pt x="320" y="2"/>
                    <a:pt x="319" y="1"/>
                    <a:pt x="31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7" y="85"/>
                    <a:pt x="357" y="158"/>
                    <a:pt x="296" y="218"/>
                  </a:cubicBezTo>
                  <a:cubicBezTo>
                    <a:pt x="235" y="279"/>
                    <a:pt x="161" y="310"/>
                    <a:pt x="74" y="310"/>
                  </a:cubicBezTo>
                  <a:cubicBezTo>
                    <a:pt x="73" y="310"/>
                    <a:pt x="73" y="310"/>
                    <a:pt x="72" y="310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64" y="254"/>
                    <a:pt x="54" y="258"/>
                    <a:pt x="43" y="258"/>
                  </a:cubicBezTo>
                  <a:cubicBezTo>
                    <a:pt x="31" y="258"/>
                    <a:pt x="21" y="253"/>
                    <a:pt x="13" y="245"/>
                  </a:cubicBezTo>
                  <a:cubicBezTo>
                    <a:pt x="5" y="237"/>
                    <a:pt x="0" y="227"/>
                    <a:pt x="0" y="215"/>
                  </a:cubicBezTo>
                  <a:cubicBezTo>
                    <a:pt x="0" y="203"/>
                    <a:pt x="5" y="193"/>
                    <a:pt x="13" y="185"/>
                  </a:cubicBezTo>
                  <a:cubicBezTo>
                    <a:pt x="21" y="177"/>
                    <a:pt x="31" y="172"/>
                    <a:pt x="43" y="172"/>
                  </a:cubicBezTo>
                  <a:cubicBezTo>
                    <a:pt x="54" y="172"/>
                    <a:pt x="64" y="176"/>
                    <a:pt x="72" y="184"/>
                  </a:cubicBezTo>
                  <a:lnTo>
                    <a:pt x="72" y="135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2" name="Freeform 23">
              <a:extLst>
                <a:ext uri="{FF2B5EF4-FFF2-40B4-BE49-F238E27FC236}">
                  <a16:creationId xmlns:a16="http://schemas.microsoft.com/office/drawing/2014/main" id="{54506C9E-DACF-37A6-A03F-F02909557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2" y="2915759"/>
              <a:ext cx="2023709" cy="2503529"/>
            </a:xfrm>
            <a:custGeom>
              <a:avLst/>
              <a:gdLst/>
              <a:ahLst/>
              <a:cxnLst>
                <a:cxn ang="0">
                  <a:pos x="176" y="77"/>
                </a:cxn>
                <a:cxn ang="0">
                  <a:pos x="216" y="171"/>
                </a:cxn>
                <a:cxn ang="0">
                  <a:pos x="313" y="212"/>
                </a:cxn>
                <a:cxn ang="0">
                  <a:pos x="313" y="261"/>
                </a:cxn>
                <a:cxn ang="0">
                  <a:pos x="284" y="249"/>
                </a:cxn>
                <a:cxn ang="0">
                  <a:pos x="254" y="262"/>
                </a:cxn>
                <a:cxn ang="0">
                  <a:pos x="241" y="292"/>
                </a:cxn>
                <a:cxn ang="0">
                  <a:pos x="254" y="322"/>
                </a:cxn>
                <a:cxn ang="0">
                  <a:pos x="284" y="335"/>
                </a:cxn>
                <a:cxn ang="0">
                  <a:pos x="313" y="323"/>
                </a:cxn>
                <a:cxn ang="0">
                  <a:pos x="313" y="387"/>
                </a:cxn>
                <a:cxn ang="0">
                  <a:pos x="92" y="295"/>
                </a:cxn>
                <a:cxn ang="0">
                  <a:pos x="0" y="77"/>
                </a:cxn>
                <a:cxn ang="0">
                  <a:pos x="72" y="77"/>
                </a:cxn>
                <a:cxn ang="0">
                  <a:pos x="68" y="73"/>
                </a:cxn>
                <a:cxn ang="0">
                  <a:pos x="55" y="43"/>
                </a:cxn>
                <a:cxn ang="0">
                  <a:pos x="68" y="12"/>
                </a:cxn>
                <a:cxn ang="0">
                  <a:pos x="98" y="0"/>
                </a:cxn>
                <a:cxn ang="0">
                  <a:pos x="128" y="12"/>
                </a:cxn>
                <a:cxn ang="0">
                  <a:pos x="140" y="43"/>
                </a:cxn>
                <a:cxn ang="0">
                  <a:pos x="128" y="73"/>
                </a:cxn>
                <a:cxn ang="0">
                  <a:pos x="123" y="77"/>
                </a:cxn>
                <a:cxn ang="0">
                  <a:pos x="176" y="77"/>
                </a:cxn>
              </a:cxnLst>
              <a:rect l="0" t="0" r="r" b="b"/>
              <a:pathLst>
                <a:path w="313" h="387">
                  <a:moveTo>
                    <a:pt x="176" y="77"/>
                  </a:moveTo>
                  <a:cubicBezTo>
                    <a:pt x="177" y="113"/>
                    <a:pt x="190" y="145"/>
                    <a:pt x="216" y="171"/>
                  </a:cubicBezTo>
                  <a:cubicBezTo>
                    <a:pt x="243" y="198"/>
                    <a:pt x="275" y="212"/>
                    <a:pt x="313" y="212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5" y="253"/>
                    <a:pt x="295" y="249"/>
                    <a:pt x="284" y="249"/>
                  </a:cubicBezTo>
                  <a:cubicBezTo>
                    <a:pt x="272" y="249"/>
                    <a:pt x="262" y="254"/>
                    <a:pt x="254" y="262"/>
                  </a:cubicBezTo>
                  <a:cubicBezTo>
                    <a:pt x="246" y="270"/>
                    <a:pt x="241" y="280"/>
                    <a:pt x="241" y="292"/>
                  </a:cubicBezTo>
                  <a:cubicBezTo>
                    <a:pt x="241" y="304"/>
                    <a:pt x="246" y="314"/>
                    <a:pt x="254" y="322"/>
                  </a:cubicBezTo>
                  <a:cubicBezTo>
                    <a:pt x="262" y="330"/>
                    <a:pt x="272" y="335"/>
                    <a:pt x="284" y="335"/>
                  </a:cubicBezTo>
                  <a:cubicBezTo>
                    <a:pt x="295" y="335"/>
                    <a:pt x="305" y="331"/>
                    <a:pt x="313" y="323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227" y="387"/>
                    <a:pt x="153" y="356"/>
                    <a:pt x="92" y="295"/>
                  </a:cubicBezTo>
                  <a:cubicBezTo>
                    <a:pt x="32" y="235"/>
                    <a:pt x="1" y="162"/>
                    <a:pt x="0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1" y="75"/>
                    <a:pt x="69" y="74"/>
                    <a:pt x="68" y="73"/>
                  </a:cubicBezTo>
                  <a:cubicBezTo>
                    <a:pt x="59" y="64"/>
                    <a:pt x="55" y="54"/>
                    <a:pt x="55" y="43"/>
                  </a:cubicBezTo>
                  <a:cubicBezTo>
                    <a:pt x="55" y="31"/>
                    <a:pt x="59" y="21"/>
                    <a:pt x="68" y="12"/>
                  </a:cubicBezTo>
                  <a:cubicBezTo>
                    <a:pt x="76" y="4"/>
                    <a:pt x="86" y="0"/>
                    <a:pt x="98" y="0"/>
                  </a:cubicBezTo>
                  <a:cubicBezTo>
                    <a:pt x="109" y="0"/>
                    <a:pt x="119" y="4"/>
                    <a:pt x="128" y="12"/>
                  </a:cubicBezTo>
                  <a:cubicBezTo>
                    <a:pt x="136" y="21"/>
                    <a:pt x="140" y="31"/>
                    <a:pt x="140" y="43"/>
                  </a:cubicBezTo>
                  <a:cubicBezTo>
                    <a:pt x="140" y="54"/>
                    <a:pt x="136" y="64"/>
                    <a:pt x="128" y="73"/>
                  </a:cubicBezTo>
                  <a:cubicBezTo>
                    <a:pt x="126" y="74"/>
                    <a:pt x="125" y="75"/>
                    <a:pt x="123" y="77"/>
                  </a:cubicBezTo>
                  <a:lnTo>
                    <a:pt x="176" y="77"/>
                  </a:lnTo>
                  <a:close/>
                </a:path>
              </a:pathLst>
            </a:custGeom>
            <a:solidFill>
              <a:srgbClr val="69B3E7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3" name="Freeform 182">
              <a:extLst>
                <a:ext uri="{FF2B5EF4-FFF2-40B4-BE49-F238E27FC236}">
                  <a16:creationId xmlns:a16="http://schemas.microsoft.com/office/drawing/2014/main" id="{85089608-67F3-8923-4142-3D6698CDE2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0724" y="4110821"/>
              <a:ext cx="597413" cy="55816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4" name="Freeform 135">
              <a:extLst>
                <a:ext uri="{FF2B5EF4-FFF2-40B4-BE49-F238E27FC236}">
                  <a16:creationId xmlns:a16="http://schemas.microsoft.com/office/drawing/2014/main" id="{D16A2313-1D74-F465-0E35-FD6C5DFE1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1465" y="2051301"/>
              <a:ext cx="527292" cy="49391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5" name="Freeform 15">
              <a:extLst>
                <a:ext uri="{FF2B5EF4-FFF2-40B4-BE49-F238E27FC236}">
                  <a16:creationId xmlns:a16="http://schemas.microsoft.com/office/drawing/2014/main" id="{73A97C6D-DB8B-9C0D-EF6E-877B340F7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1859" y="2330381"/>
              <a:ext cx="584073" cy="387518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6" name="Freeform 65">
              <a:extLst>
                <a:ext uri="{FF2B5EF4-FFF2-40B4-BE49-F238E27FC236}">
                  <a16:creationId xmlns:a16="http://schemas.microsoft.com/office/drawing/2014/main" id="{F57A9EF1-51A5-DF6F-7A2F-D56AE0723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8245" y="4240475"/>
              <a:ext cx="652572" cy="587439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" panose="00000500000000000000" pitchFamily="2" charset="-52"/>
              </a:endParaRP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E7ADFCB4-A796-9512-B7B3-B9840B45044A}"/>
                </a:ext>
              </a:extLst>
            </p:cNvPr>
            <p:cNvSpPr txBox="1"/>
            <p:nvPr/>
          </p:nvSpPr>
          <p:spPr>
            <a:xfrm>
              <a:off x="5439266" y="2827183"/>
              <a:ext cx="1615266" cy="93909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34896"/>
                  </a:solidFill>
                  <a:latin typeface="Montserrat SemiBold" panose="00000700000000000000" pitchFamily="2" charset="-52"/>
                </a:rPr>
                <a:t>АИС </a:t>
              </a:r>
            </a:p>
            <a:p>
              <a:pPr algn="ctr"/>
              <a:r>
                <a:rPr lang="ru-RU" sz="1000" dirty="0">
                  <a:solidFill>
                    <a:srgbClr val="034896"/>
                  </a:solidFill>
                  <a:latin typeface="Montserrat SemiBold" panose="00000700000000000000" pitchFamily="2" charset="-52"/>
                </a:rPr>
                <a:t>«Паспорт региона»</a:t>
              </a:r>
            </a:p>
          </p:txBody>
        </p:sp>
        <p:sp>
          <p:nvSpPr>
            <p:cNvPr id="438" name="Стрелка: вниз 24">
              <a:extLst>
                <a:ext uri="{FF2B5EF4-FFF2-40B4-BE49-F238E27FC236}">
                  <a16:creationId xmlns:a16="http://schemas.microsoft.com/office/drawing/2014/main" id="{2BCCC5B6-9E52-A83C-49D3-2064B5855B4B}"/>
                </a:ext>
              </a:extLst>
            </p:cNvPr>
            <p:cNvSpPr/>
            <p:nvPr/>
          </p:nvSpPr>
          <p:spPr>
            <a:xfrm rot="19033866">
              <a:off x="5532266" y="2730951"/>
              <a:ext cx="429191" cy="266758"/>
            </a:xfrm>
            <a:prstGeom prst="downArrow">
              <a:avLst/>
            </a:prstGeom>
            <a:solidFill>
              <a:srgbClr val="69B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439" name="Стрелка: вниз 57">
              <a:extLst>
                <a:ext uri="{FF2B5EF4-FFF2-40B4-BE49-F238E27FC236}">
                  <a16:creationId xmlns:a16="http://schemas.microsoft.com/office/drawing/2014/main" id="{38652994-E943-77E2-3861-358FE4DDE6DA}"/>
                </a:ext>
              </a:extLst>
            </p:cNvPr>
            <p:cNvSpPr/>
            <p:nvPr/>
          </p:nvSpPr>
          <p:spPr>
            <a:xfrm rot="2731634">
              <a:off x="6532709" y="2748869"/>
              <a:ext cx="429191" cy="266758"/>
            </a:xfrm>
            <a:prstGeom prst="downArrow">
              <a:avLst/>
            </a:prstGeom>
            <a:solidFill>
              <a:srgbClr val="69B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440" name="Стрелка: вниз 58">
              <a:extLst>
                <a:ext uri="{FF2B5EF4-FFF2-40B4-BE49-F238E27FC236}">
                  <a16:creationId xmlns:a16="http://schemas.microsoft.com/office/drawing/2014/main" id="{3D9A5EFC-AFD2-7C00-94E6-4C646F093FA6}"/>
                </a:ext>
              </a:extLst>
            </p:cNvPr>
            <p:cNvSpPr/>
            <p:nvPr/>
          </p:nvSpPr>
          <p:spPr>
            <a:xfrm rot="13820008">
              <a:off x="5497871" y="3742720"/>
              <a:ext cx="429191" cy="266758"/>
            </a:xfrm>
            <a:prstGeom prst="downArrow">
              <a:avLst/>
            </a:prstGeom>
            <a:solidFill>
              <a:srgbClr val="69B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441" name="Стрелка: вниз 59">
              <a:extLst>
                <a:ext uri="{FF2B5EF4-FFF2-40B4-BE49-F238E27FC236}">
                  <a16:creationId xmlns:a16="http://schemas.microsoft.com/office/drawing/2014/main" id="{97642852-3AC7-5CAF-8DFB-D33FEB4FC849}"/>
                </a:ext>
              </a:extLst>
            </p:cNvPr>
            <p:cNvSpPr/>
            <p:nvPr/>
          </p:nvSpPr>
          <p:spPr>
            <a:xfrm rot="8535189">
              <a:off x="6483140" y="3776639"/>
              <a:ext cx="429191" cy="266758"/>
            </a:xfrm>
            <a:prstGeom prst="downArrow">
              <a:avLst/>
            </a:prstGeom>
            <a:solidFill>
              <a:srgbClr val="69B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442" name="TextBox 441">
            <a:extLst>
              <a:ext uri="{FF2B5EF4-FFF2-40B4-BE49-F238E27FC236}">
                <a16:creationId xmlns:a16="http://schemas.microsoft.com/office/drawing/2014/main" id="{BF61177F-B90C-B918-79FB-3E9759DAABA2}"/>
              </a:ext>
            </a:extLst>
          </p:cNvPr>
          <p:cNvSpPr txBox="1"/>
          <p:nvPr/>
        </p:nvSpPr>
        <p:spPr>
          <a:xfrm>
            <a:off x="9569179" y="4142836"/>
            <a:ext cx="209450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1450" indent="-171450">
              <a:lnSpc>
                <a:spcPct val="108000"/>
              </a:lnSpc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92D050"/>
                </a:solidFill>
                <a:latin typeface="Montserrat Medium" pitchFamily="2" charset="77"/>
              </a:rPr>
              <a:t>Процессные показатели</a:t>
            </a:r>
            <a:r>
              <a:rPr lang="ru-RU" dirty="0">
                <a:solidFill>
                  <a:srgbClr val="92D050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 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rgbClr val="92D050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осуществления СЗН</a:t>
            </a:r>
            <a:br>
              <a:rPr lang="ru-RU" dirty="0">
                <a:solidFill>
                  <a:srgbClr val="92D050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</a:br>
            <a:r>
              <a:rPr lang="ru-RU" dirty="0">
                <a:solidFill>
                  <a:srgbClr val="92D050"/>
                </a:solidFill>
                <a:latin typeface="Montserrat Medium" pitchFamily="2" charset="77"/>
                <a:ea typeface="Verdana" panose="020B0604030504040204" pitchFamily="34" charset="0"/>
                <a:cs typeface="Calibri" panose="020F0502020204030204" charset="0"/>
              </a:rPr>
              <a:t>полномочий</a:t>
            </a:r>
            <a:endParaRPr lang="en-US" dirty="0">
              <a:solidFill>
                <a:srgbClr val="92D050"/>
              </a:solidFill>
              <a:latin typeface="Montserrat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800" dirty="0">
                <a:solidFill>
                  <a:schemeClr val="tx1"/>
                </a:solidFill>
              </a:rPr>
              <a:t>Соблюдение требований стандартов процессов осуществления органами службы занятости полномочий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в области содействия занятости населения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3B84B3B7-9B25-F9F4-67E5-FBBB8A1CAB7E}"/>
              </a:ext>
            </a:extLst>
          </p:cNvPr>
          <p:cNvSpPr txBox="1"/>
          <p:nvPr/>
        </p:nvSpPr>
        <p:spPr>
          <a:xfrm>
            <a:off x="6240406" y="1004374"/>
            <a:ext cx="2212714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rgbClr val="E5481D"/>
                </a:solidFill>
                <a:latin typeface="Montserrat Medium" pitchFamily="2" charset="77"/>
              </a:rPr>
              <a:t>Показатели эффективности </a:t>
            </a:r>
            <a:br>
              <a:rPr lang="ru-RU" dirty="0">
                <a:solidFill>
                  <a:srgbClr val="E5481D"/>
                </a:solidFill>
                <a:latin typeface="Montserrat Medium" pitchFamily="2" charset="77"/>
              </a:rPr>
            </a:br>
            <a:r>
              <a:rPr lang="ru-RU" dirty="0">
                <a:solidFill>
                  <a:srgbClr val="E5481D"/>
                </a:solidFill>
                <a:latin typeface="Montserrat Medium" pitchFamily="2" charset="77"/>
              </a:rPr>
              <a:t>и результативности</a:t>
            </a:r>
          </a:p>
          <a:p>
            <a:pPr marL="144000" indent="-144000">
              <a:lnSpc>
                <a:spcPct val="100000"/>
              </a:lnSpc>
              <a:buClr>
                <a:srgbClr val="E5481D"/>
              </a:buClr>
            </a:pPr>
            <a:r>
              <a:rPr lang="ru-RU" sz="800" dirty="0">
                <a:solidFill>
                  <a:schemeClr val="tx1"/>
                </a:solidFill>
              </a:rPr>
              <a:t>Показатели результативности оказания государственных услуг</a:t>
            </a:r>
          </a:p>
          <a:p>
            <a:pPr marL="144000" indent="-144000">
              <a:lnSpc>
                <a:spcPct val="100000"/>
              </a:lnSpc>
              <a:buClr>
                <a:srgbClr val="E5481D"/>
              </a:buClr>
            </a:pPr>
            <a:r>
              <a:rPr lang="ru-RU" sz="800" dirty="0">
                <a:solidFill>
                  <a:schemeClr val="tx1"/>
                </a:solidFill>
              </a:rPr>
              <a:t>Показатели эффективности  деятельности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0A159718-ED8C-ED56-3D58-537E5E772F4C}"/>
              </a:ext>
            </a:extLst>
          </p:cNvPr>
          <p:cNvSpPr txBox="1"/>
          <p:nvPr/>
        </p:nvSpPr>
        <p:spPr>
          <a:xfrm>
            <a:off x="9579339" y="1004374"/>
            <a:ext cx="2094502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dirty="0">
                <a:solidFill>
                  <a:srgbClr val="034896"/>
                </a:solidFill>
                <a:latin typeface="Montserrat Medium" pitchFamily="2" charset="77"/>
              </a:rPr>
              <a:t>Показатели </a:t>
            </a:r>
            <a:r>
              <a:rPr lang="ru-RU" sz="1200" dirty="0" err="1">
                <a:solidFill>
                  <a:srgbClr val="034896"/>
                </a:solidFill>
                <a:latin typeface="Montserrat Medium" pitchFamily="2" charset="77"/>
              </a:rPr>
              <a:t>клиентоцентричности</a:t>
            </a:r>
            <a:endParaRPr lang="en-US" sz="1200" dirty="0">
              <a:solidFill>
                <a:srgbClr val="034896"/>
              </a:solidFill>
              <a:latin typeface="Montserrat Medium" pitchFamily="2" charset="77"/>
            </a:endParaRPr>
          </a:p>
          <a:p>
            <a:pPr marL="144000" indent="-144000">
              <a:buClr>
                <a:srgbClr val="034896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Montserrat" panose="00000500000000000000" pitchFamily="2" charset="-52"/>
              </a:rPr>
              <a:t>Адресность и персонализация</a:t>
            </a:r>
          </a:p>
          <a:p>
            <a:pPr marL="144000" indent="-144000">
              <a:buClr>
                <a:srgbClr val="034896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Montserrat" panose="00000500000000000000" pitchFamily="2" charset="-52"/>
              </a:rPr>
              <a:t>Минимизация усилий клиента</a:t>
            </a:r>
          </a:p>
          <a:p>
            <a:pPr marL="144000" indent="-144000">
              <a:buClr>
                <a:srgbClr val="034896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Montserrat" panose="00000500000000000000" pitchFamily="2" charset="-52"/>
              </a:rPr>
              <a:t>Полезность обращения</a:t>
            </a:r>
          </a:p>
          <a:p>
            <a:pPr marL="144000" indent="-144000">
              <a:buClr>
                <a:srgbClr val="034896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Montserrat" panose="00000500000000000000" pitchFamily="2" charset="-52"/>
              </a:rPr>
              <a:t>Дружелюбие и партнерство</a:t>
            </a:r>
          </a:p>
          <a:p>
            <a:pPr marL="144000" indent="-144000">
              <a:buClr>
                <a:srgbClr val="034896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Montserrat" panose="00000500000000000000" pitchFamily="2" charset="-52"/>
              </a:rPr>
              <a:t>Комфорт и удобство 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2FCCEB58-DE6E-372D-DC3D-54082F43D15B}"/>
              </a:ext>
            </a:extLst>
          </p:cNvPr>
          <p:cNvSpPr txBox="1"/>
          <p:nvPr/>
        </p:nvSpPr>
        <p:spPr>
          <a:xfrm>
            <a:off x="6240406" y="4142836"/>
            <a:ext cx="2730874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rgbClr val="69B3E7"/>
                </a:solidFill>
                <a:latin typeface="Montserrat Medium" pitchFamily="2" charset="77"/>
              </a:rPr>
              <a:t>Показатели исполнения </a:t>
            </a:r>
            <a:br>
              <a:rPr lang="ru-RU" dirty="0">
                <a:solidFill>
                  <a:srgbClr val="69B3E7"/>
                </a:solidFill>
                <a:latin typeface="Montserrat Medium" pitchFamily="2" charset="77"/>
              </a:rPr>
            </a:br>
            <a:r>
              <a:rPr lang="ru-RU" dirty="0">
                <a:solidFill>
                  <a:srgbClr val="69B3E7"/>
                </a:solidFill>
                <a:latin typeface="Montserrat Medium" pitchFamily="2" charset="77"/>
              </a:rPr>
              <a:t>стандарта организации </a:t>
            </a:r>
            <a:br>
              <a:rPr lang="ru-RU" dirty="0">
                <a:solidFill>
                  <a:srgbClr val="69B3E7"/>
                </a:solidFill>
                <a:latin typeface="Montserrat Medium" pitchFamily="2" charset="77"/>
              </a:rPr>
            </a:br>
            <a:r>
              <a:rPr lang="ru-RU" dirty="0">
                <a:solidFill>
                  <a:srgbClr val="69B3E7"/>
                </a:solidFill>
                <a:latin typeface="Montserrat Medium" pitchFamily="2" charset="77"/>
              </a:rPr>
              <a:t>деятельности СЗН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800" dirty="0">
                <a:solidFill>
                  <a:schemeClr val="tx1"/>
                </a:solidFill>
              </a:rPr>
              <a:t>Соблюдение требований: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организационной структуре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организации предоставления </a:t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государственных услуг и сервисов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взаимодействию с гражданами </a:t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и работодателями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системе управления клиентским опытом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организации процессов управления персоналом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информационному сопровождению деятельности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системам информатизации и автоматизации </a:t>
            </a:r>
          </a:p>
          <a:p>
            <a:pPr marL="144000" indent="-144000">
              <a:lnSpc>
                <a:spcPct val="100000"/>
              </a:lnSpc>
              <a:buClr>
                <a:srgbClr val="69B3E7"/>
              </a:buClr>
            </a:pPr>
            <a:r>
              <a:rPr lang="ru-RU" sz="800" dirty="0">
                <a:solidFill>
                  <a:schemeClr val="tx1"/>
                </a:solidFill>
              </a:rPr>
              <a:t>к расположению ЦЗН, помещению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и оснащению рабочих мест и т.д.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238C26-B457-7A87-9456-A9769CEF9496}"/>
              </a:ext>
            </a:extLst>
          </p:cNvPr>
          <p:cNvSpPr/>
          <p:nvPr/>
        </p:nvSpPr>
        <p:spPr>
          <a:xfrm>
            <a:off x="680721" y="1574801"/>
            <a:ext cx="252000" cy="252000"/>
          </a:xfrm>
          <a:prstGeom prst="roundRect">
            <a:avLst>
              <a:gd name="adj" fmla="val 50000"/>
            </a:avLst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715609">
              <a:tabLst>
                <a:tab pos="0" algn="l"/>
              </a:tabLst>
            </a:pPr>
            <a:r>
              <a:rPr lang="en-RU" sz="1000" b="1" spc="-1" dirty="0">
                <a:solidFill>
                  <a:schemeClr val="bg1"/>
                </a:solidFill>
                <a:latin typeface="Montserrat SemiBold" pitchFamily="2" charset="77"/>
              </a:rPr>
              <a:t>13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86E971-A27A-4BE0-3D36-F51CF8FEAB01}"/>
              </a:ext>
            </a:extLst>
          </p:cNvPr>
          <p:cNvSpPr/>
          <p:nvPr/>
        </p:nvSpPr>
        <p:spPr>
          <a:xfrm>
            <a:off x="5210696" y="1762656"/>
            <a:ext cx="252000" cy="252000"/>
          </a:xfrm>
          <a:prstGeom prst="roundRect">
            <a:avLst>
              <a:gd name="adj" fmla="val 50000"/>
            </a:avLst>
          </a:prstGeom>
          <a:solidFill>
            <a:srgbClr val="69B3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715609">
              <a:tabLst>
                <a:tab pos="0" algn="l"/>
              </a:tabLst>
            </a:pPr>
            <a:r>
              <a:rPr lang="en-RU" sz="1000" b="1" spc="-1" dirty="0">
                <a:solidFill>
                  <a:schemeClr val="bg1"/>
                </a:solidFill>
                <a:latin typeface="Montserrat SemiBold" pitchFamily="2" charset="77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CE2FE-05AE-9E3E-1121-35AD02EF1999}"/>
              </a:ext>
            </a:extLst>
          </p:cNvPr>
          <p:cNvSpPr txBox="1"/>
          <p:nvPr/>
        </p:nvSpPr>
        <p:spPr>
          <a:xfrm>
            <a:off x="6146800" y="2380734"/>
            <a:ext cx="130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53A6"/>
                </a:solidFill>
                <a:effectLst/>
                <a:latin typeface="Montserrat SemiBold" pitchFamily="2" charset="77"/>
              </a:rPr>
              <a:t>Публичные показатели деятельности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E806B12-879A-A89C-35CE-E4DBA974D947}"/>
              </a:ext>
            </a:extLst>
          </p:cNvPr>
          <p:cNvSpPr txBox="1"/>
          <p:nvPr/>
        </p:nvSpPr>
        <p:spPr>
          <a:xfrm>
            <a:off x="6146800" y="3170560"/>
            <a:ext cx="130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53A6"/>
                </a:solidFill>
                <a:effectLst/>
                <a:latin typeface="Montserrat SemiBold" pitchFamily="2" charset="77"/>
              </a:rPr>
              <a:t>Технологические показатели деятельности</a:t>
            </a:r>
          </a:p>
        </p:txBody>
      </p:sp>
      <p:sp>
        <p:nvSpPr>
          <p:cNvPr id="234" name="Прямоугольник: скругленные углы 9">
            <a:extLst>
              <a:ext uri="{FF2B5EF4-FFF2-40B4-BE49-F238E27FC236}">
                <a16:creationId xmlns:a16="http://schemas.microsoft.com/office/drawing/2014/main" id="{B103815F-836B-804A-3519-365AAD2A996A}"/>
              </a:ext>
            </a:extLst>
          </p:cNvPr>
          <p:cNvSpPr/>
          <p:nvPr/>
        </p:nvSpPr>
        <p:spPr>
          <a:xfrm>
            <a:off x="467360" y="4664527"/>
            <a:ext cx="5181599" cy="1553393"/>
          </a:xfrm>
          <a:prstGeom prst="roundRect">
            <a:avLst>
              <a:gd name="adj" fmla="val 3928"/>
            </a:avLst>
          </a:prstGeom>
          <a:noFill/>
          <a:ln w="19050">
            <a:solidFill>
              <a:srgbClr val="03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715609">
              <a:tabLst>
                <a:tab pos="0" algn="l"/>
              </a:tabLst>
            </a:pPr>
            <a:r>
              <a:rPr lang="ru-RU" sz="1000" dirty="0">
                <a:solidFill>
                  <a:srgbClr val="004899"/>
                </a:solidFill>
                <a:latin typeface="Montserrat Medium" pitchFamily="2" charset="77"/>
              </a:rPr>
              <a:t>ЦЗН страны</a:t>
            </a:r>
          </a:p>
        </p:txBody>
      </p:sp>
      <p:grpSp>
        <p:nvGrpSpPr>
          <p:cNvPr id="235" name="Группа 19">
            <a:extLst>
              <a:ext uri="{FF2B5EF4-FFF2-40B4-BE49-F238E27FC236}">
                <a16:creationId xmlns:a16="http://schemas.microsoft.com/office/drawing/2014/main" id="{7C4EF21A-9285-1C3C-1971-EC1C1AA318EC}"/>
              </a:ext>
            </a:extLst>
          </p:cNvPr>
          <p:cNvGrpSpPr/>
          <p:nvPr/>
        </p:nvGrpSpPr>
        <p:grpSpPr>
          <a:xfrm>
            <a:off x="1654809" y="4754880"/>
            <a:ext cx="2763773" cy="1421086"/>
            <a:chOff x="8195223" y="2765955"/>
            <a:chExt cx="3446320" cy="1772039"/>
          </a:xfrm>
        </p:grpSpPr>
        <p:pic>
          <p:nvPicPr>
            <p:cNvPr id="236" name="Рисунок 80">
              <a:extLst>
                <a:ext uri="{FF2B5EF4-FFF2-40B4-BE49-F238E27FC236}">
                  <a16:creationId xmlns:a16="http://schemas.microsoft.com/office/drawing/2014/main" id="{ED89DAE3-D8F9-5726-F5FC-548944AA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3056">
              <a:off x="8820507" y="3634937"/>
              <a:ext cx="163916" cy="154273"/>
            </a:xfrm>
            <a:prstGeom prst="rect">
              <a:avLst/>
            </a:prstGeom>
          </p:spPr>
        </p:pic>
        <p:sp>
          <p:nvSpPr>
            <p:cNvPr id="237" name="Полилиния: фигура 81">
              <a:extLst>
                <a:ext uri="{FF2B5EF4-FFF2-40B4-BE49-F238E27FC236}">
                  <a16:creationId xmlns:a16="http://schemas.microsoft.com/office/drawing/2014/main" id="{F712464F-742E-C2EA-F02E-B3CFAA30A768}"/>
                </a:ext>
              </a:extLst>
            </p:cNvPr>
            <p:cNvSpPr/>
            <p:nvPr/>
          </p:nvSpPr>
          <p:spPr>
            <a:xfrm rot="193056">
              <a:off x="10948997" y="3099662"/>
              <a:ext cx="13475" cy="13163"/>
            </a:xfrm>
            <a:custGeom>
              <a:avLst/>
              <a:gdLst>
                <a:gd name="connsiteX0" fmla="*/ 5237 w 36078"/>
                <a:gd name="connsiteY0" fmla="*/ 3166 h 35246"/>
                <a:gd name="connsiteX1" fmla="*/ 670 w 36078"/>
                <a:gd name="connsiteY1" fmla="*/ 16095 h 35246"/>
                <a:gd name="connsiteX2" fmla="*/ 5224 w 36078"/>
                <a:gd name="connsiteY2" fmla="*/ 29754 h 35246"/>
                <a:gd name="connsiteX3" fmla="*/ 10526 w 36078"/>
                <a:gd name="connsiteY3" fmla="*/ 33284 h 35246"/>
                <a:gd name="connsiteX4" fmla="*/ 22955 w 36078"/>
                <a:gd name="connsiteY4" fmla="*/ 33626 h 35246"/>
                <a:gd name="connsiteX5" fmla="*/ 30308 w 36078"/>
                <a:gd name="connsiteY5" fmla="*/ 29295 h 35246"/>
                <a:gd name="connsiteX6" fmla="*/ 35629 w 36078"/>
                <a:gd name="connsiteY6" fmla="*/ 15987 h 35246"/>
                <a:gd name="connsiteX7" fmla="*/ 33498 w 36078"/>
                <a:gd name="connsiteY7" fmla="*/ 8508 h 35246"/>
                <a:gd name="connsiteX8" fmla="*/ 19943 w 36078"/>
                <a:gd name="connsiteY8" fmla="*/ 229 h 35246"/>
                <a:gd name="connsiteX9" fmla="*/ 5238 w 36078"/>
                <a:gd name="connsiteY9" fmla="*/ 3166 h 3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78" h="35246">
                  <a:moveTo>
                    <a:pt x="5237" y="3166"/>
                  </a:moveTo>
                  <a:lnTo>
                    <a:pt x="670" y="16095"/>
                  </a:lnTo>
                  <a:cubicBezTo>
                    <a:pt x="-1116" y="21155"/>
                    <a:pt x="759" y="26782"/>
                    <a:pt x="5224" y="29754"/>
                  </a:cubicBezTo>
                  <a:lnTo>
                    <a:pt x="10526" y="33284"/>
                  </a:lnTo>
                  <a:cubicBezTo>
                    <a:pt x="14261" y="35771"/>
                    <a:pt x="19089" y="35904"/>
                    <a:pt x="22955" y="33626"/>
                  </a:cubicBezTo>
                  <a:lnTo>
                    <a:pt x="30308" y="29295"/>
                  </a:lnTo>
                  <a:cubicBezTo>
                    <a:pt x="34903" y="26588"/>
                    <a:pt x="37090" y="21118"/>
                    <a:pt x="35629" y="15987"/>
                  </a:cubicBezTo>
                  <a:lnTo>
                    <a:pt x="33498" y="8508"/>
                  </a:lnTo>
                  <a:cubicBezTo>
                    <a:pt x="31826" y="2636"/>
                    <a:pt x="25927" y="-967"/>
                    <a:pt x="19943" y="229"/>
                  </a:cubicBezTo>
                  <a:lnTo>
                    <a:pt x="5238" y="316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38" name="Полилиния: фигура 82">
              <a:extLst>
                <a:ext uri="{FF2B5EF4-FFF2-40B4-BE49-F238E27FC236}">
                  <a16:creationId xmlns:a16="http://schemas.microsoft.com/office/drawing/2014/main" id="{6655E394-30BA-A784-3E2D-50061FCF2827}"/>
                </a:ext>
              </a:extLst>
            </p:cNvPr>
            <p:cNvSpPr/>
            <p:nvPr/>
          </p:nvSpPr>
          <p:spPr>
            <a:xfrm rot="193056">
              <a:off x="10264316" y="3265394"/>
              <a:ext cx="20227" cy="20392"/>
            </a:xfrm>
            <a:custGeom>
              <a:avLst/>
              <a:gdLst>
                <a:gd name="connsiteX0" fmla="*/ 0 w 54158"/>
                <a:gd name="connsiteY0" fmla="*/ 32609 h 54599"/>
                <a:gd name="connsiteX1" fmla="*/ 24482 w 54158"/>
                <a:gd name="connsiteY1" fmla="*/ 52058 h 54599"/>
                <a:gd name="connsiteX2" fmla="*/ 40936 w 54158"/>
                <a:gd name="connsiteY2" fmla="*/ 50168 h 54599"/>
                <a:gd name="connsiteX3" fmla="*/ 41656 w 54158"/>
                <a:gd name="connsiteY3" fmla="*/ 49154 h 54599"/>
                <a:gd name="connsiteX4" fmla="*/ 49608 w 54158"/>
                <a:gd name="connsiteY4" fmla="*/ 36598 h 54599"/>
                <a:gd name="connsiteX5" fmla="*/ 51062 w 54158"/>
                <a:gd name="connsiteY5" fmla="*/ 33229 h 54599"/>
                <a:gd name="connsiteX6" fmla="*/ 53793 w 54158"/>
                <a:gd name="connsiteY6" fmla="*/ 22544 h 54599"/>
                <a:gd name="connsiteX7" fmla="*/ 48661 w 54158"/>
                <a:gd name="connsiteY7" fmla="*/ 9709 h 54599"/>
                <a:gd name="connsiteX8" fmla="*/ 38714 w 54158"/>
                <a:gd name="connsiteY8" fmla="*/ 3479 h 54599"/>
                <a:gd name="connsiteX9" fmla="*/ 34196 w 54158"/>
                <a:gd name="connsiteY9" fmla="*/ 1817 h 54599"/>
                <a:gd name="connsiteX10" fmla="*/ 22636 w 54158"/>
                <a:gd name="connsiteY10" fmla="*/ 124 h 54599"/>
                <a:gd name="connsiteX11" fmla="*/ 10063 w 54158"/>
                <a:gd name="connsiteY11" fmla="*/ 7376 h 54599"/>
                <a:gd name="connsiteX12" fmla="*/ 0 w 54158"/>
                <a:gd name="connsiteY12" fmla="*/ 32609 h 5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58" h="54599">
                  <a:moveTo>
                    <a:pt x="0" y="32609"/>
                  </a:moveTo>
                  <a:lnTo>
                    <a:pt x="24482" y="52058"/>
                  </a:lnTo>
                  <a:cubicBezTo>
                    <a:pt x="29547" y="56082"/>
                    <a:pt x="36914" y="55236"/>
                    <a:pt x="40936" y="50168"/>
                  </a:cubicBezTo>
                  <a:cubicBezTo>
                    <a:pt x="41194" y="49843"/>
                    <a:pt x="41434" y="49504"/>
                    <a:pt x="41656" y="49154"/>
                  </a:cubicBezTo>
                  <a:lnTo>
                    <a:pt x="49608" y="36598"/>
                  </a:lnTo>
                  <a:cubicBezTo>
                    <a:pt x="50267" y="35558"/>
                    <a:pt x="50757" y="34421"/>
                    <a:pt x="51062" y="33229"/>
                  </a:cubicBezTo>
                  <a:lnTo>
                    <a:pt x="53793" y="22544"/>
                  </a:lnTo>
                  <a:cubicBezTo>
                    <a:pt x="55055" y="17604"/>
                    <a:pt x="52981" y="12414"/>
                    <a:pt x="48661" y="9709"/>
                  </a:cubicBezTo>
                  <a:lnTo>
                    <a:pt x="38714" y="3479"/>
                  </a:lnTo>
                  <a:cubicBezTo>
                    <a:pt x="37339" y="2618"/>
                    <a:pt x="35801" y="2052"/>
                    <a:pt x="34196" y="1817"/>
                  </a:cubicBezTo>
                  <a:lnTo>
                    <a:pt x="22636" y="124"/>
                  </a:lnTo>
                  <a:cubicBezTo>
                    <a:pt x="17272" y="-661"/>
                    <a:pt x="12071" y="2339"/>
                    <a:pt x="10063" y="7376"/>
                  </a:cubicBezTo>
                  <a:lnTo>
                    <a:pt x="0" y="3260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39" name="Полилиния: фигура 83">
              <a:extLst>
                <a:ext uri="{FF2B5EF4-FFF2-40B4-BE49-F238E27FC236}">
                  <a16:creationId xmlns:a16="http://schemas.microsoft.com/office/drawing/2014/main" id="{5F80F611-5C80-0FD0-1384-2ECF4A77319D}"/>
                </a:ext>
              </a:extLst>
            </p:cNvPr>
            <p:cNvSpPr/>
            <p:nvPr/>
          </p:nvSpPr>
          <p:spPr>
            <a:xfrm rot="193056">
              <a:off x="10237572" y="3294010"/>
              <a:ext cx="17552" cy="16384"/>
            </a:xfrm>
            <a:custGeom>
              <a:avLst/>
              <a:gdLst>
                <a:gd name="connsiteX0" fmla="*/ 0 w 46996"/>
                <a:gd name="connsiteY0" fmla="*/ 33578 h 43870"/>
                <a:gd name="connsiteX1" fmla="*/ 4621 w 46996"/>
                <a:gd name="connsiteY1" fmla="*/ 39422 h 43870"/>
                <a:gd name="connsiteX2" fmla="*/ 19931 w 46996"/>
                <a:gd name="connsiteY2" fmla="*/ 42138 h 43870"/>
                <a:gd name="connsiteX3" fmla="*/ 41410 w 46996"/>
                <a:gd name="connsiteY3" fmla="*/ 28948 h 43870"/>
                <a:gd name="connsiteX4" fmla="*/ 46252 w 46996"/>
                <a:gd name="connsiteY4" fmla="*/ 14854 h 43870"/>
                <a:gd name="connsiteX5" fmla="*/ 43688 w 46996"/>
                <a:gd name="connsiteY5" fmla="*/ 7999 h 43870"/>
                <a:gd name="connsiteX6" fmla="*/ 33189 w 46996"/>
                <a:gd name="connsiteY6" fmla="*/ 398 h 43870"/>
                <a:gd name="connsiteX7" fmla="*/ 23513 w 46996"/>
                <a:gd name="connsiteY7" fmla="*/ 9 h 43870"/>
                <a:gd name="connsiteX8" fmla="*/ 13222 w 46996"/>
                <a:gd name="connsiteY8" fmla="*/ 5335 h 43870"/>
                <a:gd name="connsiteX9" fmla="*/ 4406 w 46996"/>
                <a:gd name="connsiteY9" fmla="*/ 18916 h 43870"/>
                <a:gd name="connsiteX10" fmla="*/ 2887 w 46996"/>
                <a:gd name="connsiteY10" fmla="*/ 22374 h 43870"/>
                <a:gd name="connsiteX11" fmla="*/ 0 w 46996"/>
                <a:gd name="connsiteY11" fmla="*/ 33578 h 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" h="43870">
                  <a:moveTo>
                    <a:pt x="0" y="33578"/>
                  </a:moveTo>
                  <a:lnTo>
                    <a:pt x="4621" y="39422"/>
                  </a:lnTo>
                  <a:cubicBezTo>
                    <a:pt x="8301" y="44076"/>
                    <a:pt x="14876" y="45243"/>
                    <a:pt x="19931" y="42138"/>
                  </a:cubicBezTo>
                  <a:lnTo>
                    <a:pt x="41410" y="28948"/>
                  </a:lnTo>
                  <a:cubicBezTo>
                    <a:pt x="46187" y="26014"/>
                    <a:pt x="48217" y="20106"/>
                    <a:pt x="46252" y="14854"/>
                  </a:cubicBezTo>
                  <a:lnTo>
                    <a:pt x="43688" y="7999"/>
                  </a:lnTo>
                  <a:cubicBezTo>
                    <a:pt x="42036" y="3583"/>
                    <a:pt x="37898" y="587"/>
                    <a:pt x="33189" y="398"/>
                  </a:cubicBezTo>
                  <a:lnTo>
                    <a:pt x="23513" y="9"/>
                  </a:lnTo>
                  <a:cubicBezTo>
                    <a:pt x="19384" y="-157"/>
                    <a:pt x="15473" y="1867"/>
                    <a:pt x="13222" y="5335"/>
                  </a:cubicBezTo>
                  <a:lnTo>
                    <a:pt x="4406" y="18916"/>
                  </a:lnTo>
                  <a:cubicBezTo>
                    <a:pt x="3716" y="19979"/>
                    <a:pt x="3203" y="21146"/>
                    <a:pt x="2887" y="22374"/>
                  </a:cubicBezTo>
                  <a:lnTo>
                    <a:pt x="0" y="3357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0" name="Полилиния: фигура 84">
              <a:extLst>
                <a:ext uri="{FF2B5EF4-FFF2-40B4-BE49-F238E27FC236}">
                  <a16:creationId xmlns:a16="http://schemas.microsoft.com/office/drawing/2014/main" id="{855E49A8-2B4C-954B-EEAC-8A15BC33C713}"/>
                </a:ext>
              </a:extLst>
            </p:cNvPr>
            <p:cNvSpPr/>
            <p:nvPr/>
          </p:nvSpPr>
          <p:spPr>
            <a:xfrm rot="193056">
              <a:off x="10562874" y="3190678"/>
              <a:ext cx="22383" cy="15722"/>
            </a:xfrm>
            <a:custGeom>
              <a:avLst/>
              <a:gdLst>
                <a:gd name="connsiteX0" fmla="*/ 0 w 59930"/>
                <a:gd name="connsiteY0" fmla="*/ 0 h 42097"/>
                <a:gd name="connsiteX1" fmla="*/ 48863 w 59930"/>
                <a:gd name="connsiteY1" fmla="*/ 6369 h 42097"/>
                <a:gd name="connsiteX2" fmla="*/ 59018 w 59930"/>
                <a:gd name="connsiteY2" fmla="*/ 16978 h 42097"/>
                <a:gd name="connsiteX3" fmla="*/ 59887 w 59930"/>
                <a:gd name="connsiteY3" fmla="*/ 27021 h 42097"/>
                <a:gd name="connsiteX4" fmla="*/ 51353 w 59930"/>
                <a:gd name="connsiteY4" fmla="*/ 39321 h 42097"/>
                <a:gd name="connsiteX5" fmla="*/ 42898 w 59930"/>
                <a:gd name="connsiteY5" fmla="*/ 41670 h 42097"/>
                <a:gd name="connsiteX6" fmla="*/ 33597 w 59930"/>
                <a:gd name="connsiteY6" fmla="*/ 40340 h 42097"/>
                <a:gd name="connsiteX7" fmla="*/ 14533 w 59930"/>
                <a:gd name="connsiteY7" fmla="*/ 28521 h 42097"/>
                <a:gd name="connsiteX8" fmla="*/ 9939 w 59930"/>
                <a:gd name="connsiteY8" fmla="*/ 23181 h 42097"/>
                <a:gd name="connsiteX9" fmla="*/ 0 w 59930"/>
                <a:gd name="connsiteY9" fmla="*/ 0 h 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30" h="42097">
                  <a:moveTo>
                    <a:pt x="0" y="0"/>
                  </a:moveTo>
                  <a:lnTo>
                    <a:pt x="48863" y="6369"/>
                  </a:lnTo>
                  <a:cubicBezTo>
                    <a:pt x="54319" y="7080"/>
                    <a:pt x="58544" y="11494"/>
                    <a:pt x="59018" y="16978"/>
                  </a:cubicBezTo>
                  <a:lnTo>
                    <a:pt x="59887" y="27021"/>
                  </a:lnTo>
                  <a:cubicBezTo>
                    <a:pt x="60373" y="32642"/>
                    <a:pt x="56786" y="37812"/>
                    <a:pt x="51353" y="39321"/>
                  </a:cubicBezTo>
                  <a:lnTo>
                    <a:pt x="42898" y="41670"/>
                  </a:lnTo>
                  <a:cubicBezTo>
                    <a:pt x="39748" y="42545"/>
                    <a:pt x="36376" y="42063"/>
                    <a:pt x="33597" y="40340"/>
                  </a:cubicBezTo>
                  <a:lnTo>
                    <a:pt x="14533" y="28521"/>
                  </a:lnTo>
                  <a:cubicBezTo>
                    <a:pt x="12491" y="27255"/>
                    <a:pt x="10887" y="25391"/>
                    <a:pt x="9939" y="231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1" name="Полилиния: фигура 85">
              <a:extLst>
                <a:ext uri="{FF2B5EF4-FFF2-40B4-BE49-F238E27FC236}">
                  <a16:creationId xmlns:a16="http://schemas.microsoft.com/office/drawing/2014/main" id="{4677908D-34F0-9213-319A-13B1DBB67F86}"/>
                </a:ext>
              </a:extLst>
            </p:cNvPr>
            <p:cNvSpPr/>
            <p:nvPr/>
          </p:nvSpPr>
          <p:spPr>
            <a:xfrm rot="193056">
              <a:off x="10622051" y="3153673"/>
              <a:ext cx="14393" cy="21607"/>
            </a:xfrm>
            <a:custGeom>
              <a:avLst/>
              <a:gdLst>
                <a:gd name="connsiteX0" fmla="*/ 0 w 38540"/>
                <a:gd name="connsiteY0" fmla="*/ 11018 h 57853"/>
                <a:gd name="connsiteX1" fmla="*/ 8127 w 38540"/>
                <a:gd name="connsiteY1" fmla="*/ 48613 h 57853"/>
                <a:gd name="connsiteX2" fmla="*/ 19573 w 38540"/>
                <a:gd name="connsiteY2" fmla="*/ 57853 h 57853"/>
                <a:gd name="connsiteX3" fmla="*/ 23786 w 38540"/>
                <a:gd name="connsiteY3" fmla="*/ 57853 h 57853"/>
                <a:gd name="connsiteX4" fmla="*/ 35412 w 38540"/>
                <a:gd name="connsiteY4" fmla="*/ 47544 h 57853"/>
                <a:gd name="connsiteX5" fmla="*/ 38456 w 38540"/>
                <a:gd name="connsiteY5" fmla="*/ 22371 h 57853"/>
                <a:gd name="connsiteX6" fmla="*/ 34374 w 38540"/>
                <a:gd name="connsiteY6" fmla="*/ 12002 h 57853"/>
                <a:gd name="connsiteX7" fmla="*/ 23402 w 38540"/>
                <a:gd name="connsiteY7" fmla="*/ 2755 h 57853"/>
                <a:gd name="connsiteX8" fmla="*/ 7574 w 38540"/>
                <a:gd name="connsiteY8" fmla="*/ 3435 h 57853"/>
                <a:gd name="connsiteX9" fmla="*/ 1 w 38540"/>
                <a:gd name="connsiteY9" fmla="*/ 11019 h 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40" h="57853">
                  <a:moveTo>
                    <a:pt x="0" y="11018"/>
                  </a:moveTo>
                  <a:lnTo>
                    <a:pt x="8127" y="48613"/>
                  </a:lnTo>
                  <a:cubicBezTo>
                    <a:pt x="9293" y="54005"/>
                    <a:pt x="14060" y="57853"/>
                    <a:pt x="19573" y="57853"/>
                  </a:cubicBezTo>
                  <a:lnTo>
                    <a:pt x="23786" y="57853"/>
                  </a:lnTo>
                  <a:cubicBezTo>
                    <a:pt x="29710" y="57853"/>
                    <a:pt x="34701" y="53428"/>
                    <a:pt x="35412" y="47544"/>
                  </a:cubicBezTo>
                  <a:lnTo>
                    <a:pt x="38456" y="22371"/>
                  </a:lnTo>
                  <a:cubicBezTo>
                    <a:pt x="38931" y="18448"/>
                    <a:pt x="37396" y="14549"/>
                    <a:pt x="34374" y="12002"/>
                  </a:cubicBezTo>
                  <a:lnTo>
                    <a:pt x="23402" y="2755"/>
                  </a:lnTo>
                  <a:cubicBezTo>
                    <a:pt x="18751" y="-1165"/>
                    <a:pt x="11873" y="-870"/>
                    <a:pt x="7574" y="3435"/>
                  </a:cubicBezTo>
                  <a:lnTo>
                    <a:pt x="1" y="1101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2" name="Полилиния: фигура 86">
              <a:extLst>
                <a:ext uri="{FF2B5EF4-FFF2-40B4-BE49-F238E27FC236}">
                  <a16:creationId xmlns:a16="http://schemas.microsoft.com/office/drawing/2014/main" id="{CBA3E104-E165-98E9-57BB-369B1664871D}"/>
                </a:ext>
              </a:extLst>
            </p:cNvPr>
            <p:cNvSpPr/>
            <p:nvPr/>
          </p:nvSpPr>
          <p:spPr>
            <a:xfrm rot="193056">
              <a:off x="10641299" y="3158791"/>
              <a:ext cx="41729" cy="34347"/>
            </a:xfrm>
            <a:custGeom>
              <a:avLst/>
              <a:gdLst>
                <a:gd name="connsiteX0" fmla="*/ 0 w 111732"/>
                <a:gd name="connsiteY0" fmla="*/ 41547 h 91965"/>
                <a:gd name="connsiteX1" fmla="*/ 0 w 111732"/>
                <a:gd name="connsiteY1" fmla="*/ 80248 h 91965"/>
                <a:gd name="connsiteX2" fmla="*/ 11711 w 111732"/>
                <a:gd name="connsiteY2" fmla="*/ 91966 h 91965"/>
                <a:gd name="connsiteX3" fmla="*/ 14147 w 111732"/>
                <a:gd name="connsiteY3" fmla="*/ 91709 h 91965"/>
                <a:gd name="connsiteX4" fmla="*/ 57898 w 111732"/>
                <a:gd name="connsiteY4" fmla="*/ 82402 h 91965"/>
                <a:gd name="connsiteX5" fmla="*/ 60887 w 111732"/>
                <a:gd name="connsiteY5" fmla="*/ 81325 h 91965"/>
                <a:gd name="connsiteX6" fmla="*/ 105444 w 111732"/>
                <a:gd name="connsiteY6" fmla="*/ 58026 h 91965"/>
                <a:gd name="connsiteX7" fmla="*/ 110737 w 111732"/>
                <a:gd name="connsiteY7" fmla="*/ 42918 h 91965"/>
                <a:gd name="connsiteX8" fmla="*/ 98834 w 111732"/>
                <a:gd name="connsiteY8" fmla="*/ 15886 h 91965"/>
                <a:gd name="connsiteX9" fmla="*/ 89716 w 111732"/>
                <a:gd name="connsiteY9" fmla="*/ 9002 h 91965"/>
                <a:gd name="connsiteX10" fmla="*/ 59968 w 111732"/>
                <a:gd name="connsiteY10" fmla="*/ 4898 h 91965"/>
                <a:gd name="connsiteX11" fmla="*/ 58972 w 111732"/>
                <a:gd name="connsiteY11" fmla="*/ 4717 h 91965"/>
                <a:gd name="connsiteX12" fmla="*/ 39511 w 111732"/>
                <a:gd name="connsiteY12" fmla="*/ 292 h 91965"/>
                <a:gd name="connsiteX13" fmla="*/ 27172 w 111732"/>
                <a:gd name="connsiteY13" fmla="*/ 5218 h 91965"/>
                <a:gd name="connsiteX14" fmla="*/ 11870 w 111732"/>
                <a:gd name="connsiteY14" fmla="*/ 28184 h 91965"/>
                <a:gd name="connsiteX15" fmla="*/ 10825 w 111732"/>
                <a:gd name="connsiteY15" fmla="*/ 29529 h 91965"/>
                <a:gd name="connsiteX16" fmla="*/ 0 w 111732"/>
                <a:gd name="connsiteY16" fmla="*/ 41547 h 9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732" h="91965">
                  <a:moveTo>
                    <a:pt x="0" y="41547"/>
                  </a:moveTo>
                  <a:lnTo>
                    <a:pt x="0" y="80248"/>
                  </a:lnTo>
                  <a:cubicBezTo>
                    <a:pt x="0" y="86720"/>
                    <a:pt x="5243" y="91966"/>
                    <a:pt x="11711" y="91966"/>
                  </a:cubicBezTo>
                  <a:cubicBezTo>
                    <a:pt x="12529" y="91966"/>
                    <a:pt x="13346" y="91880"/>
                    <a:pt x="14147" y="91709"/>
                  </a:cubicBezTo>
                  <a:lnTo>
                    <a:pt x="57898" y="82402"/>
                  </a:lnTo>
                  <a:cubicBezTo>
                    <a:pt x="58939" y="82180"/>
                    <a:pt x="59945" y="81818"/>
                    <a:pt x="60887" y="81325"/>
                  </a:cubicBezTo>
                  <a:lnTo>
                    <a:pt x="105444" y="58026"/>
                  </a:lnTo>
                  <a:cubicBezTo>
                    <a:pt x="110908" y="55169"/>
                    <a:pt x="113221" y="48563"/>
                    <a:pt x="110737" y="42918"/>
                  </a:cubicBezTo>
                  <a:lnTo>
                    <a:pt x="98834" y="15886"/>
                  </a:lnTo>
                  <a:cubicBezTo>
                    <a:pt x="97195" y="12163"/>
                    <a:pt x="93744" y="9557"/>
                    <a:pt x="89716" y="9002"/>
                  </a:cubicBezTo>
                  <a:lnTo>
                    <a:pt x="59968" y="4898"/>
                  </a:lnTo>
                  <a:cubicBezTo>
                    <a:pt x="59634" y="4852"/>
                    <a:pt x="59302" y="4792"/>
                    <a:pt x="58972" y="4717"/>
                  </a:cubicBezTo>
                  <a:lnTo>
                    <a:pt x="39511" y="292"/>
                  </a:lnTo>
                  <a:cubicBezTo>
                    <a:pt x="34775" y="-785"/>
                    <a:pt x="29866" y="1175"/>
                    <a:pt x="27172" y="5218"/>
                  </a:cubicBezTo>
                  <a:lnTo>
                    <a:pt x="11870" y="28184"/>
                  </a:lnTo>
                  <a:cubicBezTo>
                    <a:pt x="11555" y="28657"/>
                    <a:pt x="11206" y="29106"/>
                    <a:pt x="10825" y="29529"/>
                  </a:cubicBezTo>
                  <a:lnTo>
                    <a:pt x="0" y="4154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3" name="Полилиния: фигура 87">
              <a:extLst>
                <a:ext uri="{FF2B5EF4-FFF2-40B4-BE49-F238E27FC236}">
                  <a16:creationId xmlns:a16="http://schemas.microsoft.com/office/drawing/2014/main" id="{0C8545DD-22A6-11E6-B327-59C57CA44520}"/>
                </a:ext>
              </a:extLst>
            </p:cNvPr>
            <p:cNvSpPr/>
            <p:nvPr/>
          </p:nvSpPr>
          <p:spPr>
            <a:xfrm rot="193056">
              <a:off x="10654879" y="3042741"/>
              <a:ext cx="60917" cy="36679"/>
            </a:xfrm>
            <a:custGeom>
              <a:avLst/>
              <a:gdLst>
                <a:gd name="connsiteX0" fmla="*/ 0 w 163108"/>
                <a:gd name="connsiteY0" fmla="*/ 59049 h 98209"/>
                <a:gd name="connsiteX1" fmla="*/ 14613 w 163108"/>
                <a:gd name="connsiteY1" fmla="*/ 90350 h 98209"/>
                <a:gd name="connsiteX2" fmla="*/ 25094 w 163108"/>
                <a:gd name="connsiteY2" fmla="*/ 97108 h 98209"/>
                <a:gd name="connsiteX3" fmla="*/ 124516 w 163108"/>
                <a:gd name="connsiteY3" fmla="*/ 98209 h 98209"/>
                <a:gd name="connsiteX4" fmla="*/ 134943 w 163108"/>
                <a:gd name="connsiteY4" fmla="*/ 92074 h 98209"/>
                <a:gd name="connsiteX5" fmla="*/ 161695 w 163108"/>
                <a:gd name="connsiteY5" fmla="*/ 42668 h 98209"/>
                <a:gd name="connsiteX6" fmla="*/ 162038 w 163108"/>
                <a:gd name="connsiteY6" fmla="*/ 32192 h 98209"/>
                <a:gd name="connsiteX7" fmla="*/ 150382 w 163108"/>
                <a:gd name="connsiteY7" fmla="*/ 6825 h 98209"/>
                <a:gd name="connsiteX8" fmla="*/ 134849 w 163108"/>
                <a:gd name="connsiteY8" fmla="*/ 1074 h 98209"/>
                <a:gd name="connsiteX9" fmla="*/ 131054 w 163108"/>
                <a:gd name="connsiteY9" fmla="*/ 3863 h 98209"/>
                <a:gd name="connsiteX10" fmla="*/ 122809 w 163108"/>
                <a:gd name="connsiteY10" fmla="*/ 12989 h 98209"/>
                <a:gd name="connsiteX11" fmla="*/ 113174 w 163108"/>
                <a:gd name="connsiteY11" fmla="*/ 16810 h 98209"/>
                <a:gd name="connsiteX12" fmla="*/ 79431 w 163108"/>
                <a:gd name="connsiteY12" fmla="*/ 14069 h 98209"/>
                <a:gd name="connsiteX13" fmla="*/ 68389 w 163108"/>
                <a:gd name="connsiteY13" fmla="*/ 19808 h 98209"/>
                <a:gd name="connsiteX14" fmla="*/ 62862 w 163108"/>
                <a:gd name="connsiteY14" fmla="*/ 29208 h 98209"/>
                <a:gd name="connsiteX15" fmla="*/ 52769 w 163108"/>
                <a:gd name="connsiteY15" fmla="*/ 34985 h 98209"/>
                <a:gd name="connsiteX16" fmla="*/ 44255 w 163108"/>
                <a:gd name="connsiteY16" fmla="*/ 34985 h 98209"/>
                <a:gd name="connsiteX17" fmla="*/ 32673 w 163108"/>
                <a:gd name="connsiteY17" fmla="*/ 44966 h 98209"/>
                <a:gd name="connsiteX18" fmla="*/ 31933 w 163108"/>
                <a:gd name="connsiteY18" fmla="*/ 49902 h 98209"/>
                <a:gd name="connsiteX19" fmla="*/ 19866 w 163108"/>
                <a:gd name="connsiteY19" fmla="*/ 59874 h 98209"/>
                <a:gd name="connsiteX20" fmla="*/ 0 w 163108"/>
                <a:gd name="connsiteY20" fmla="*/ 59050 h 9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3108" h="98209">
                  <a:moveTo>
                    <a:pt x="0" y="59049"/>
                  </a:moveTo>
                  <a:lnTo>
                    <a:pt x="14613" y="90350"/>
                  </a:lnTo>
                  <a:cubicBezTo>
                    <a:pt x="16519" y="94431"/>
                    <a:pt x="20593" y="97058"/>
                    <a:pt x="25094" y="97108"/>
                  </a:cubicBezTo>
                  <a:lnTo>
                    <a:pt x="124516" y="98209"/>
                  </a:lnTo>
                  <a:cubicBezTo>
                    <a:pt x="128860" y="98257"/>
                    <a:pt x="132873" y="95896"/>
                    <a:pt x="134943" y="92074"/>
                  </a:cubicBezTo>
                  <a:lnTo>
                    <a:pt x="161695" y="42668"/>
                  </a:lnTo>
                  <a:cubicBezTo>
                    <a:pt x="163451" y="39425"/>
                    <a:pt x="163578" y="35544"/>
                    <a:pt x="162038" y="32192"/>
                  </a:cubicBezTo>
                  <a:lnTo>
                    <a:pt x="150382" y="6825"/>
                  </a:lnTo>
                  <a:cubicBezTo>
                    <a:pt x="147680" y="946"/>
                    <a:pt x="140726" y="-1629"/>
                    <a:pt x="134849" y="1074"/>
                  </a:cubicBezTo>
                  <a:cubicBezTo>
                    <a:pt x="133409" y="1737"/>
                    <a:pt x="132117" y="2686"/>
                    <a:pt x="131054" y="3863"/>
                  </a:cubicBezTo>
                  <a:lnTo>
                    <a:pt x="122809" y="12989"/>
                  </a:lnTo>
                  <a:cubicBezTo>
                    <a:pt x="120367" y="15693"/>
                    <a:pt x="116805" y="17105"/>
                    <a:pt x="113174" y="16810"/>
                  </a:cubicBezTo>
                  <a:lnTo>
                    <a:pt x="79431" y="14069"/>
                  </a:lnTo>
                  <a:cubicBezTo>
                    <a:pt x="74955" y="13706"/>
                    <a:pt x="70666" y="15935"/>
                    <a:pt x="68389" y="19808"/>
                  </a:cubicBezTo>
                  <a:lnTo>
                    <a:pt x="62862" y="29208"/>
                  </a:lnTo>
                  <a:cubicBezTo>
                    <a:pt x="60759" y="32787"/>
                    <a:pt x="56918" y="34985"/>
                    <a:pt x="52769" y="34985"/>
                  </a:cubicBezTo>
                  <a:lnTo>
                    <a:pt x="44255" y="34985"/>
                  </a:lnTo>
                  <a:cubicBezTo>
                    <a:pt x="38457" y="34985"/>
                    <a:pt x="33531" y="39229"/>
                    <a:pt x="32673" y="44966"/>
                  </a:cubicBezTo>
                  <a:lnTo>
                    <a:pt x="31933" y="49902"/>
                  </a:lnTo>
                  <a:cubicBezTo>
                    <a:pt x="31047" y="55822"/>
                    <a:pt x="25844" y="60122"/>
                    <a:pt x="19866" y="59874"/>
                  </a:cubicBezTo>
                  <a:lnTo>
                    <a:pt x="0" y="5905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4" name="Полилиния: фигура 88">
              <a:extLst>
                <a:ext uri="{FF2B5EF4-FFF2-40B4-BE49-F238E27FC236}">
                  <a16:creationId xmlns:a16="http://schemas.microsoft.com/office/drawing/2014/main" id="{EFF43AF1-6A6E-4AEF-BF91-CD67F466966E}"/>
                </a:ext>
              </a:extLst>
            </p:cNvPr>
            <p:cNvSpPr/>
            <p:nvPr/>
          </p:nvSpPr>
          <p:spPr>
            <a:xfrm rot="193056">
              <a:off x="10639785" y="2991489"/>
              <a:ext cx="9802" cy="11762"/>
            </a:xfrm>
            <a:custGeom>
              <a:avLst/>
              <a:gdLst>
                <a:gd name="connsiteX0" fmla="*/ 5519 w 26246"/>
                <a:gd name="connsiteY0" fmla="*/ 0 h 31493"/>
                <a:gd name="connsiteX1" fmla="*/ 302 w 26246"/>
                <a:gd name="connsiteY1" fmla="*/ 19190 h 31493"/>
                <a:gd name="connsiteX2" fmla="*/ 6312 w 26246"/>
                <a:gd name="connsiteY2" fmla="*/ 29697 h 31493"/>
                <a:gd name="connsiteX3" fmla="*/ 6701 w 26246"/>
                <a:gd name="connsiteY3" fmla="*/ 29793 h 31493"/>
                <a:gd name="connsiteX4" fmla="*/ 13423 w 26246"/>
                <a:gd name="connsiteY4" fmla="*/ 31288 h 31493"/>
                <a:gd name="connsiteX5" fmla="*/ 23310 w 26246"/>
                <a:gd name="connsiteY5" fmla="*/ 25883 h 31493"/>
                <a:gd name="connsiteX6" fmla="*/ 25526 w 26246"/>
                <a:gd name="connsiteY6" fmla="*/ 19848 h 31493"/>
                <a:gd name="connsiteX7" fmla="*/ 18580 w 26246"/>
                <a:gd name="connsiteY7" fmla="*/ 4812 h 31493"/>
                <a:gd name="connsiteX8" fmla="*/ 5519 w 26246"/>
                <a:gd name="connsiteY8" fmla="*/ 0 h 3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" h="31493">
                  <a:moveTo>
                    <a:pt x="5519" y="0"/>
                  </a:moveTo>
                  <a:lnTo>
                    <a:pt x="302" y="19190"/>
                  </a:lnTo>
                  <a:cubicBezTo>
                    <a:pt x="-938" y="23752"/>
                    <a:pt x="1753" y="28456"/>
                    <a:pt x="6312" y="29697"/>
                  </a:cubicBezTo>
                  <a:cubicBezTo>
                    <a:pt x="6441" y="29732"/>
                    <a:pt x="6570" y="29764"/>
                    <a:pt x="6701" y="29793"/>
                  </a:cubicBezTo>
                  <a:lnTo>
                    <a:pt x="13423" y="31288"/>
                  </a:lnTo>
                  <a:cubicBezTo>
                    <a:pt x="17606" y="32218"/>
                    <a:pt x="21832" y="29908"/>
                    <a:pt x="23310" y="25883"/>
                  </a:cubicBezTo>
                  <a:lnTo>
                    <a:pt x="25526" y="19848"/>
                  </a:lnTo>
                  <a:cubicBezTo>
                    <a:pt x="27754" y="13777"/>
                    <a:pt x="24645" y="7047"/>
                    <a:pt x="18580" y="4812"/>
                  </a:cubicBezTo>
                  <a:lnTo>
                    <a:pt x="551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5" name="Полилиния: фигура 89">
              <a:extLst>
                <a:ext uri="{FF2B5EF4-FFF2-40B4-BE49-F238E27FC236}">
                  <a16:creationId xmlns:a16="http://schemas.microsoft.com/office/drawing/2014/main" id="{11DCEB1D-D183-09BC-AD0D-E8A21A3FD372}"/>
                </a:ext>
              </a:extLst>
            </p:cNvPr>
            <p:cNvSpPr/>
            <p:nvPr/>
          </p:nvSpPr>
          <p:spPr>
            <a:xfrm rot="193056">
              <a:off x="10550484" y="3066572"/>
              <a:ext cx="91154" cy="84486"/>
            </a:xfrm>
            <a:custGeom>
              <a:avLst/>
              <a:gdLst>
                <a:gd name="connsiteX0" fmla="*/ 166943 w 244068"/>
                <a:gd name="connsiteY0" fmla="*/ 37722 h 226211"/>
                <a:gd name="connsiteX1" fmla="*/ 190868 w 244068"/>
                <a:gd name="connsiteY1" fmla="*/ 74164 h 226211"/>
                <a:gd name="connsiteX2" fmla="*/ 198302 w 244068"/>
                <a:gd name="connsiteY2" fmla="*/ 79209 h 226211"/>
                <a:gd name="connsiteX3" fmla="*/ 229128 w 244068"/>
                <a:gd name="connsiteY3" fmla="*/ 85539 h 226211"/>
                <a:gd name="connsiteX4" fmla="*/ 242954 w 244068"/>
                <a:gd name="connsiteY4" fmla="*/ 76416 h 226211"/>
                <a:gd name="connsiteX5" fmla="*/ 243190 w 244068"/>
                <a:gd name="connsiteY5" fmla="*/ 74320 h 226211"/>
                <a:gd name="connsiteX6" fmla="*/ 244066 w 244068"/>
                <a:gd name="connsiteY6" fmla="*/ 34731 h 226211"/>
                <a:gd name="connsiteX7" fmla="*/ 242436 w 244068"/>
                <a:gd name="connsiteY7" fmla="*/ 28504 h 226211"/>
                <a:gd name="connsiteX8" fmla="*/ 230819 w 244068"/>
                <a:gd name="connsiteY8" fmla="*/ 8862 h 226211"/>
                <a:gd name="connsiteX9" fmla="*/ 221499 w 244068"/>
                <a:gd name="connsiteY9" fmla="*/ 3137 h 226211"/>
                <a:gd name="connsiteX10" fmla="*/ 173617 w 244068"/>
                <a:gd name="connsiteY10" fmla="*/ 25 h 226211"/>
                <a:gd name="connsiteX11" fmla="*/ 166089 w 244068"/>
                <a:gd name="connsiteY11" fmla="*/ 2156 h 226211"/>
                <a:gd name="connsiteX12" fmla="*/ 143035 w 244068"/>
                <a:gd name="connsiteY12" fmla="*/ 18493 h 226211"/>
                <a:gd name="connsiteX13" fmla="*/ 134391 w 244068"/>
                <a:gd name="connsiteY13" fmla="*/ 20497 h 226211"/>
                <a:gd name="connsiteX14" fmla="*/ 104363 w 244068"/>
                <a:gd name="connsiteY14" fmla="*/ 15623 h 226211"/>
                <a:gd name="connsiteX15" fmla="*/ 90928 w 244068"/>
                <a:gd name="connsiteY15" fmla="*/ 25313 h 226211"/>
                <a:gd name="connsiteX16" fmla="*/ 90860 w 244068"/>
                <a:gd name="connsiteY16" fmla="*/ 25795 h 226211"/>
                <a:gd name="connsiteX17" fmla="*/ 89179 w 244068"/>
                <a:gd name="connsiteY17" fmla="*/ 39827 h 226211"/>
                <a:gd name="connsiteX18" fmla="*/ 92342 w 244068"/>
                <a:gd name="connsiteY18" fmla="*/ 49318 h 226211"/>
                <a:gd name="connsiteX19" fmla="*/ 110995 w 244068"/>
                <a:gd name="connsiteY19" fmla="*/ 68840 h 226211"/>
                <a:gd name="connsiteX20" fmla="*/ 111310 w 244068"/>
                <a:gd name="connsiteY20" fmla="*/ 80321 h 226211"/>
                <a:gd name="connsiteX21" fmla="*/ 106652 w 244068"/>
                <a:gd name="connsiteY21" fmla="*/ 85766 h 226211"/>
                <a:gd name="connsiteX22" fmla="*/ 94694 w 244068"/>
                <a:gd name="connsiteY22" fmla="*/ 86792 h 226211"/>
                <a:gd name="connsiteX23" fmla="*/ 60619 w 244068"/>
                <a:gd name="connsiteY23" fmla="*/ 58551 h 226211"/>
                <a:gd name="connsiteX24" fmla="*/ 52038 w 244068"/>
                <a:gd name="connsiteY24" fmla="*/ 55910 h 226211"/>
                <a:gd name="connsiteX25" fmla="*/ 13423 w 244068"/>
                <a:gd name="connsiteY25" fmla="*/ 59589 h 226211"/>
                <a:gd name="connsiteX26" fmla="*/ 2867 w 244068"/>
                <a:gd name="connsiteY26" fmla="*/ 70228 h 226211"/>
                <a:gd name="connsiteX27" fmla="*/ 45 w 244068"/>
                <a:gd name="connsiteY27" fmla="*/ 102375 h 226211"/>
                <a:gd name="connsiteX28" fmla="*/ 76 w 244068"/>
                <a:gd name="connsiteY28" fmla="*/ 104734 h 226211"/>
                <a:gd name="connsiteX29" fmla="*/ 4635 w 244068"/>
                <a:gd name="connsiteY29" fmla="*/ 144544 h 226211"/>
                <a:gd name="connsiteX30" fmla="*/ 7083 w 244068"/>
                <a:gd name="connsiteY30" fmla="*/ 150478 h 226211"/>
                <a:gd name="connsiteX31" fmla="*/ 27492 w 244068"/>
                <a:gd name="connsiteY31" fmla="*/ 176303 h 226211"/>
                <a:gd name="connsiteX32" fmla="*/ 29642 w 244068"/>
                <a:gd name="connsiteY32" fmla="*/ 180628 h 226211"/>
                <a:gd name="connsiteX33" fmla="*/ 36198 w 244068"/>
                <a:gd name="connsiteY33" fmla="*/ 205914 h 226211"/>
                <a:gd name="connsiteX34" fmla="*/ 44355 w 244068"/>
                <a:gd name="connsiteY34" fmla="*/ 214248 h 226211"/>
                <a:gd name="connsiteX35" fmla="*/ 85189 w 244068"/>
                <a:gd name="connsiteY35" fmla="*/ 225771 h 226211"/>
                <a:gd name="connsiteX36" fmla="*/ 89339 w 244068"/>
                <a:gd name="connsiteY36" fmla="*/ 226171 h 226211"/>
                <a:gd name="connsiteX37" fmla="*/ 121162 w 244068"/>
                <a:gd name="connsiteY37" fmla="*/ 223521 h 226211"/>
                <a:gd name="connsiteX38" fmla="*/ 131865 w 244068"/>
                <a:gd name="connsiteY38" fmla="*/ 210926 h 226211"/>
                <a:gd name="connsiteX39" fmla="*/ 130114 w 244068"/>
                <a:gd name="connsiteY39" fmla="*/ 188633 h 226211"/>
                <a:gd name="connsiteX40" fmla="*/ 140871 w 244068"/>
                <a:gd name="connsiteY40" fmla="*/ 176034 h 226211"/>
                <a:gd name="connsiteX41" fmla="*/ 143129 w 244068"/>
                <a:gd name="connsiteY41" fmla="*/ 176075 h 226211"/>
                <a:gd name="connsiteX42" fmla="*/ 154441 w 244068"/>
                <a:gd name="connsiteY42" fmla="*/ 177379 h 226211"/>
                <a:gd name="connsiteX43" fmla="*/ 165797 w 244068"/>
                <a:gd name="connsiteY43" fmla="*/ 171812 h 226211"/>
                <a:gd name="connsiteX44" fmla="*/ 182911 w 244068"/>
                <a:gd name="connsiteY44" fmla="*/ 143558 h 226211"/>
                <a:gd name="connsiteX45" fmla="*/ 195315 w 244068"/>
                <a:gd name="connsiteY45" fmla="*/ 138160 h 226211"/>
                <a:gd name="connsiteX46" fmla="*/ 210912 w 244068"/>
                <a:gd name="connsiteY46" fmla="*/ 141411 h 226211"/>
                <a:gd name="connsiteX47" fmla="*/ 222050 w 244068"/>
                <a:gd name="connsiteY47" fmla="*/ 137730 h 226211"/>
                <a:gd name="connsiteX48" fmla="*/ 230460 w 244068"/>
                <a:gd name="connsiteY48" fmla="*/ 128273 h 226211"/>
                <a:gd name="connsiteX49" fmla="*/ 229990 w 244068"/>
                <a:gd name="connsiteY49" fmla="*/ 112196 h 226211"/>
                <a:gd name="connsiteX50" fmla="*/ 219692 w 244068"/>
                <a:gd name="connsiteY50" fmla="*/ 101897 h 226211"/>
                <a:gd name="connsiteX51" fmla="*/ 214630 w 244068"/>
                <a:gd name="connsiteY51" fmla="*/ 98918 h 226211"/>
                <a:gd name="connsiteX52" fmla="*/ 176705 w 244068"/>
                <a:gd name="connsiteY52" fmla="*/ 88077 h 226211"/>
                <a:gd name="connsiteX53" fmla="*/ 170991 w 244068"/>
                <a:gd name="connsiteY53" fmla="*/ 84391 h 226211"/>
                <a:gd name="connsiteX54" fmla="*/ 149911 w 244068"/>
                <a:gd name="connsiteY54" fmla="*/ 59528 h 226211"/>
                <a:gd name="connsiteX55" fmla="*/ 151265 w 244068"/>
                <a:gd name="connsiteY55" fmla="*/ 43013 h 226211"/>
                <a:gd name="connsiteX56" fmla="*/ 155883 w 244068"/>
                <a:gd name="connsiteY56" fmla="*/ 40611 h 226211"/>
                <a:gd name="connsiteX57" fmla="*/ 166944 w 244068"/>
                <a:gd name="connsiteY57" fmla="*/ 37721 h 22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4068" h="226211">
                  <a:moveTo>
                    <a:pt x="166943" y="37722"/>
                  </a:moveTo>
                  <a:lnTo>
                    <a:pt x="190868" y="74164"/>
                  </a:lnTo>
                  <a:cubicBezTo>
                    <a:pt x="192577" y="76767"/>
                    <a:pt x="195252" y="78583"/>
                    <a:pt x="198302" y="79209"/>
                  </a:cubicBezTo>
                  <a:lnTo>
                    <a:pt x="229128" y="85539"/>
                  </a:lnTo>
                  <a:cubicBezTo>
                    <a:pt x="235464" y="86840"/>
                    <a:pt x="241654" y="82755"/>
                    <a:pt x="242954" y="76416"/>
                  </a:cubicBezTo>
                  <a:cubicBezTo>
                    <a:pt x="243095" y="75726"/>
                    <a:pt x="243175" y="75024"/>
                    <a:pt x="243190" y="74320"/>
                  </a:cubicBezTo>
                  <a:lnTo>
                    <a:pt x="244066" y="34731"/>
                  </a:lnTo>
                  <a:cubicBezTo>
                    <a:pt x="244114" y="32544"/>
                    <a:pt x="243550" y="30387"/>
                    <a:pt x="242436" y="28504"/>
                  </a:cubicBezTo>
                  <a:lnTo>
                    <a:pt x="230819" y="8862"/>
                  </a:lnTo>
                  <a:cubicBezTo>
                    <a:pt x="228848" y="5530"/>
                    <a:pt x="225361" y="3388"/>
                    <a:pt x="221499" y="3137"/>
                  </a:cubicBezTo>
                  <a:lnTo>
                    <a:pt x="173617" y="25"/>
                  </a:lnTo>
                  <a:cubicBezTo>
                    <a:pt x="170937" y="-149"/>
                    <a:pt x="168280" y="603"/>
                    <a:pt x="166089" y="2156"/>
                  </a:cubicBezTo>
                  <a:lnTo>
                    <a:pt x="143035" y="18493"/>
                  </a:lnTo>
                  <a:cubicBezTo>
                    <a:pt x="140527" y="20270"/>
                    <a:pt x="137423" y="20989"/>
                    <a:pt x="134391" y="20497"/>
                  </a:cubicBezTo>
                  <a:lnTo>
                    <a:pt x="104363" y="15623"/>
                  </a:lnTo>
                  <a:cubicBezTo>
                    <a:pt x="97979" y="14587"/>
                    <a:pt x="91963" y="18925"/>
                    <a:pt x="90928" y="25313"/>
                  </a:cubicBezTo>
                  <a:cubicBezTo>
                    <a:pt x="90902" y="25473"/>
                    <a:pt x="90879" y="25634"/>
                    <a:pt x="90860" y="25795"/>
                  </a:cubicBezTo>
                  <a:lnTo>
                    <a:pt x="89179" y="39827"/>
                  </a:lnTo>
                  <a:cubicBezTo>
                    <a:pt x="88763" y="43304"/>
                    <a:pt x="89923" y="46786"/>
                    <a:pt x="92342" y="49318"/>
                  </a:cubicBezTo>
                  <a:lnTo>
                    <a:pt x="110995" y="68840"/>
                  </a:lnTo>
                  <a:cubicBezTo>
                    <a:pt x="114031" y="72018"/>
                    <a:pt x="114168" y="76981"/>
                    <a:pt x="111310" y="80321"/>
                  </a:cubicBezTo>
                  <a:lnTo>
                    <a:pt x="106652" y="85766"/>
                  </a:lnTo>
                  <a:cubicBezTo>
                    <a:pt x="103615" y="89317"/>
                    <a:pt x="98292" y="89773"/>
                    <a:pt x="94694" y="86792"/>
                  </a:cubicBezTo>
                  <a:lnTo>
                    <a:pt x="60619" y="58551"/>
                  </a:lnTo>
                  <a:cubicBezTo>
                    <a:pt x="58223" y="56565"/>
                    <a:pt x="55135" y="55615"/>
                    <a:pt x="52038" y="55910"/>
                  </a:cubicBezTo>
                  <a:lnTo>
                    <a:pt x="13423" y="59589"/>
                  </a:lnTo>
                  <a:cubicBezTo>
                    <a:pt x="7801" y="60125"/>
                    <a:pt x="3361" y="64599"/>
                    <a:pt x="2867" y="70228"/>
                  </a:cubicBezTo>
                  <a:lnTo>
                    <a:pt x="45" y="102375"/>
                  </a:lnTo>
                  <a:cubicBezTo>
                    <a:pt x="-24" y="103160"/>
                    <a:pt x="-13" y="103951"/>
                    <a:pt x="76" y="104734"/>
                  </a:cubicBezTo>
                  <a:lnTo>
                    <a:pt x="4635" y="144544"/>
                  </a:lnTo>
                  <a:cubicBezTo>
                    <a:pt x="4883" y="146711"/>
                    <a:pt x="5731" y="148767"/>
                    <a:pt x="7083" y="150478"/>
                  </a:cubicBezTo>
                  <a:lnTo>
                    <a:pt x="27492" y="176303"/>
                  </a:lnTo>
                  <a:cubicBezTo>
                    <a:pt x="28501" y="177580"/>
                    <a:pt x="29233" y="179053"/>
                    <a:pt x="29642" y="180628"/>
                  </a:cubicBezTo>
                  <a:lnTo>
                    <a:pt x="36198" y="205914"/>
                  </a:lnTo>
                  <a:cubicBezTo>
                    <a:pt x="37244" y="209945"/>
                    <a:pt x="40349" y="213118"/>
                    <a:pt x="44355" y="214248"/>
                  </a:cubicBezTo>
                  <a:lnTo>
                    <a:pt x="85189" y="225771"/>
                  </a:lnTo>
                  <a:cubicBezTo>
                    <a:pt x="86538" y="226152"/>
                    <a:pt x="87943" y="226287"/>
                    <a:pt x="89339" y="226171"/>
                  </a:cubicBezTo>
                  <a:lnTo>
                    <a:pt x="121162" y="223521"/>
                  </a:lnTo>
                  <a:cubicBezTo>
                    <a:pt x="127586" y="222986"/>
                    <a:pt x="132371" y="217356"/>
                    <a:pt x="131865" y="210926"/>
                  </a:cubicBezTo>
                  <a:lnTo>
                    <a:pt x="130114" y="188633"/>
                  </a:lnTo>
                  <a:cubicBezTo>
                    <a:pt x="129607" y="182182"/>
                    <a:pt x="134423" y="176541"/>
                    <a:pt x="140871" y="176034"/>
                  </a:cubicBezTo>
                  <a:cubicBezTo>
                    <a:pt x="141623" y="175975"/>
                    <a:pt x="142379" y="175988"/>
                    <a:pt x="143129" y="176075"/>
                  </a:cubicBezTo>
                  <a:lnTo>
                    <a:pt x="154441" y="177379"/>
                  </a:lnTo>
                  <a:cubicBezTo>
                    <a:pt x="158988" y="177903"/>
                    <a:pt x="163424" y="175728"/>
                    <a:pt x="165797" y="171812"/>
                  </a:cubicBezTo>
                  <a:lnTo>
                    <a:pt x="182911" y="143558"/>
                  </a:lnTo>
                  <a:cubicBezTo>
                    <a:pt x="185484" y="139309"/>
                    <a:pt x="190455" y="137146"/>
                    <a:pt x="195315" y="138160"/>
                  </a:cubicBezTo>
                  <a:lnTo>
                    <a:pt x="210912" y="141411"/>
                  </a:lnTo>
                  <a:cubicBezTo>
                    <a:pt x="215016" y="142267"/>
                    <a:pt x="219264" y="140863"/>
                    <a:pt x="222050" y="137730"/>
                  </a:cubicBezTo>
                  <a:lnTo>
                    <a:pt x="230460" y="128273"/>
                  </a:lnTo>
                  <a:cubicBezTo>
                    <a:pt x="234585" y="123635"/>
                    <a:pt x="234378" y="116584"/>
                    <a:pt x="229990" y="112196"/>
                  </a:cubicBezTo>
                  <a:lnTo>
                    <a:pt x="219692" y="101897"/>
                  </a:lnTo>
                  <a:cubicBezTo>
                    <a:pt x="218285" y="100490"/>
                    <a:pt x="216543" y="99465"/>
                    <a:pt x="214630" y="98918"/>
                  </a:cubicBezTo>
                  <a:lnTo>
                    <a:pt x="176705" y="88077"/>
                  </a:lnTo>
                  <a:cubicBezTo>
                    <a:pt x="174478" y="87440"/>
                    <a:pt x="172490" y="86158"/>
                    <a:pt x="170991" y="84391"/>
                  </a:cubicBezTo>
                  <a:lnTo>
                    <a:pt x="149911" y="59528"/>
                  </a:lnTo>
                  <a:cubicBezTo>
                    <a:pt x="145727" y="54593"/>
                    <a:pt x="146334" y="47199"/>
                    <a:pt x="151265" y="43013"/>
                  </a:cubicBezTo>
                  <a:cubicBezTo>
                    <a:pt x="152605" y="41876"/>
                    <a:pt x="154183" y="41055"/>
                    <a:pt x="155883" y="40611"/>
                  </a:cubicBezTo>
                  <a:lnTo>
                    <a:pt x="166944" y="3772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6" name="Полилиния: фигура 90">
              <a:extLst>
                <a:ext uri="{FF2B5EF4-FFF2-40B4-BE49-F238E27FC236}">
                  <a16:creationId xmlns:a16="http://schemas.microsoft.com/office/drawing/2014/main" id="{9188B4C6-F7D3-0142-DD09-F0401C25B460}"/>
                </a:ext>
              </a:extLst>
            </p:cNvPr>
            <p:cNvSpPr/>
            <p:nvPr/>
          </p:nvSpPr>
          <p:spPr>
            <a:xfrm rot="193056">
              <a:off x="10528392" y="3117168"/>
              <a:ext cx="19935" cy="25385"/>
            </a:xfrm>
            <a:custGeom>
              <a:avLst/>
              <a:gdLst>
                <a:gd name="connsiteX0" fmla="*/ 0 w 53374"/>
                <a:gd name="connsiteY0" fmla="*/ 0 h 67968"/>
                <a:gd name="connsiteX1" fmla="*/ 6970 w 53374"/>
                <a:gd name="connsiteY1" fmla="*/ 31328 h 67968"/>
                <a:gd name="connsiteX2" fmla="*/ 9507 w 53374"/>
                <a:gd name="connsiteY2" fmla="*/ 36405 h 67968"/>
                <a:gd name="connsiteX3" fmla="*/ 33973 w 53374"/>
                <a:gd name="connsiteY3" fmla="*/ 64977 h 67968"/>
                <a:gd name="connsiteX4" fmla="*/ 43642 w 53374"/>
                <a:gd name="connsiteY4" fmla="*/ 67358 h 67968"/>
                <a:gd name="connsiteX5" fmla="*/ 47990 w 53374"/>
                <a:gd name="connsiteY5" fmla="*/ 65621 h 67968"/>
                <a:gd name="connsiteX6" fmla="*/ 52763 w 53374"/>
                <a:gd name="connsiteY6" fmla="*/ 54497 h 67968"/>
                <a:gd name="connsiteX7" fmla="*/ 52328 w 53374"/>
                <a:gd name="connsiteY7" fmla="*/ 53571 h 67968"/>
                <a:gd name="connsiteX8" fmla="*/ 35706 w 53374"/>
                <a:gd name="connsiteY8" fmla="*/ 23087 h 67968"/>
                <a:gd name="connsiteX9" fmla="*/ 31397 w 53374"/>
                <a:gd name="connsiteY9" fmla="*/ 18619 h 67968"/>
                <a:gd name="connsiteX10" fmla="*/ 0 w 53374"/>
                <a:gd name="connsiteY10" fmla="*/ 0 h 6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4" h="67968">
                  <a:moveTo>
                    <a:pt x="0" y="0"/>
                  </a:moveTo>
                  <a:lnTo>
                    <a:pt x="6970" y="31328"/>
                  </a:lnTo>
                  <a:cubicBezTo>
                    <a:pt x="7387" y="33203"/>
                    <a:pt x="8259" y="34946"/>
                    <a:pt x="9507" y="36405"/>
                  </a:cubicBezTo>
                  <a:lnTo>
                    <a:pt x="33973" y="64977"/>
                  </a:lnTo>
                  <a:cubicBezTo>
                    <a:pt x="36355" y="67759"/>
                    <a:pt x="40242" y="68716"/>
                    <a:pt x="43642" y="67358"/>
                  </a:cubicBezTo>
                  <a:lnTo>
                    <a:pt x="47990" y="65621"/>
                  </a:lnTo>
                  <a:cubicBezTo>
                    <a:pt x="52378" y="63868"/>
                    <a:pt x="54514" y="58887"/>
                    <a:pt x="52763" y="54497"/>
                  </a:cubicBezTo>
                  <a:cubicBezTo>
                    <a:pt x="52636" y="54180"/>
                    <a:pt x="52492" y="53871"/>
                    <a:pt x="52328" y="53571"/>
                  </a:cubicBezTo>
                  <a:lnTo>
                    <a:pt x="35706" y="23087"/>
                  </a:lnTo>
                  <a:cubicBezTo>
                    <a:pt x="34697" y="21237"/>
                    <a:pt x="33209" y="19693"/>
                    <a:pt x="31397" y="186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247" name="Полилиния: фигура 91">
              <a:extLst>
                <a:ext uri="{FF2B5EF4-FFF2-40B4-BE49-F238E27FC236}">
                  <a16:creationId xmlns:a16="http://schemas.microsoft.com/office/drawing/2014/main" id="{BB8CD00B-FCD6-3B9C-9BDF-6E5BB4D31F84}"/>
                </a:ext>
              </a:extLst>
            </p:cNvPr>
            <p:cNvSpPr/>
            <p:nvPr/>
          </p:nvSpPr>
          <p:spPr>
            <a:xfrm rot="193056">
              <a:off x="10200576" y="3095296"/>
              <a:ext cx="872992" cy="965472"/>
            </a:xfrm>
            <a:custGeom>
              <a:avLst/>
              <a:gdLst>
                <a:gd name="connsiteX0" fmla="*/ 2123718 w 2337457"/>
                <a:gd name="connsiteY0" fmla="*/ 0 h 2585079"/>
                <a:gd name="connsiteX1" fmla="*/ 2109992 w 2337457"/>
                <a:gd name="connsiteY1" fmla="*/ 26633 h 2585079"/>
                <a:gd name="connsiteX2" fmla="*/ 2105333 w 2337457"/>
                <a:gd name="connsiteY2" fmla="*/ 31470 h 2585079"/>
                <a:gd name="connsiteX3" fmla="*/ 2033198 w 2337457"/>
                <a:gd name="connsiteY3" fmla="*/ 72140 h 2585079"/>
                <a:gd name="connsiteX4" fmla="*/ 2019379 w 2337457"/>
                <a:gd name="connsiteY4" fmla="*/ 70424 h 2585079"/>
                <a:gd name="connsiteX5" fmla="*/ 1968456 w 2337457"/>
                <a:gd name="connsiteY5" fmla="*/ 21982 h 2585079"/>
                <a:gd name="connsiteX6" fmla="*/ 1961551 w 2337457"/>
                <a:gd name="connsiteY6" fmla="*/ 18815 h 2585079"/>
                <a:gd name="connsiteX7" fmla="*/ 1909484 w 2337457"/>
                <a:gd name="connsiteY7" fmla="*/ 13612 h 2585079"/>
                <a:gd name="connsiteX8" fmla="*/ 1901945 w 2337457"/>
                <a:gd name="connsiteY8" fmla="*/ 15442 h 2585079"/>
                <a:gd name="connsiteX9" fmla="*/ 1821210 w 2337457"/>
                <a:gd name="connsiteY9" fmla="*/ 67867 h 2585079"/>
                <a:gd name="connsiteX10" fmla="*/ 1818495 w 2337457"/>
                <a:gd name="connsiteY10" fmla="*/ 70309 h 2585079"/>
                <a:gd name="connsiteX11" fmla="*/ 1762547 w 2337457"/>
                <a:gd name="connsiteY11" fmla="*/ 139232 h 2585079"/>
                <a:gd name="connsiteX12" fmla="*/ 1760378 w 2337457"/>
                <a:gd name="connsiteY12" fmla="*/ 143397 h 2585079"/>
                <a:gd name="connsiteX13" fmla="*/ 1741712 w 2337457"/>
                <a:gd name="connsiteY13" fmla="*/ 208699 h 2585079"/>
                <a:gd name="connsiteX14" fmla="*/ 1733897 w 2337457"/>
                <a:gd name="connsiteY14" fmla="*/ 216676 h 2585079"/>
                <a:gd name="connsiteX15" fmla="*/ 1705367 w 2337457"/>
                <a:gd name="connsiteY15" fmla="*/ 225460 h 2585079"/>
                <a:gd name="connsiteX16" fmla="*/ 1696688 w 2337457"/>
                <a:gd name="connsiteY16" fmla="*/ 224742 h 2585079"/>
                <a:gd name="connsiteX17" fmla="*/ 1655756 w 2337457"/>
                <a:gd name="connsiteY17" fmla="*/ 204279 h 2585079"/>
                <a:gd name="connsiteX18" fmla="*/ 1649396 w 2337457"/>
                <a:gd name="connsiteY18" fmla="*/ 203098 h 2585079"/>
                <a:gd name="connsiteX19" fmla="*/ 1611240 w 2337457"/>
                <a:gd name="connsiteY19" fmla="*/ 206786 h 2585079"/>
                <a:gd name="connsiteX20" fmla="*/ 1603050 w 2337457"/>
                <a:gd name="connsiteY20" fmla="*/ 211348 h 2585079"/>
                <a:gd name="connsiteX21" fmla="*/ 1589605 w 2337457"/>
                <a:gd name="connsiteY21" fmla="*/ 229008 h 2585079"/>
                <a:gd name="connsiteX22" fmla="*/ 1573192 w 2337457"/>
                <a:gd name="connsiteY22" fmla="*/ 231228 h 2585079"/>
                <a:gd name="connsiteX23" fmla="*/ 1572667 w 2337457"/>
                <a:gd name="connsiteY23" fmla="*/ 230803 h 2585079"/>
                <a:gd name="connsiteX24" fmla="*/ 1569574 w 2337457"/>
                <a:gd name="connsiteY24" fmla="*/ 228151 h 2585079"/>
                <a:gd name="connsiteX25" fmla="*/ 1553368 w 2337457"/>
                <a:gd name="connsiteY25" fmla="*/ 229076 h 2585079"/>
                <a:gd name="connsiteX26" fmla="*/ 1549488 w 2337457"/>
                <a:gd name="connsiteY26" fmla="*/ 233260 h 2585079"/>
                <a:gd name="connsiteX27" fmla="*/ 1532938 w 2337457"/>
                <a:gd name="connsiteY27" fmla="*/ 233879 h 2585079"/>
                <a:gd name="connsiteX28" fmla="*/ 1532887 w 2337457"/>
                <a:gd name="connsiteY28" fmla="*/ 233831 h 2585079"/>
                <a:gd name="connsiteX29" fmla="*/ 1526249 w 2337457"/>
                <a:gd name="connsiteY29" fmla="*/ 227594 h 2585079"/>
                <a:gd name="connsiteX30" fmla="*/ 1525729 w 2337457"/>
                <a:gd name="connsiteY30" fmla="*/ 211032 h 2585079"/>
                <a:gd name="connsiteX31" fmla="*/ 1525981 w 2337457"/>
                <a:gd name="connsiteY31" fmla="*/ 210772 h 2585079"/>
                <a:gd name="connsiteX32" fmla="*/ 1533944 w 2337457"/>
                <a:gd name="connsiteY32" fmla="*/ 202798 h 2585079"/>
                <a:gd name="connsiteX33" fmla="*/ 1533935 w 2337457"/>
                <a:gd name="connsiteY33" fmla="*/ 186227 h 2585079"/>
                <a:gd name="connsiteX34" fmla="*/ 1526524 w 2337457"/>
                <a:gd name="connsiteY34" fmla="*/ 182831 h 2585079"/>
                <a:gd name="connsiteX35" fmla="*/ 1475687 w 2337457"/>
                <a:gd name="connsiteY35" fmla="*/ 179060 h 2585079"/>
                <a:gd name="connsiteX36" fmla="*/ 1467130 w 2337457"/>
                <a:gd name="connsiteY36" fmla="*/ 181910 h 2585079"/>
                <a:gd name="connsiteX37" fmla="*/ 1429851 w 2337457"/>
                <a:gd name="connsiteY37" fmla="*/ 214392 h 2585079"/>
                <a:gd name="connsiteX38" fmla="*/ 1426304 w 2337457"/>
                <a:gd name="connsiteY38" fmla="*/ 226523 h 2585079"/>
                <a:gd name="connsiteX39" fmla="*/ 1447764 w 2337457"/>
                <a:gd name="connsiteY39" fmla="*/ 299794 h 2585079"/>
                <a:gd name="connsiteX40" fmla="*/ 1444668 w 2337457"/>
                <a:gd name="connsiteY40" fmla="*/ 311511 h 2585079"/>
                <a:gd name="connsiteX41" fmla="*/ 1422987 w 2337457"/>
                <a:gd name="connsiteY41" fmla="*/ 332496 h 2585079"/>
                <a:gd name="connsiteX42" fmla="*/ 1406428 w 2337457"/>
                <a:gd name="connsiteY42" fmla="*/ 332221 h 2585079"/>
                <a:gd name="connsiteX43" fmla="*/ 1403134 w 2337457"/>
                <a:gd name="connsiteY43" fmla="*/ 324074 h 2585079"/>
                <a:gd name="connsiteX44" fmla="*/ 1403134 w 2337457"/>
                <a:gd name="connsiteY44" fmla="*/ 295738 h 2585079"/>
                <a:gd name="connsiteX45" fmla="*/ 1391423 w 2337457"/>
                <a:gd name="connsiteY45" fmla="*/ 284020 h 2585079"/>
                <a:gd name="connsiteX46" fmla="*/ 1376067 w 2337457"/>
                <a:gd name="connsiteY46" fmla="*/ 284020 h 2585079"/>
                <a:gd name="connsiteX47" fmla="*/ 1368211 w 2337457"/>
                <a:gd name="connsiteY47" fmla="*/ 287048 h 2585079"/>
                <a:gd name="connsiteX48" fmla="*/ 1354989 w 2337457"/>
                <a:gd name="connsiteY48" fmla="*/ 299014 h 2585079"/>
                <a:gd name="connsiteX49" fmla="*/ 1338448 w 2337457"/>
                <a:gd name="connsiteY49" fmla="*/ 298185 h 2585079"/>
                <a:gd name="connsiteX50" fmla="*/ 1335688 w 2337457"/>
                <a:gd name="connsiteY50" fmla="*/ 292808 h 2585079"/>
                <a:gd name="connsiteX51" fmla="*/ 1333913 w 2337457"/>
                <a:gd name="connsiteY51" fmla="*/ 284618 h 2585079"/>
                <a:gd name="connsiteX52" fmla="*/ 1337509 w 2337457"/>
                <a:gd name="connsiteY52" fmla="*/ 273438 h 2585079"/>
                <a:gd name="connsiteX53" fmla="*/ 1354279 w 2337457"/>
                <a:gd name="connsiteY53" fmla="*/ 258287 h 2585079"/>
                <a:gd name="connsiteX54" fmla="*/ 1355122 w 2337457"/>
                <a:gd name="connsiteY54" fmla="*/ 241737 h 2585079"/>
                <a:gd name="connsiteX55" fmla="*/ 1345720 w 2337457"/>
                <a:gd name="connsiteY55" fmla="*/ 237895 h 2585079"/>
                <a:gd name="connsiteX56" fmla="*/ 1331896 w 2337457"/>
                <a:gd name="connsiteY56" fmla="*/ 238734 h 2585079"/>
                <a:gd name="connsiteX57" fmla="*/ 1327284 w 2337457"/>
                <a:gd name="connsiteY57" fmla="*/ 239993 h 2585079"/>
                <a:gd name="connsiteX58" fmla="*/ 1195101 w 2337457"/>
                <a:gd name="connsiteY58" fmla="*/ 307468 h 2585079"/>
                <a:gd name="connsiteX59" fmla="*/ 1189992 w 2337457"/>
                <a:gd name="connsiteY59" fmla="*/ 323231 h 2585079"/>
                <a:gd name="connsiteX60" fmla="*/ 1191394 w 2337457"/>
                <a:gd name="connsiteY60" fmla="*/ 325367 h 2585079"/>
                <a:gd name="connsiteX61" fmla="*/ 1203756 w 2337457"/>
                <a:gd name="connsiteY61" fmla="*/ 340343 h 2585079"/>
                <a:gd name="connsiteX62" fmla="*/ 1202856 w 2337457"/>
                <a:gd name="connsiteY62" fmla="*/ 356239 h 2585079"/>
                <a:gd name="connsiteX63" fmla="*/ 1175015 w 2337457"/>
                <a:gd name="connsiteY63" fmla="*/ 383106 h 2585079"/>
                <a:gd name="connsiteX64" fmla="*/ 1172883 w 2337457"/>
                <a:gd name="connsiteY64" fmla="*/ 397186 h 2585079"/>
                <a:gd name="connsiteX65" fmla="*/ 1179677 w 2337457"/>
                <a:gd name="connsiteY65" fmla="*/ 409546 h 2585079"/>
                <a:gd name="connsiteX66" fmla="*/ 1195173 w 2337457"/>
                <a:gd name="connsiteY66" fmla="*/ 414380 h 2585079"/>
                <a:gd name="connsiteX67" fmla="*/ 1199484 w 2337457"/>
                <a:gd name="connsiteY67" fmla="*/ 412225 h 2585079"/>
                <a:gd name="connsiteX68" fmla="*/ 1215195 w 2337457"/>
                <a:gd name="connsiteY68" fmla="*/ 417467 h 2585079"/>
                <a:gd name="connsiteX69" fmla="*/ 1216403 w 2337457"/>
                <a:gd name="connsiteY69" fmla="*/ 421901 h 2585079"/>
                <a:gd name="connsiteX70" fmla="*/ 1217933 w 2337457"/>
                <a:gd name="connsiteY70" fmla="*/ 444135 h 2585079"/>
                <a:gd name="connsiteX71" fmla="*/ 1220722 w 2337457"/>
                <a:gd name="connsiteY71" fmla="*/ 450954 h 2585079"/>
                <a:gd name="connsiteX72" fmla="*/ 1241860 w 2337457"/>
                <a:gd name="connsiteY72" fmla="*/ 475636 h 2585079"/>
                <a:gd name="connsiteX73" fmla="*/ 1240587 w 2337457"/>
                <a:gd name="connsiteY73" fmla="*/ 492158 h 2585079"/>
                <a:gd name="connsiteX74" fmla="*/ 1235732 w 2337457"/>
                <a:gd name="connsiteY74" fmla="*/ 494646 h 2585079"/>
                <a:gd name="connsiteX75" fmla="*/ 1202780 w 2337457"/>
                <a:gd name="connsiteY75" fmla="*/ 502657 h 2585079"/>
                <a:gd name="connsiteX76" fmla="*/ 1196097 w 2337457"/>
                <a:gd name="connsiteY76" fmla="*/ 507120 h 2585079"/>
                <a:gd name="connsiteX77" fmla="*/ 1186001 w 2337457"/>
                <a:gd name="connsiteY77" fmla="*/ 520915 h 2585079"/>
                <a:gd name="connsiteX78" fmla="*/ 1184640 w 2337457"/>
                <a:gd name="connsiteY78" fmla="*/ 532347 h 2585079"/>
                <a:gd name="connsiteX79" fmla="*/ 1191458 w 2337457"/>
                <a:gd name="connsiteY79" fmla="*/ 548709 h 2585079"/>
                <a:gd name="connsiteX80" fmla="*/ 1185156 w 2337457"/>
                <a:gd name="connsiteY80" fmla="*/ 564033 h 2585079"/>
                <a:gd name="connsiteX81" fmla="*/ 1182576 w 2337457"/>
                <a:gd name="connsiteY81" fmla="*/ 564775 h 2585079"/>
                <a:gd name="connsiteX82" fmla="*/ 1154724 w 2337457"/>
                <a:gd name="connsiteY82" fmla="*/ 569426 h 2585079"/>
                <a:gd name="connsiteX83" fmla="*/ 1149432 w 2337457"/>
                <a:gd name="connsiteY83" fmla="*/ 569091 h 2585079"/>
                <a:gd name="connsiteX84" fmla="*/ 1103455 w 2337457"/>
                <a:gd name="connsiteY84" fmla="*/ 555292 h 2585079"/>
                <a:gd name="connsiteX85" fmla="*/ 1088873 w 2337457"/>
                <a:gd name="connsiteY85" fmla="*/ 563148 h 2585079"/>
                <a:gd name="connsiteX86" fmla="*/ 1088774 w 2337457"/>
                <a:gd name="connsiteY86" fmla="*/ 563495 h 2585079"/>
                <a:gd name="connsiteX87" fmla="*/ 1076610 w 2337457"/>
                <a:gd name="connsiteY87" fmla="*/ 609126 h 2585079"/>
                <a:gd name="connsiteX88" fmla="*/ 1063260 w 2337457"/>
                <a:gd name="connsiteY88" fmla="*/ 617645 h 2585079"/>
                <a:gd name="connsiteX89" fmla="*/ 985315 w 2337457"/>
                <a:gd name="connsiteY89" fmla="*/ 603886 h 2585079"/>
                <a:gd name="connsiteX90" fmla="*/ 971748 w 2337457"/>
                <a:gd name="connsiteY90" fmla="*/ 613388 h 2585079"/>
                <a:gd name="connsiteX91" fmla="*/ 971570 w 2337457"/>
                <a:gd name="connsiteY91" fmla="*/ 615425 h 2585079"/>
                <a:gd name="connsiteX92" fmla="*/ 971569 w 2337457"/>
                <a:gd name="connsiteY92" fmla="*/ 738075 h 2585079"/>
                <a:gd name="connsiteX93" fmla="*/ 959858 w 2337457"/>
                <a:gd name="connsiteY93" fmla="*/ 749792 h 2585079"/>
                <a:gd name="connsiteX94" fmla="*/ 957934 w 2337457"/>
                <a:gd name="connsiteY94" fmla="*/ 749633 h 2585079"/>
                <a:gd name="connsiteX95" fmla="*/ 902802 w 2337457"/>
                <a:gd name="connsiteY95" fmla="*/ 740448 h 2585079"/>
                <a:gd name="connsiteX96" fmla="*/ 896867 w 2337457"/>
                <a:gd name="connsiteY96" fmla="*/ 737576 h 2585079"/>
                <a:gd name="connsiteX97" fmla="*/ 798979 w 2337457"/>
                <a:gd name="connsiteY97" fmla="*/ 648912 h 2585079"/>
                <a:gd name="connsiteX98" fmla="*/ 798157 w 2337457"/>
                <a:gd name="connsiteY98" fmla="*/ 632362 h 2585079"/>
                <a:gd name="connsiteX99" fmla="*/ 800100 w 2337457"/>
                <a:gd name="connsiteY99" fmla="*/ 630642 h 2585079"/>
                <a:gd name="connsiteX100" fmla="*/ 819348 w 2337457"/>
                <a:gd name="connsiteY100" fmla="*/ 617094 h 2585079"/>
                <a:gd name="connsiteX101" fmla="*/ 822333 w 2337457"/>
                <a:gd name="connsiteY101" fmla="*/ 600979 h 2585079"/>
                <a:gd name="connsiteX102" fmla="*/ 762846 w 2337457"/>
                <a:gd name="connsiteY102" fmla="*/ 512329 h 2585079"/>
                <a:gd name="connsiteX103" fmla="*/ 758213 w 2337457"/>
                <a:gd name="connsiteY103" fmla="*/ 508308 h 2585079"/>
                <a:gd name="connsiteX104" fmla="*/ 721783 w 2337457"/>
                <a:gd name="connsiteY104" fmla="*/ 490717 h 2585079"/>
                <a:gd name="connsiteX105" fmla="*/ 712916 w 2337457"/>
                <a:gd name="connsiteY105" fmla="*/ 490178 h 2585079"/>
                <a:gd name="connsiteX106" fmla="*/ 655334 w 2337457"/>
                <a:gd name="connsiteY106" fmla="*/ 509810 h 2585079"/>
                <a:gd name="connsiteX107" fmla="*/ 647324 w 2337457"/>
                <a:gd name="connsiteY107" fmla="*/ 509644 h 2585079"/>
                <a:gd name="connsiteX108" fmla="*/ 592094 w 2337457"/>
                <a:gd name="connsiteY108" fmla="*/ 488220 h 2585079"/>
                <a:gd name="connsiteX109" fmla="*/ 576942 w 2337457"/>
                <a:gd name="connsiteY109" fmla="*/ 494910 h 2585079"/>
                <a:gd name="connsiteX110" fmla="*/ 576199 w 2337457"/>
                <a:gd name="connsiteY110" fmla="*/ 498069 h 2585079"/>
                <a:gd name="connsiteX111" fmla="*/ 567724 w 2337457"/>
                <a:gd name="connsiteY111" fmla="*/ 590000 h 2585079"/>
                <a:gd name="connsiteX112" fmla="*/ 560661 w 2337457"/>
                <a:gd name="connsiteY112" fmla="*/ 599700 h 2585079"/>
                <a:gd name="connsiteX113" fmla="*/ 439139 w 2337457"/>
                <a:gd name="connsiteY113" fmla="*/ 651616 h 2585079"/>
                <a:gd name="connsiteX114" fmla="*/ 427977 w 2337457"/>
                <a:gd name="connsiteY114" fmla="*/ 650544 h 2585079"/>
                <a:gd name="connsiteX115" fmla="*/ 389118 w 2337457"/>
                <a:gd name="connsiteY115" fmla="*/ 624233 h 2585079"/>
                <a:gd name="connsiteX116" fmla="*/ 384397 w 2337457"/>
                <a:gd name="connsiteY116" fmla="*/ 611397 h 2585079"/>
                <a:gd name="connsiteX117" fmla="*/ 385582 w 2337457"/>
                <a:gd name="connsiteY117" fmla="*/ 607124 h 2585079"/>
                <a:gd name="connsiteX118" fmla="*/ 377426 w 2337457"/>
                <a:gd name="connsiteY118" fmla="*/ 592701 h 2585079"/>
                <a:gd name="connsiteX119" fmla="*/ 374425 w 2337457"/>
                <a:gd name="connsiteY119" fmla="*/ 592275 h 2585079"/>
                <a:gd name="connsiteX120" fmla="*/ 258764 w 2337457"/>
                <a:gd name="connsiteY120" fmla="*/ 591000 h 2585079"/>
                <a:gd name="connsiteX121" fmla="*/ 249269 w 2337457"/>
                <a:gd name="connsiteY121" fmla="*/ 595683 h 2585079"/>
                <a:gd name="connsiteX122" fmla="*/ 218019 w 2337457"/>
                <a:gd name="connsiteY122" fmla="*/ 637343 h 2585079"/>
                <a:gd name="connsiteX123" fmla="*/ 216125 w 2337457"/>
                <a:gd name="connsiteY123" fmla="*/ 641158 h 2585079"/>
                <a:gd name="connsiteX124" fmla="*/ 207697 w 2337457"/>
                <a:gd name="connsiteY124" fmla="*/ 670682 h 2585079"/>
                <a:gd name="connsiteX125" fmla="*/ 199454 w 2337457"/>
                <a:gd name="connsiteY125" fmla="*/ 627962 h 2585079"/>
                <a:gd name="connsiteX126" fmla="*/ 195701 w 2337457"/>
                <a:gd name="connsiteY126" fmla="*/ 621395 h 2585079"/>
                <a:gd name="connsiteX127" fmla="*/ 181562 w 2337457"/>
                <a:gd name="connsiteY127" fmla="*/ 608921 h 2585079"/>
                <a:gd name="connsiteX128" fmla="*/ 165331 w 2337457"/>
                <a:gd name="connsiteY128" fmla="*/ 609634 h 2585079"/>
                <a:gd name="connsiteX129" fmla="*/ 144473 w 2337457"/>
                <a:gd name="connsiteY129" fmla="*/ 631577 h 2585079"/>
                <a:gd name="connsiteX130" fmla="*/ 141221 w 2337457"/>
                <a:gd name="connsiteY130" fmla="*/ 633984 h 2585079"/>
                <a:gd name="connsiteX131" fmla="*/ 107263 w 2337457"/>
                <a:gd name="connsiteY131" fmla="*/ 650958 h 2585079"/>
                <a:gd name="connsiteX132" fmla="*/ 100824 w 2337457"/>
                <a:gd name="connsiteY132" fmla="*/ 660500 h 2585079"/>
                <a:gd name="connsiteX133" fmla="*/ 99403 w 2337457"/>
                <a:gd name="connsiteY133" fmla="*/ 678157 h 2585079"/>
                <a:gd name="connsiteX134" fmla="*/ 101709 w 2337457"/>
                <a:gd name="connsiteY134" fmla="*/ 686130 h 2585079"/>
                <a:gd name="connsiteX135" fmla="*/ 118532 w 2337457"/>
                <a:gd name="connsiteY135" fmla="*/ 708559 h 2585079"/>
                <a:gd name="connsiteX136" fmla="*/ 118914 w 2337457"/>
                <a:gd name="connsiteY136" fmla="*/ 709088 h 2585079"/>
                <a:gd name="connsiteX137" fmla="*/ 119050 w 2337457"/>
                <a:gd name="connsiteY137" fmla="*/ 709719 h 2585079"/>
                <a:gd name="connsiteX138" fmla="*/ 127406 w 2337457"/>
                <a:gd name="connsiteY138" fmla="*/ 753573 h 2585079"/>
                <a:gd name="connsiteX139" fmla="*/ 129347 w 2337457"/>
                <a:gd name="connsiteY139" fmla="*/ 758144 h 2585079"/>
                <a:gd name="connsiteX140" fmla="*/ 192331 w 2337457"/>
                <a:gd name="connsiteY140" fmla="*/ 847265 h 2585079"/>
                <a:gd name="connsiteX141" fmla="*/ 192848 w 2337457"/>
                <a:gd name="connsiteY141" fmla="*/ 847997 h 2585079"/>
                <a:gd name="connsiteX142" fmla="*/ 192848 w 2337457"/>
                <a:gd name="connsiteY142" fmla="*/ 904008 h 2585079"/>
                <a:gd name="connsiteX143" fmla="*/ 195563 w 2337457"/>
                <a:gd name="connsiteY143" fmla="*/ 911509 h 2585079"/>
                <a:gd name="connsiteX144" fmla="*/ 225720 w 2337457"/>
                <a:gd name="connsiteY144" fmla="*/ 947713 h 2585079"/>
                <a:gd name="connsiteX145" fmla="*/ 227565 w 2337457"/>
                <a:gd name="connsiteY145" fmla="*/ 949907 h 2585079"/>
                <a:gd name="connsiteX146" fmla="*/ 225327 w 2337457"/>
                <a:gd name="connsiteY146" fmla="*/ 951697 h 2585079"/>
                <a:gd name="connsiteX147" fmla="*/ 153979 w 2337457"/>
                <a:gd name="connsiteY147" fmla="*/ 1008379 h 2585079"/>
                <a:gd name="connsiteX148" fmla="*/ 149640 w 2337457"/>
                <a:gd name="connsiteY148" fmla="*/ 1016101 h 2585079"/>
                <a:gd name="connsiteX149" fmla="*/ 145903 w 2337457"/>
                <a:gd name="connsiteY149" fmla="*/ 1045988 h 2585079"/>
                <a:gd name="connsiteX150" fmla="*/ 145801 w 2337457"/>
                <a:gd name="connsiteY150" fmla="*/ 1046652 h 2585079"/>
                <a:gd name="connsiteX151" fmla="*/ 145442 w 2337457"/>
                <a:gd name="connsiteY151" fmla="*/ 1047203 h 2585079"/>
                <a:gd name="connsiteX152" fmla="*/ 129111 w 2337457"/>
                <a:gd name="connsiteY152" fmla="*/ 1071712 h 2585079"/>
                <a:gd name="connsiteX153" fmla="*/ 127386 w 2337457"/>
                <a:gd name="connsiteY153" fmla="*/ 1075843 h 2585079"/>
                <a:gd name="connsiteX154" fmla="*/ 114584 w 2337457"/>
                <a:gd name="connsiteY154" fmla="*/ 1137892 h 2585079"/>
                <a:gd name="connsiteX155" fmla="*/ 114032 w 2337457"/>
                <a:gd name="connsiteY155" fmla="*/ 1140413 h 2585079"/>
                <a:gd name="connsiteX156" fmla="*/ 111513 w 2337457"/>
                <a:gd name="connsiteY156" fmla="*/ 1140110 h 2585079"/>
                <a:gd name="connsiteX157" fmla="*/ 79614 w 2337457"/>
                <a:gd name="connsiteY157" fmla="*/ 1136356 h 2585079"/>
                <a:gd name="connsiteX158" fmla="*/ 70850 w 2337457"/>
                <a:gd name="connsiteY158" fmla="*/ 1138908 h 2585079"/>
                <a:gd name="connsiteX159" fmla="*/ 15259 w 2337457"/>
                <a:gd name="connsiteY159" fmla="*/ 1184210 h 2585079"/>
                <a:gd name="connsiteX160" fmla="*/ 15035 w 2337457"/>
                <a:gd name="connsiteY160" fmla="*/ 1184401 h 2585079"/>
                <a:gd name="connsiteX161" fmla="*/ 14775 w 2337457"/>
                <a:gd name="connsiteY161" fmla="*/ 1184537 h 2585079"/>
                <a:gd name="connsiteX162" fmla="*/ 6343 w 2337457"/>
                <a:gd name="connsiteY162" fmla="*/ 1188891 h 2585079"/>
                <a:gd name="connsiteX163" fmla="*/ 1306 w 2337457"/>
                <a:gd name="connsiteY163" fmla="*/ 1204677 h 2585079"/>
                <a:gd name="connsiteX164" fmla="*/ 1913 w 2337457"/>
                <a:gd name="connsiteY164" fmla="*/ 1205717 h 2585079"/>
                <a:gd name="connsiteX165" fmla="*/ 41943 w 2337457"/>
                <a:gd name="connsiteY165" fmla="*/ 1266953 h 2585079"/>
                <a:gd name="connsiteX166" fmla="*/ 42337 w 2337457"/>
                <a:gd name="connsiteY166" fmla="*/ 1267560 h 2585079"/>
                <a:gd name="connsiteX167" fmla="*/ 42404 w 2337457"/>
                <a:gd name="connsiteY167" fmla="*/ 1268258 h 2585079"/>
                <a:gd name="connsiteX168" fmla="*/ 58413 w 2337457"/>
                <a:gd name="connsiteY168" fmla="*/ 1469807 h 2585079"/>
                <a:gd name="connsiteX169" fmla="*/ 58515 w 2337457"/>
                <a:gd name="connsiteY169" fmla="*/ 1470977 h 2585079"/>
                <a:gd name="connsiteX170" fmla="*/ 57705 w 2337457"/>
                <a:gd name="connsiteY170" fmla="*/ 1471889 h 2585079"/>
                <a:gd name="connsiteX171" fmla="*/ 24761 w 2337457"/>
                <a:gd name="connsiteY171" fmla="*/ 1508339 h 2585079"/>
                <a:gd name="connsiteX172" fmla="*/ 25593 w 2337457"/>
                <a:gd name="connsiteY172" fmla="*/ 1524888 h 2585079"/>
                <a:gd name="connsiteX173" fmla="*/ 26303 w 2337457"/>
                <a:gd name="connsiteY173" fmla="*/ 1525482 h 2585079"/>
                <a:gd name="connsiteX174" fmla="*/ 43598 w 2337457"/>
                <a:gd name="connsiteY174" fmla="*/ 1538805 h 2585079"/>
                <a:gd name="connsiteX175" fmla="*/ 44992 w 2337457"/>
                <a:gd name="connsiteY175" fmla="*/ 1539863 h 2585079"/>
                <a:gd name="connsiteX176" fmla="*/ 44632 w 2337457"/>
                <a:gd name="connsiteY176" fmla="*/ 1541586 h 2585079"/>
                <a:gd name="connsiteX177" fmla="*/ 34698 w 2337457"/>
                <a:gd name="connsiteY177" fmla="*/ 1589261 h 2585079"/>
                <a:gd name="connsiteX178" fmla="*/ 37530 w 2337457"/>
                <a:gd name="connsiteY178" fmla="*/ 1599569 h 2585079"/>
                <a:gd name="connsiteX179" fmla="*/ 57705 w 2337457"/>
                <a:gd name="connsiteY179" fmla="*/ 1621593 h 2585079"/>
                <a:gd name="connsiteX180" fmla="*/ 58413 w 2337457"/>
                <a:gd name="connsiteY180" fmla="*/ 1622381 h 2585079"/>
                <a:gd name="connsiteX181" fmla="*/ 58413 w 2337457"/>
                <a:gd name="connsiteY181" fmla="*/ 1654780 h 2585079"/>
                <a:gd name="connsiteX182" fmla="*/ 63462 w 2337457"/>
                <a:gd name="connsiteY182" fmla="*/ 1664416 h 2585079"/>
                <a:gd name="connsiteX183" fmla="*/ 86988 w 2337457"/>
                <a:gd name="connsiteY183" fmla="*/ 1680698 h 2585079"/>
                <a:gd name="connsiteX184" fmla="*/ 88765 w 2337457"/>
                <a:gd name="connsiteY184" fmla="*/ 1681959 h 2585079"/>
                <a:gd name="connsiteX185" fmla="*/ 88023 w 2337457"/>
                <a:gd name="connsiteY185" fmla="*/ 1684008 h 2585079"/>
                <a:gd name="connsiteX186" fmla="*/ 74264 w 2337457"/>
                <a:gd name="connsiteY186" fmla="*/ 1720612 h 2585079"/>
                <a:gd name="connsiteX187" fmla="*/ 74107 w 2337457"/>
                <a:gd name="connsiteY187" fmla="*/ 1721096 h 2585079"/>
                <a:gd name="connsiteX188" fmla="*/ 73814 w 2337457"/>
                <a:gd name="connsiteY188" fmla="*/ 1721457 h 2585079"/>
                <a:gd name="connsiteX189" fmla="*/ 33076 w 2337457"/>
                <a:gd name="connsiteY189" fmla="*/ 1770786 h 2585079"/>
                <a:gd name="connsiteX190" fmla="*/ 30465 w 2337457"/>
                <a:gd name="connsiteY190" fmla="*/ 1776954 h 2585079"/>
                <a:gd name="connsiteX191" fmla="*/ 28157 w 2337457"/>
                <a:gd name="connsiteY191" fmla="*/ 1797726 h 2585079"/>
                <a:gd name="connsiteX192" fmla="*/ 38502 w 2337457"/>
                <a:gd name="connsiteY192" fmla="*/ 1810667 h 2585079"/>
                <a:gd name="connsiteX193" fmla="*/ 39796 w 2337457"/>
                <a:gd name="connsiteY193" fmla="*/ 1810739 h 2585079"/>
                <a:gd name="connsiteX194" fmla="*/ 97788 w 2337457"/>
                <a:gd name="connsiteY194" fmla="*/ 1810739 h 2585079"/>
                <a:gd name="connsiteX195" fmla="*/ 98563 w 2337457"/>
                <a:gd name="connsiteY195" fmla="*/ 1811357 h 2585079"/>
                <a:gd name="connsiteX196" fmla="*/ 122348 w 2337457"/>
                <a:gd name="connsiteY196" fmla="*/ 1830038 h 2585079"/>
                <a:gd name="connsiteX197" fmla="*/ 136073 w 2337457"/>
                <a:gd name="connsiteY197" fmla="*/ 1830572 h 2585079"/>
                <a:gd name="connsiteX198" fmla="*/ 161652 w 2337457"/>
                <a:gd name="connsiteY198" fmla="*/ 1813518 h 2585079"/>
                <a:gd name="connsiteX199" fmla="*/ 163790 w 2337457"/>
                <a:gd name="connsiteY199" fmla="*/ 1812100 h 2585079"/>
                <a:gd name="connsiteX200" fmla="*/ 165410 w 2337457"/>
                <a:gd name="connsiteY200" fmla="*/ 1814104 h 2585079"/>
                <a:gd name="connsiteX201" fmla="*/ 183725 w 2337457"/>
                <a:gd name="connsiteY201" fmla="*/ 1836987 h 2585079"/>
                <a:gd name="connsiteX202" fmla="*/ 185176 w 2337457"/>
                <a:gd name="connsiteY202" fmla="*/ 1838867 h 2585079"/>
                <a:gd name="connsiteX203" fmla="*/ 185052 w 2337457"/>
                <a:gd name="connsiteY203" fmla="*/ 1839001 h 2585079"/>
                <a:gd name="connsiteX204" fmla="*/ 209025 w 2337457"/>
                <a:gd name="connsiteY204" fmla="*/ 1875346 h 2585079"/>
                <a:gd name="connsiteX205" fmla="*/ 210578 w 2337457"/>
                <a:gd name="connsiteY205" fmla="*/ 1877711 h 2585079"/>
                <a:gd name="connsiteX206" fmla="*/ 208182 w 2337457"/>
                <a:gd name="connsiteY206" fmla="*/ 1879264 h 2585079"/>
                <a:gd name="connsiteX207" fmla="*/ 186430 w 2337457"/>
                <a:gd name="connsiteY207" fmla="*/ 1893101 h 2585079"/>
                <a:gd name="connsiteX208" fmla="*/ 181002 w 2337457"/>
                <a:gd name="connsiteY208" fmla="*/ 1902989 h 2585079"/>
                <a:gd name="connsiteX209" fmla="*/ 181002 w 2337457"/>
                <a:gd name="connsiteY209" fmla="*/ 1917888 h 2585079"/>
                <a:gd name="connsiteX210" fmla="*/ 191810 w 2337457"/>
                <a:gd name="connsiteY210" fmla="*/ 1929571 h 2585079"/>
                <a:gd name="connsiteX211" fmla="*/ 206910 w 2337457"/>
                <a:gd name="connsiteY211" fmla="*/ 1930740 h 2585079"/>
                <a:gd name="connsiteX212" fmla="*/ 214534 w 2337457"/>
                <a:gd name="connsiteY212" fmla="*/ 1928653 h 2585079"/>
                <a:gd name="connsiteX213" fmla="*/ 236171 w 2337457"/>
                <a:gd name="connsiteY213" fmla="*/ 1913482 h 2585079"/>
                <a:gd name="connsiteX214" fmla="*/ 238792 w 2337457"/>
                <a:gd name="connsiteY214" fmla="*/ 1911670 h 2585079"/>
                <a:gd name="connsiteX215" fmla="*/ 240244 w 2337457"/>
                <a:gd name="connsiteY215" fmla="*/ 1914484 h 2585079"/>
                <a:gd name="connsiteX216" fmla="*/ 271338 w 2337457"/>
                <a:gd name="connsiteY216" fmla="*/ 1974118 h 2585079"/>
                <a:gd name="connsiteX217" fmla="*/ 271687 w 2337457"/>
                <a:gd name="connsiteY217" fmla="*/ 1974759 h 2585079"/>
                <a:gd name="connsiteX218" fmla="*/ 271664 w 2337457"/>
                <a:gd name="connsiteY218" fmla="*/ 1975514 h 2585079"/>
                <a:gd name="connsiteX219" fmla="*/ 269388 w 2337457"/>
                <a:gd name="connsiteY219" fmla="*/ 2039239 h 2585079"/>
                <a:gd name="connsiteX220" fmla="*/ 275347 w 2337457"/>
                <a:gd name="connsiteY220" fmla="*/ 2049869 h 2585079"/>
                <a:gd name="connsiteX221" fmla="*/ 309092 w 2337457"/>
                <a:gd name="connsiteY221" fmla="*/ 2068871 h 2585079"/>
                <a:gd name="connsiteX222" fmla="*/ 310937 w 2337457"/>
                <a:gd name="connsiteY222" fmla="*/ 2069906 h 2585079"/>
                <a:gd name="connsiteX223" fmla="*/ 310454 w 2337457"/>
                <a:gd name="connsiteY223" fmla="*/ 2071977 h 2585079"/>
                <a:gd name="connsiteX224" fmla="*/ 293465 w 2337457"/>
                <a:gd name="connsiteY224" fmla="*/ 2142295 h 2585079"/>
                <a:gd name="connsiteX225" fmla="*/ 294170 w 2337457"/>
                <a:gd name="connsiteY225" fmla="*/ 2149861 h 2585079"/>
                <a:gd name="connsiteX226" fmla="*/ 312758 w 2337457"/>
                <a:gd name="connsiteY226" fmla="*/ 2191142 h 2585079"/>
                <a:gd name="connsiteX227" fmla="*/ 320071 w 2337457"/>
                <a:gd name="connsiteY227" fmla="*/ 2197553 h 2585079"/>
                <a:gd name="connsiteX228" fmla="*/ 365555 w 2337457"/>
                <a:gd name="connsiteY228" fmla="*/ 2211201 h 2585079"/>
                <a:gd name="connsiteX229" fmla="*/ 368525 w 2337457"/>
                <a:gd name="connsiteY229" fmla="*/ 2212113 h 2585079"/>
                <a:gd name="connsiteX230" fmla="*/ 367299 w 2337457"/>
                <a:gd name="connsiteY230" fmla="*/ 2214995 h 2585079"/>
                <a:gd name="connsiteX231" fmla="*/ 329416 w 2337457"/>
                <a:gd name="connsiteY231" fmla="*/ 2303482 h 2585079"/>
                <a:gd name="connsiteX232" fmla="*/ 328497 w 2337457"/>
                <a:gd name="connsiteY232" fmla="*/ 2307297 h 2585079"/>
                <a:gd name="connsiteX233" fmla="*/ 321309 w 2337457"/>
                <a:gd name="connsiteY233" fmla="*/ 2412565 h 2585079"/>
                <a:gd name="connsiteX234" fmla="*/ 324465 w 2337457"/>
                <a:gd name="connsiteY234" fmla="*/ 2421394 h 2585079"/>
                <a:gd name="connsiteX235" fmla="*/ 352607 w 2337457"/>
                <a:gd name="connsiteY235" fmla="*/ 2451310 h 2585079"/>
                <a:gd name="connsiteX236" fmla="*/ 368249 w 2337457"/>
                <a:gd name="connsiteY236" fmla="*/ 2452587 h 2585079"/>
                <a:gd name="connsiteX237" fmla="*/ 401915 w 2337457"/>
                <a:gd name="connsiteY237" fmla="*/ 2426830 h 2585079"/>
                <a:gd name="connsiteX238" fmla="*/ 402589 w 2337457"/>
                <a:gd name="connsiteY238" fmla="*/ 2426313 h 2585079"/>
                <a:gd name="connsiteX239" fmla="*/ 403501 w 2337457"/>
                <a:gd name="connsiteY239" fmla="*/ 2426279 h 2585079"/>
                <a:gd name="connsiteX240" fmla="*/ 460152 w 2337457"/>
                <a:gd name="connsiteY240" fmla="*/ 2424018 h 2585079"/>
                <a:gd name="connsiteX241" fmla="*/ 469895 w 2337457"/>
                <a:gd name="connsiteY241" fmla="*/ 2418049 h 2585079"/>
                <a:gd name="connsiteX242" fmla="*/ 489235 w 2337457"/>
                <a:gd name="connsiteY242" fmla="*/ 2383608 h 2585079"/>
                <a:gd name="connsiteX243" fmla="*/ 491047 w 2337457"/>
                <a:gd name="connsiteY243" fmla="*/ 2380411 h 2585079"/>
                <a:gd name="connsiteX244" fmla="*/ 493668 w 2337457"/>
                <a:gd name="connsiteY244" fmla="*/ 2383000 h 2585079"/>
                <a:gd name="connsiteX245" fmla="*/ 518861 w 2337457"/>
                <a:gd name="connsiteY245" fmla="*/ 2408207 h 2585079"/>
                <a:gd name="connsiteX246" fmla="*/ 535423 w 2337457"/>
                <a:gd name="connsiteY246" fmla="*/ 2408207 h 2585079"/>
                <a:gd name="connsiteX247" fmla="*/ 536031 w 2337457"/>
                <a:gd name="connsiteY247" fmla="*/ 2407549 h 2585079"/>
                <a:gd name="connsiteX248" fmla="*/ 571176 w 2337457"/>
                <a:gd name="connsiteY248" fmla="*/ 2366551 h 2585079"/>
                <a:gd name="connsiteX249" fmla="*/ 572904 w 2337457"/>
                <a:gd name="connsiteY249" fmla="*/ 2363867 h 2585079"/>
                <a:gd name="connsiteX250" fmla="*/ 642008 w 2337457"/>
                <a:gd name="connsiteY250" fmla="*/ 2215310 h 2585079"/>
                <a:gd name="connsiteX251" fmla="*/ 642627 w 2337457"/>
                <a:gd name="connsiteY251" fmla="*/ 2213993 h 2585079"/>
                <a:gd name="connsiteX252" fmla="*/ 644077 w 2337457"/>
                <a:gd name="connsiteY252" fmla="*/ 2213733 h 2585079"/>
                <a:gd name="connsiteX253" fmla="*/ 690741 w 2337457"/>
                <a:gd name="connsiteY253" fmla="*/ 2205955 h 2585079"/>
                <a:gd name="connsiteX254" fmla="*/ 691518 w 2337457"/>
                <a:gd name="connsiteY254" fmla="*/ 2205832 h 2585079"/>
                <a:gd name="connsiteX255" fmla="*/ 692226 w 2337457"/>
                <a:gd name="connsiteY255" fmla="*/ 2206125 h 2585079"/>
                <a:gd name="connsiteX256" fmla="*/ 782911 w 2337457"/>
                <a:gd name="connsiteY256" fmla="*/ 2242413 h 2585079"/>
                <a:gd name="connsiteX257" fmla="*/ 784115 w 2337457"/>
                <a:gd name="connsiteY257" fmla="*/ 2242897 h 2585079"/>
                <a:gd name="connsiteX258" fmla="*/ 784531 w 2337457"/>
                <a:gd name="connsiteY258" fmla="*/ 2244125 h 2585079"/>
                <a:gd name="connsiteX259" fmla="*/ 800149 w 2337457"/>
                <a:gd name="connsiteY259" fmla="*/ 2291041 h 2585079"/>
                <a:gd name="connsiteX260" fmla="*/ 814961 w 2337457"/>
                <a:gd name="connsiteY260" fmla="*/ 2298455 h 2585079"/>
                <a:gd name="connsiteX261" fmla="*/ 816111 w 2337457"/>
                <a:gd name="connsiteY261" fmla="*/ 2298003 h 2585079"/>
                <a:gd name="connsiteX262" fmla="*/ 858454 w 2337457"/>
                <a:gd name="connsiteY262" fmla="*/ 2278725 h 2585079"/>
                <a:gd name="connsiteX263" fmla="*/ 859882 w 2337457"/>
                <a:gd name="connsiteY263" fmla="*/ 2278083 h 2585079"/>
                <a:gd name="connsiteX264" fmla="*/ 861210 w 2337457"/>
                <a:gd name="connsiteY264" fmla="*/ 2278984 h 2585079"/>
                <a:gd name="connsiteX265" fmla="*/ 894892 w 2337457"/>
                <a:gd name="connsiteY265" fmla="*/ 2302329 h 2585079"/>
                <a:gd name="connsiteX266" fmla="*/ 895533 w 2337457"/>
                <a:gd name="connsiteY266" fmla="*/ 2302778 h 2585079"/>
                <a:gd name="connsiteX267" fmla="*/ 895859 w 2337457"/>
                <a:gd name="connsiteY267" fmla="*/ 2303499 h 2585079"/>
                <a:gd name="connsiteX268" fmla="*/ 956690 w 2337457"/>
                <a:gd name="connsiteY268" fmla="*/ 2441520 h 2585079"/>
                <a:gd name="connsiteX269" fmla="*/ 957100 w 2337457"/>
                <a:gd name="connsiteY269" fmla="*/ 2442356 h 2585079"/>
                <a:gd name="connsiteX270" fmla="*/ 1030125 w 2337457"/>
                <a:gd name="connsiteY270" fmla="*/ 2577780 h 2585079"/>
                <a:gd name="connsiteX271" fmla="*/ 1045992 w 2337457"/>
                <a:gd name="connsiteY271" fmla="*/ 2582529 h 2585079"/>
                <a:gd name="connsiteX272" fmla="*/ 1046843 w 2337457"/>
                <a:gd name="connsiteY272" fmla="*/ 2582022 h 2585079"/>
                <a:gd name="connsiteX273" fmla="*/ 1086071 w 2337457"/>
                <a:gd name="connsiteY273" fmla="*/ 2556340 h 2585079"/>
                <a:gd name="connsiteX274" fmla="*/ 1086295 w 2337457"/>
                <a:gd name="connsiteY274" fmla="*/ 2556184 h 2585079"/>
                <a:gd name="connsiteX275" fmla="*/ 1086555 w 2337457"/>
                <a:gd name="connsiteY275" fmla="*/ 2556094 h 2585079"/>
                <a:gd name="connsiteX276" fmla="*/ 1138382 w 2337457"/>
                <a:gd name="connsiteY276" fmla="*/ 2535337 h 2585079"/>
                <a:gd name="connsiteX277" fmla="*/ 1139902 w 2337457"/>
                <a:gd name="connsiteY277" fmla="*/ 2534719 h 2585079"/>
                <a:gd name="connsiteX278" fmla="*/ 1141195 w 2337457"/>
                <a:gd name="connsiteY278" fmla="*/ 2535754 h 2585079"/>
                <a:gd name="connsiteX279" fmla="*/ 1173063 w 2337457"/>
                <a:gd name="connsiteY279" fmla="*/ 2561678 h 2585079"/>
                <a:gd name="connsiteX280" fmla="*/ 1188237 w 2337457"/>
                <a:gd name="connsiteY280" fmla="*/ 2561338 h 2585079"/>
                <a:gd name="connsiteX281" fmla="*/ 1202314 w 2337457"/>
                <a:gd name="connsiteY281" fmla="*/ 2548799 h 2585079"/>
                <a:gd name="connsiteX282" fmla="*/ 1204227 w 2337457"/>
                <a:gd name="connsiteY282" fmla="*/ 2547122 h 2585079"/>
                <a:gd name="connsiteX283" fmla="*/ 1206094 w 2337457"/>
                <a:gd name="connsiteY283" fmla="*/ 2548834 h 2585079"/>
                <a:gd name="connsiteX284" fmla="*/ 1229540 w 2337457"/>
                <a:gd name="connsiteY284" fmla="*/ 2570494 h 2585079"/>
                <a:gd name="connsiteX285" fmla="*/ 1245766 w 2337457"/>
                <a:gd name="connsiteY285" fmla="*/ 2570171 h 2585079"/>
                <a:gd name="connsiteX286" fmla="*/ 1266990 w 2337457"/>
                <a:gd name="connsiteY286" fmla="*/ 2548935 h 2585079"/>
                <a:gd name="connsiteX287" fmla="*/ 1267833 w 2337457"/>
                <a:gd name="connsiteY287" fmla="*/ 2548057 h 2585079"/>
                <a:gd name="connsiteX288" fmla="*/ 1269060 w 2337457"/>
                <a:gd name="connsiteY288" fmla="*/ 2548090 h 2585079"/>
                <a:gd name="connsiteX289" fmla="*/ 1341598 w 2337457"/>
                <a:gd name="connsiteY289" fmla="*/ 2550713 h 2585079"/>
                <a:gd name="connsiteX290" fmla="*/ 1342532 w 2337457"/>
                <a:gd name="connsiteY290" fmla="*/ 2550747 h 2585079"/>
                <a:gd name="connsiteX291" fmla="*/ 1343252 w 2337457"/>
                <a:gd name="connsiteY291" fmla="*/ 2551298 h 2585079"/>
                <a:gd name="connsiteX292" fmla="*/ 1383495 w 2337457"/>
                <a:gd name="connsiteY292" fmla="*/ 2582612 h 2585079"/>
                <a:gd name="connsiteX293" fmla="*/ 1394762 w 2337457"/>
                <a:gd name="connsiteY293" fmla="*/ 2584347 h 2585079"/>
                <a:gd name="connsiteX294" fmla="*/ 1477867 w 2337457"/>
                <a:gd name="connsiteY294" fmla="*/ 2553470 h 2585079"/>
                <a:gd name="connsiteX295" fmla="*/ 1479398 w 2337457"/>
                <a:gd name="connsiteY295" fmla="*/ 2552920 h 2585079"/>
                <a:gd name="connsiteX296" fmla="*/ 1480624 w 2337457"/>
                <a:gd name="connsiteY296" fmla="*/ 2553954 h 2585079"/>
                <a:gd name="connsiteX297" fmla="*/ 1504688 w 2337457"/>
                <a:gd name="connsiteY297" fmla="*/ 2574024 h 2585079"/>
                <a:gd name="connsiteX298" fmla="*/ 1517066 w 2337457"/>
                <a:gd name="connsiteY298" fmla="*/ 2575675 h 2585079"/>
                <a:gd name="connsiteX299" fmla="*/ 1633138 w 2337457"/>
                <a:gd name="connsiteY299" fmla="*/ 2522449 h 2585079"/>
                <a:gd name="connsiteX300" fmla="*/ 1633981 w 2337457"/>
                <a:gd name="connsiteY300" fmla="*/ 2522033 h 2585079"/>
                <a:gd name="connsiteX301" fmla="*/ 1634881 w 2337457"/>
                <a:gd name="connsiteY301" fmla="*/ 2522224 h 2585079"/>
                <a:gd name="connsiteX302" fmla="*/ 1666989 w 2337457"/>
                <a:gd name="connsiteY302" fmla="*/ 2529114 h 2585079"/>
                <a:gd name="connsiteX303" fmla="*/ 1673551 w 2337457"/>
                <a:gd name="connsiteY303" fmla="*/ 2528630 h 2585079"/>
                <a:gd name="connsiteX304" fmla="*/ 1699856 w 2337457"/>
                <a:gd name="connsiteY304" fmla="*/ 2518774 h 2585079"/>
                <a:gd name="connsiteX305" fmla="*/ 1707301 w 2337457"/>
                <a:gd name="connsiteY305" fmla="*/ 2505878 h 2585079"/>
                <a:gd name="connsiteX306" fmla="*/ 1704089 w 2337457"/>
                <a:gd name="connsiteY306" fmla="*/ 2486554 h 2585079"/>
                <a:gd name="connsiteX307" fmla="*/ 1703730 w 2337457"/>
                <a:gd name="connsiteY307" fmla="*/ 2484550 h 2585079"/>
                <a:gd name="connsiteX308" fmla="*/ 1705541 w 2337457"/>
                <a:gd name="connsiteY308" fmla="*/ 2483605 h 2585079"/>
                <a:gd name="connsiteX309" fmla="*/ 1791494 w 2337457"/>
                <a:gd name="connsiteY309" fmla="*/ 2438884 h 2585079"/>
                <a:gd name="connsiteX310" fmla="*/ 1797129 w 2337457"/>
                <a:gd name="connsiteY310" fmla="*/ 2424572 h 2585079"/>
                <a:gd name="connsiteX311" fmla="*/ 1776786 w 2337457"/>
                <a:gd name="connsiteY311" fmla="*/ 2367174 h 2585079"/>
                <a:gd name="connsiteX312" fmla="*/ 1776201 w 2337457"/>
                <a:gd name="connsiteY312" fmla="*/ 2365587 h 2585079"/>
                <a:gd name="connsiteX313" fmla="*/ 1777372 w 2337457"/>
                <a:gd name="connsiteY313" fmla="*/ 2364349 h 2585079"/>
                <a:gd name="connsiteX314" fmla="*/ 1804203 w 2337457"/>
                <a:gd name="connsiteY314" fmla="*/ 2335571 h 2585079"/>
                <a:gd name="connsiteX315" fmla="*/ 1806512 w 2337457"/>
                <a:gd name="connsiteY315" fmla="*/ 2323224 h 2585079"/>
                <a:gd name="connsiteX316" fmla="*/ 1797440 w 2337457"/>
                <a:gd name="connsiteY316" fmla="*/ 2300547 h 2585079"/>
                <a:gd name="connsiteX317" fmla="*/ 1792977 w 2337457"/>
                <a:gd name="connsiteY317" fmla="*/ 2295096 h 2585079"/>
                <a:gd name="connsiteX318" fmla="*/ 1735308 w 2337457"/>
                <a:gd name="connsiteY318" fmla="*/ 2257362 h 2585079"/>
                <a:gd name="connsiteX319" fmla="*/ 1733204 w 2337457"/>
                <a:gd name="connsiteY319" fmla="*/ 2255978 h 2585079"/>
                <a:gd name="connsiteX320" fmla="*/ 1734373 w 2337457"/>
                <a:gd name="connsiteY320" fmla="*/ 2253737 h 2585079"/>
                <a:gd name="connsiteX321" fmla="*/ 1761594 w 2337457"/>
                <a:gd name="connsiteY321" fmla="*/ 2201167 h 2585079"/>
                <a:gd name="connsiteX322" fmla="*/ 1757859 w 2337457"/>
                <a:gd name="connsiteY322" fmla="*/ 2186142 h 2585079"/>
                <a:gd name="connsiteX323" fmla="*/ 1706869 w 2337457"/>
                <a:gd name="connsiteY323" fmla="*/ 2150836 h 2585079"/>
                <a:gd name="connsiteX324" fmla="*/ 1704315 w 2337457"/>
                <a:gd name="connsiteY324" fmla="*/ 2149046 h 2585079"/>
                <a:gd name="connsiteX325" fmla="*/ 1706351 w 2337457"/>
                <a:gd name="connsiteY325" fmla="*/ 2146716 h 2585079"/>
                <a:gd name="connsiteX326" fmla="*/ 1731233 w 2337457"/>
                <a:gd name="connsiteY326" fmla="*/ 2117634 h 2585079"/>
                <a:gd name="connsiteX327" fmla="*/ 1734048 w 2337457"/>
                <a:gd name="connsiteY327" fmla="*/ 2110014 h 2585079"/>
                <a:gd name="connsiteX328" fmla="*/ 1734048 w 2337457"/>
                <a:gd name="connsiteY328" fmla="*/ 1976222 h 2585079"/>
                <a:gd name="connsiteX329" fmla="*/ 1735860 w 2337457"/>
                <a:gd name="connsiteY329" fmla="*/ 1975514 h 2585079"/>
                <a:gd name="connsiteX330" fmla="*/ 1845590 w 2337457"/>
                <a:gd name="connsiteY330" fmla="*/ 1933801 h 2585079"/>
                <a:gd name="connsiteX331" fmla="*/ 1853098 w 2337457"/>
                <a:gd name="connsiteY331" fmla="*/ 1923860 h 2585079"/>
                <a:gd name="connsiteX332" fmla="*/ 1857031 w 2337457"/>
                <a:gd name="connsiteY332" fmla="*/ 1878488 h 2585079"/>
                <a:gd name="connsiteX333" fmla="*/ 1857256 w 2337457"/>
                <a:gd name="connsiteY333" fmla="*/ 1876102 h 2585079"/>
                <a:gd name="connsiteX334" fmla="*/ 1859641 w 2337457"/>
                <a:gd name="connsiteY334" fmla="*/ 1875932 h 2585079"/>
                <a:gd name="connsiteX335" fmla="*/ 1921195 w 2337457"/>
                <a:gd name="connsiteY335" fmla="*/ 1871844 h 2585079"/>
                <a:gd name="connsiteX336" fmla="*/ 1931409 w 2337457"/>
                <a:gd name="connsiteY336" fmla="*/ 1864201 h 2585079"/>
                <a:gd name="connsiteX337" fmla="*/ 1943679 w 2337457"/>
                <a:gd name="connsiteY337" fmla="*/ 1830861 h 2585079"/>
                <a:gd name="connsiteX338" fmla="*/ 1944384 w 2337457"/>
                <a:gd name="connsiteY338" fmla="*/ 1826198 h 2585079"/>
                <a:gd name="connsiteX339" fmla="*/ 1942180 w 2337457"/>
                <a:gd name="connsiteY339" fmla="*/ 1784231 h 2585079"/>
                <a:gd name="connsiteX340" fmla="*/ 1942079 w 2337457"/>
                <a:gd name="connsiteY340" fmla="*/ 1782352 h 2585079"/>
                <a:gd name="connsiteX341" fmla="*/ 1943800 w 2337457"/>
                <a:gd name="connsiteY341" fmla="*/ 1781541 h 2585079"/>
                <a:gd name="connsiteX342" fmla="*/ 1968096 w 2337457"/>
                <a:gd name="connsiteY342" fmla="*/ 1770207 h 2585079"/>
                <a:gd name="connsiteX343" fmla="*/ 1974418 w 2337457"/>
                <a:gd name="connsiteY343" fmla="*/ 1756405 h 2585079"/>
                <a:gd name="connsiteX344" fmla="*/ 1953145 w 2337457"/>
                <a:gd name="connsiteY344" fmla="*/ 1680969 h 2585079"/>
                <a:gd name="connsiteX345" fmla="*/ 1948594 w 2337457"/>
                <a:gd name="connsiteY345" fmla="*/ 1674554 h 2585079"/>
                <a:gd name="connsiteX346" fmla="*/ 1905562 w 2337457"/>
                <a:gd name="connsiteY346" fmla="*/ 1644388 h 2585079"/>
                <a:gd name="connsiteX347" fmla="*/ 1903908 w 2337457"/>
                <a:gd name="connsiteY347" fmla="*/ 1643250 h 2585079"/>
                <a:gd name="connsiteX348" fmla="*/ 1904460 w 2337457"/>
                <a:gd name="connsiteY348" fmla="*/ 1641337 h 2585079"/>
                <a:gd name="connsiteX349" fmla="*/ 1933891 w 2337457"/>
                <a:gd name="connsiteY349" fmla="*/ 1537046 h 2585079"/>
                <a:gd name="connsiteX350" fmla="*/ 1933588 w 2337457"/>
                <a:gd name="connsiteY350" fmla="*/ 1529750 h 2585079"/>
                <a:gd name="connsiteX351" fmla="*/ 1892716 w 2337457"/>
                <a:gd name="connsiteY351" fmla="*/ 1420620 h 2585079"/>
                <a:gd name="connsiteX352" fmla="*/ 1892164 w 2337457"/>
                <a:gd name="connsiteY352" fmla="*/ 1419156 h 2585079"/>
                <a:gd name="connsiteX353" fmla="*/ 1893098 w 2337457"/>
                <a:gd name="connsiteY353" fmla="*/ 1417941 h 2585079"/>
                <a:gd name="connsiteX354" fmla="*/ 1916745 w 2337457"/>
                <a:gd name="connsiteY354" fmla="*/ 1387166 h 2585079"/>
                <a:gd name="connsiteX355" fmla="*/ 1917982 w 2337457"/>
                <a:gd name="connsiteY355" fmla="*/ 1385569 h 2585079"/>
                <a:gd name="connsiteX356" fmla="*/ 1919861 w 2337457"/>
                <a:gd name="connsiteY356" fmla="*/ 1386221 h 2585079"/>
                <a:gd name="connsiteX357" fmla="*/ 1998848 w 2337457"/>
                <a:gd name="connsiteY357" fmla="*/ 1413301 h 2585079"/>
                <a:gd name="connsiteX358" fmla="*/ 2005132 w 2337457"/>
                <a:gd name="connsiteY358" fmla="*/ 1413667 h 2585079"/>
                <a:gd name="connsiteX359" fmla="*/ 2049226 w 2337457"/>
                <a:gd name="connsiteY359" fmla="*/ 1404077 h 2585079"/>
                <a:gd name="connsiteX360" fmla="*/ 2056905 w 2337457"/>
                <a:gd name="connsiteY360" fmla="*/ 1398442 h 2585079"/>
                <a:gd name="connsiteX361" fmla="*/ 2072633 w 2337457"/>
                <a:gd name="connsiteY361" fmla="*/ 1370913 h 2585079"/>
                <a:gd name="connsiteX362" fmla="*/ 2073308 w 2337457"/>
                <a:gd name="connsiteY362" fmla="*/ 1369742 h 2585079"/>
                <a:gd name="connsiteX363" fmla="*/ 2074669 w 2337457"/>
                <a:gd name="connsiteY363" fmla="*/ 1369539 h 2585079"/>
                <a:gd name="connsiteX364" fmla="*/ 2129197 w 2337457"/>
                <a:gd name="connsiteY364" fmla="*/ 1361449 h 2585079"/>
                <a:gd name="connsiteX365" fmla="*/ 2138762 w 2337457"/>
                <a:gd name="connsiteY365" fmla="*/ 1352998 h 2585079"/>
                <a:gd name="connsiteX366" fmla="*/ 2146610 w 2337457"/>
                <a:gd name="connsiteY366" fmla="*/ 1324761 h 2585079"/>
                <a:gd name="connsiteX367" fmla="*/ 2145877 w 2337457"/>
                <a:gd name="connsiteY367" fmla="*/ 1316533 h 2585079"/>
                <a:gd name="connsiteX368" fmla="*/ 2044520 w 2337457"/>
                <a:gd name="connsiteY368" fmla="*/ 1106152 h 2585079"/>
                <a:gd name="connsiteX369" fmla="*/ 2044126 w 2337457"/>
                <a:gd name="connsiteY369" fmla="*/ 1105297 h 2585079"/>
                <a:gd name="connsiteX370" fmla="*/ 2044295 w 2337457"/>
                <a:gd name="connsiteY370" fmla="*/ 1104395 h 2585079"/>
                <a:gd name="connsiteX371" fmla="*/ 2054768 w 2337457"/>
                <a:gd name="connsiteY371" fmla="*/ 1051989 h 2585079"/>
                <a:gd name="connsiteX372" fmla="*/ 2055005 w 2337457"/>
                <a:gd name="connsiteY372" fmla="*/ 1050907 h 2585079"/>
                <a:gd name="connsiteX373" fmla="*/ 2055905 w 2337457"/>
                <a:gd name="connsiteY373" fmla="*/ 1050244 h 2585079"/>
                <a:gd name="connsiteX374" fmla="*/ 2116780 w 2337457"/>
                <a:gd name="connsiteY374" fmla="*/ 1007259 h 2585079"/>
                <a:gd name="connsiteX375" fmla="*/ 2120419 w 2337457"/>
                <a:gd name="connsiteY375" fmla="*/ 992281 h 2585079"/>
                <a:gd name="connsiteX376" fmla="*/ 2099036 w 2337457"/>
                <a:gd name="connsiteY376" fmla="*/ 951124 h 2585079"/>
                <a:gd name="connsiteX377" fmla="*/ 2098058 w 2337457"/>
                <a:gd name="connsiteY377" fmla="*/ 949244 h 2585079"/>
                <a:gd name="connsiteX378" fmla="*/ 2099610 w 2337457"/>
                <a:gd name="connsiteY378" fmla="*/ 947792 h 2585079"/>
                <a:gd name="connsiteX379" fmla="*/ 2166648 w 2337457"/>
                <a:gd name="connsiteY379" fmla="*/ 884906 h 2585079"/>
                <a:gd name="connsiteX380" fmla="*/ 2167333 w 2337457"/>
                <a:gd name="connsiteY380" fmla="*/ 884252 h 2585079"/>
                <a:gd name="connsiteX381" fmla="*/ 2168268 w 2337457"/>
                <a:gd name="connsiteY381" fmla="*/ 884162 h 2585079"/>
                <a:gd name="connsiteX382" fmla="*/ 2223455 w 2337457"/>
                <a:gd name="connsiteY382" fmla="*/ 878449 h 2585079"/>
                <a:gd name="connsiteX383" fmla="*/ 2230978 w 2337457"/>
                <a:gd name="connsiteY383" fmla="*/ 874607 h 2585079"/>
                <a:gd name="connsiteX384" fmla="*/ 2259642 w 2337457"/>
                <a:gd name="connsiteY384" fmla="*/ 842547 h 2585079"/>
                <a:gd name="connsiteX385" fmla="*/ 2262577 w 2337457"/>
                <a:gd name="connsiteY385" fmla="*/ 835795 h 2585079"/>
                <a:gd name="connsiteX386" fmla="*/ 2267768 w 2337457"/>
                <a:gd name="connsiteY386" fmla="*/ 778663 h 2585079"/>
                <a:gd name="connsiteX387" fmla="*/ 2263913 w 2337457"/>
                <a:gd name="connsiteY387" fmla="*/ 768869 h 2585079"/>
                <a:gd name="connsiteX388" fmla="*/ 2229545 w 2337457"/>
                <a:gd name="connsiteY388" fmla="*/ 738105 h 2585079"/>
                <a:gd name="connsiteX389" fmla="*/ 2228679 w 2337457"/>
                <a:gd name="connsiteY389" fmla="*/ 737318 h 2585079"/>
                <a:gd name="connsiteX390" fmla="*/ 2228612 w 2337457"/>
                <a:gd name="connsiteY390" fmla="*/ 736147 h 2585079"/>
                <a:gd name="connsiteX391" fmla="*/ 2226718 w 2337457"/>
                <a:gd name="connsiteY391" fmla="*/ 696171 h 2585079"/>
                <a:gd name="connsiteX392" fmla="*/ 2224761 w 2337457"/>
                <a:gd name="connsiteY392" fmla="*/ 690221 h 2585079"/>
                <a:gd name="connsiteX393" fmla="*/ 2201814 w 2337457"/>
                <a:gd name="connsiteY393" fmla="*/ 655826 h 2585079"/>
                <a:gd name="connsiteX394" fmla="*/ 2200521 w 2337457"/>
                <a:gd name="connsiteY394" fmla="*/ 653844 h 2585079"/>
                <a:gd name="connsiteX395" fmla="*/ 2202275 w 2337457"/>
                <a:gd name="connsiteY395" fmla="*/ 652224 h 2585079"/>
                <a:gd name="connsiteX396" fmla="*/ 2223618 w 2337457"/>
                <a:gd name="connsiteY396" fmla="*/ 632287 h 2585079"/>
                <a:gd name="connsiteX397" fmla="*/ 2224585 w 2337457"/>
                <a:gd name="connsiteY397" fmla="*/ 616176 h 2585079"/>
                <a:gd name="connsiteX398" fmla="*/ 2199948 w 2337457"/>
                <a:gd name="connsiteY398" fmla="*/ 586894 h 2585079"/>
                <a:gd name="connsiteX399" fmla="*/ 2198192 w 2337457"/>
                <a:gd name="connsiteY399" fmla="*/ 584846 h 2585079"/>
                <a:gd name="connsiteX400" fmla="*/ 2200173 w 2337457"/>
                <a:gd name="connsiteY400" fmla="*/ 583044 h 2585079"/>
                <a:gd name="connsiteX401" fmla="*/ 2277683 w 2337457"/>
                <a:gd name="connsiteY401" fmla="*/ 511772 h 2585079"/>
                <a:gd name="connsiteX402" fmla="*/ 2278044 w 2337457"/>
                <a:gd name="connsiteY402" fmla="*/ 511434 h 2585079"/>
                <a:gd name="connsiteX403" fmla="*/ 2278528 w 2337457"/>
                <a:gd name="connsiteY403" fmla="*/ 511254 h 2585079"/>
                <a:gd name="connsiteX404" fmla="*/ 2310147 w 2337457"/>
                <a:gd name="connsiteY404" fmla="*/ 498224 h 2585079"/>
                <a:gd name="connsiteX405" fmla="*/ 2315354 w 2337457"/>
                <a:gd name="connsiteY405" fmla="*/ 494004 h 2585079"/>
                <a:gd name="connsiteX406" fmla="*/ 2335414 w 2337457"/>
                <a:gd name="connsiteY406" fmla="*/ 464658 h 2585079"/>
                <a:gd name="connsiteX407" fmla="*/ 2336304 w 2337457"/>
                <a:gd name="connsiteY407" fmla="*/ 452972 h 2585079"/>
                <a:gd name="connsiteX408" fmla="*/ 2293597 w 2337457"/>
                <a:gd name="connsiteY408" fmla="*/ 363975 h 2585079"/>
                <a:gd name="connsiteX409" fmla="*/ 2283039 w 2337457"/>
                <a:gd name="connsiteY409" fmla="*/ 357330 h 2585079"/>
                <a:gd name="connsiteX410" fmla="*/ 2228736 w 2337457"/>
                <a:gd name="connsiteY410" fmla="*/ 357330 h 2585079"/>
                <a:gd name="connsiteX411" fmla="*/ 2228185 w 2337457"/>
                <a:gd name="connsiteY411" fmla="*/ 357093 h 2585079"/>
                <a:gd name="connsiteX412" fmla="*/ 2180013 w 2337457"/>
                <a:gd name="connsiteY412" fmla="*/ 336134 h 2585079"/>
                <a:gd name="connsiteX413" fmla="*/ 2178944 w 2337457"/>
                <a:gd name="connsiteY413" fmla="*/ 335662 h 2585079"/>
                <a:gd name="connsiteX414" fmla="*/ 2178528 w 2337457"/>
                <a:gd name="connsiteY414" fmla="*/ 334570 h 2585079"/>
                <a:gd name="connsiteX415" fmla="*/ 2153385 w 2337457"/>
                <a:gd name="connsiteY415" fmla="*/ 269590 h 2585079"/>
                <a:gd name="connsiteX416" fmla="*/ 2152767 w 2337457"/>
                <a:gd name="connsiteY416" fmla="*/ 268036 h 2585079"/>
                <a:gd name="connsiteX417" fmla="*/ 2153869 w 2337457"/>
                <a:gd name="connsiteY417" fmla="*/ 266776 h 2585079"/>
                <a:gd name="connsiteX418" fmla="*/ 2248834 w 2337457"/>
                <a:gd name="connsiteY418" fmla="*/ 155557 h 2585079"/>
                <a:gd name="connsiteX419" fmla="*/ 2251641 w 2337457"/>
                <a:gd name="connsiteY419" fmla="*/ 147946 h 2585079"/>
                <a:gd name="connsiteX420" fmla="*/ 2251641 w 2337457"/>
                <a:gd name="connsiteY420" fmla="*/ 101860 h 2585079"/>
                <a:gd name="connsiteX421" fmla="*/ 2246956 w 2337457"/>
                <a:gd name="connsiteY421" fmla="*/ 92487 h 2585079"/>
                <a:gd name="connsiteX422" fmla="*/ 2123719 w 2337457"/>
                <a:gd name="connsiteY422" fmla="*/ 0 h 258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2337457" h="2585079">
                  <a:moveTo>
                    <a:pt x="2123718" y="0"/>
                  </a:moveTo>
                  <a:lnTo>
                    <a:pt x="2109992" y="26633"/>
                  </a:lnTo>
                  <a:cubicBezTo>
                    <a:pt x="2108944" y="28665"/>
                    <a:pt x="2107324" y="30347"/>
                    <a:pt x="2105333" y="31470"/>
                  </a:cubicBezTo>
                  <a:lnTo>
                    <a:pt x="2033198" y="72140"/>
                  </a:lnTo>
                  <a:cubicBezTo>
                    <a:pt x="2028715" y="74668"/>
                    <a:pt x="2023108" y="73972"/>
                    <a:pt x="2019379" y="70424"/>
                  </a:cubicBezTo>
                  <a:lnTo>
                    <a:pt x="1968456" y="21982"/>
                  </a:lnTo>
                  <a:cubicBezTo>
                    <a:pt x="1966570" y="20188"/>
                    <a:pt x="1964141" y="19073"/>
                    <a:pt x="1961551" y="18815"/>
                  </a:cubicBezTo>
                  <a:lnTo>
                    <a:pt x="1909484" y="13612"/>
                  </a:lnTo>
                  <a:cubicBezTo>
                    <a:pt x="1906836" y="13347"/>
                    <a:pt x="1904177" y="13993"/>
                    <a:pt x="1901945" y="15442"/>
                  </a:cubicBezTo>
                  <a:lnTo>
                    <a:pt x="1821210" y="67867"/>
                  </a:lnTo>
                  <a:cubicBezTo>
                    <a:pt x="1820183" y="68534"/>
                    <a:pt x="1819266" y="69358"/>
                    <a:pt x="1818495" y="70309"/>
                  </a:cubicBezTo>
                  <a:lnTo>
                    <a:pt x="1762547" y="139232"/>
                  </a:lnTo>
                  <a:cubicBezTo>
                    <a:pt x="1761551" y="140460"/>
                    <a:pt x="1760813" y="141877"/>
                    <a:pt x="1760378" y="143397"/>
                  </a:cubicBezTo>
                  <a:lnTo>
                    <a:pt x="1741712" y="208699"/>
                  </a:lnTo>
                  <a:cubicBezTo>
                    <a:pt x="1740623" y="212509"/>
                    <a:pt x="1737682" y="215511"/>
                    <a:pt x="1733897" y="216676"/>
                  </a:cubicBezTo>
                  <a:lnTo>
                    <a:pt x="1705367" y="225460"/>
                  </a:lnTo>
                  <a:cubicBezTo>
                    <a:pt x="1702489" y="226345"/>
                    <a:pt x="1699381" y="226088"/>
                    <a:pt x="1696688" y="224742"/>
                  </a:cubicBezTo>
                  <a:lnTo>
                    <a:pt x="1655756" y="204279"/>
                  </a:lnTo>
                  <a:cubicBezTo>
                    <a:pt x="1653789" y="203296"/>
                    <a:pt x="1651585" y="202887"/>
                    <a:pt x="1649396" y="203098"/>
                  </a:cubicBezTo>
                  <a:lnTo>
                    <a:pt x="1611240" y="206786"/>
                  </a:lnTo>
                  <a:cubicBezTo>
                    <a:pt x="1607995" y="207099"/>
                    <a:pt x="1605026" y="208753"/>
                    <a:pt x="1603050" y="211348"/>
                  </a:cubicBezTo>
                  <a:lnTo>
                    <a:pt x="1589605" y="229008"/>
                  </a:lnTo>
                  <a:cubicBezTo>
                    <a:pt x="1585686" y="234156"/>
                    <a:pt x="1578337" y="235150"/>
                    <a:pt x="1573192" y="231228"/>
                  </a:cubicBezTo>
                  <a:cubicBezTo>
                    <a:pt x="1573013" y="231092"/>
                    <a:pt x="1572838" y="230950"/>
                    <a:pt x="1572667" y="230803"/>
                  </a:cubicBezTo>
                  <a:lnTo>
                    <a:pt x="1569574" y="228151"/>
                  </a:lnTo>
                  <a:cubicBezTo>
                    <a:pt x="1564800" y="224056"/>
                    <a:pt x="1557645" y="224464"/>
                    <a:pt x="1553368" y="229076"/>
                  </a:cubicBezTo>
                  <a:lnTo>
                    <a:pt x="1549488" y="233260"/>
                  </a:lnTo>
                  <a:cubicBezTo>
                    <a:pt x="1545089" y="238004"/>
                    <a:pt x="1537678" y="238281"/>
                    <a:pt x="1532938" y="233879"/>
                  </a:cubicBezTo>
                  <a:cubicBezTo>
                    <a:pt x="1532921" y="233863"/>
                    <a:pt x="1532904" y="233847"/>
                    <a:pt x="1532887" y="233831"/>
                  </a:cubicBezTo>
                  <a:lnTo>
                    <a:pt x="1526249" y="227594"/>
                  </a:lnTo>
                  <a:cubicBezTo>
                    <a:pt x="1521534" y="223164"/>
                    <a:pt x="1521302" y="215749"/>
                    <a:pt x="1525729" y="211032"/>
                  </a:cubicBezTo>
                  <a:cubicBezTo>
                    <a:pt x="1525811" y="210944"/>
                    <a:pt x="1525895" y="210857"/>
                    <a:pt x="1525981" y="210772"/>
                  </a:cubicBezTo>
                  <a:lnTo>
                    <a:pt x="1533944" y="202798"/>
                  </a:lnTo>
                  <a:cubicBezTo>
                    <a:pt x="1538514" y="198219"/>
                    <a:pt x="1538511" y="190800"/>
                    <a:pt x="1533935" y="186227"/>
                  </a:cubicBezTo>
                  <a:cubicBezTo>
                    <a:pt x="1531951" y="184244"/>
                    <a:pt x="1529321" y="183039"/>
                    <a:pt x="1526524" y="182831"/>
                  </a:cubicBezTo>
                  <a:lnTo>
                    <a:pt x="1475687" y="179060"/>
                  </a:lnTo>
                  <a:cubicBezTo>
                    <a:pt x="1472569" y="178829"/>
                    <a:pt x="1469488" y="179855"/>
                    <a:pt x="1467130" y="181910"/>
                  </a:cubicBezTo>
                  <a:lnTo>
                    <a:pt x="1429851" y="214392"/>
                  </a:lnTo>
                  <a:cubicBezTo>
                    <a:pt x="1426404" y="217396"/>
                    <a:pt x="1425019" y="222133"/>
                    <a:pt x="1426304" y="226523"/>
                  </a:cubicBezTo>
                  <a:lnTo>
                    <a:pt x="1447764" y="299794"/>
                  </a:lnTo>
                  <a:cubicBezTo>
                    <a:pt x="1448987" y="303972"/>
                    <a:pt x="1447795" y="308484"/>
                    <a:pt x="1444668" y="311511"/>
                  </a:cubicBezTo>
                  <a:lnTo>
                    <a:pt x="1422987" y="332496"/>
                  </a:lnTo>
                  <a:cubicBezTo>
                    <a:pt x="1418339" y="336995"/>
                    <a:pt x="1410925" y="336872"/>
                    <a:pt x="1406428" y="332221"/>
                  </a:cubicBezTo>
                  <a:cubicBezTo>
                    <a:pt x="1404315" y="330036"/>
                    <a:pt x="1403134" y="327115"/>
                    <a:pt x="1403134" y="324074"/>
                  </a:cubicBezTo>
                  <a:lnTo>
                    <a:pt x="1403134" y="295738"/>
                  </a:lnTo>
                  <a:cubicBezTo>
                    <a:pt x="1403134" y="289266"/>
                    <a:pt x="1397891" y="284020"/>
                    <a:pt x="1391423" y="284020"/>
                  </a:cubicBezTo>
                  <a:lnTo>
                    <a:pt x="1376067" y="284020"/>
                  </a:lnTo>
                  <a:cubicBezTo>
                    <a:pt x="1373164" y="284020"/>
                    <a:pt x="1370364" y="285099"/>
                    <a:pt x="1368211" y="287048"/>
                  </a:cubicBezTo>
                  <a:lnTo>
                    <a:pt x="1354989" y="299014"/>
                  </a:lnTo>
                  <a:cubicBezTo>
                    <a:pt x="1350192" y="303355"/>
                    <a:pt x="1342786" y="302984"/>
                    <a:pt x="1338448" y="298185"/>
                  </a:cubicBezTo>
                  <a:cubicBezTo>
                    <a:pt x="1337074" y="296665"/>
                    <a:pt x="1336122" y="294811"/>
                    <a:pt x="1335688" y="292808"/>
                  </a:cubicBezTo>
                  <a:lnTo>
                    <a:pt x="1333913" y="284618"/>
                  </a:lnTo>
                  <a:cubicBezTo>
                    <a:pt x="1333024" y="280516"/>
                    <a:pt x="1334395" y="276251"/>
                    <a:pt x="1337509" y="273438"/>
                  </a:cubicBezTo>
                  <a:lnTo>
                    <a:pt x="1354279" y="258287"/>
                  </a:lnTo>
                  <a:cubicBezTo>
                    <a:pt x="1359079" y="253949"/>
                    <a:pt x="1359456" y="246540"/>
                    <a:pt x="1355122" y="241737"/>
                  </a:cubicBezTo>
                  <a:cubicBezTo>
                    <a:pt x="1352735" y="239093"/>
                    <a:pt x="1349275" y="237679"/>
                    <a:pt x="1345720" y="237895"/>
                  </a:cubicBezTo>
                  <a:lnTo>
                    <a:pt x="1331896" y="238734"/>
                  </a:lnTo>
                  <a:cubicBezTo>
                    <a:pt x="1330289" y="238832"/>
                    <a:pt x="1328719" y="239261"/>
                    <a:pt x="1327284" y="239993"/>
                  </a:cubicBezTo>
                  <a:lnTo>
                    <a:pt x="1195101" y="307468"/>
                  </a:lnTo>
                  <a:cubicBezTo>
                    <a:pt x="1189340" y="310409"/>
                    <a:pt x="1187052" y="317467"/>
                    <a:pt x="1189992" y="323231"/>
                  </a:cubicBezTo>
                  <a:cubicBezTo>
                    <a:pt x="1190380" y="323992"/>
                    <a:pt x="1190850" y="324709"/>
                    <a:pt x="1191394" y="325367"/>
                  </a:cubicBezTo>
                  <a:lnTo>
                    <a:pt x="1203756" y="340343"/>
                  </a:lnTo>
                  <a:cubicBezTo>
                    <a:pt x="1207653" y="345063"/>
                    <a:pt x="1207261" y="351989"/>
                    <a:pt x="1202856" y="356239"/>
                  </a:cubicBezTo>
                  <a:lnTo>
                    <a:pt x="1175015" y="383106"/>
                  </a:lnTo>
                  <a:cubicBezTo>
                    <a:pt x="1171208" y="386779"/>
                    <a:pt x="1170335" y="392550"/>
                    <a:pt x="1172883" y="397186"/>
                  </a:cubicBezTo>
                  <a:lnTo>
                    <a:pt x="1179677" y="409546"/>
                  </a:lnTo>
                  <a:cubicBezTo>
                    <a:pt x="1182707" y="415059"/>
                    <a:pt x="1189549" y="417193"/>
                    <a:pt x="1195173" y="414380"/>
                  </a:cubicBezTo>
                  <a:lnTo>
                    <a:pt x="1199484" y="412225"/>
                  </a:lnTo>
                  <a:cubicBezTo>
                    <a:pt x="1205269" y="409332"/>
                    <a:pt x="1212303" y="411679"/>
                    <a:pt x="1215195" y="417467"/>
                  </a:cubicBezTo>
                  <a:cubicBezTo>
                    <a:pt x="1215886" y="418851"/>
                    <a:pt x="1216296" y="420358"/>
                    <a:pt x="1216403" y="421901"/>
                  </a:cubicBezTo>
                  <a:lnTo>
                    <a:pt x="1217933" y="444135"/>
                  </a:lnTo>
                  <a:cubicBezTo>
                    <a:pt x="1218105" y="446649"/>
                    <a:pt x="1219084" y="449040"/>
                    <a:pt x="1220722" y="450954"/>
                  </a:cubicBezTo>
                  <a:lnTo>
                    <a:pt x="1241860" y="475636"/>
                  </a:lnTo>
                  <a:cubicBezTo>
                    <a:pt x="1246068" y="480551"/>
                    <a:pt x="1245498" y="487948"/>
                    <a:pt x="1240587" y="492158"/>
                  </a:cubicBezTo>
                  <a:cubicBezTo>
                    <a:pt x="1239187" y="493358"/>
                    <a:pt x="1237523" y="494211"/>
                    <a:pt x="1235732" y="494646"/>
                  </a:cubicBezTo>
                  <a:lnTo>
                    <a:pt x="1202780" y="502657"/>
                  </a:lnTo>
                  <a:cubicBezTo>
                    <a:pt x="1200096" y="503309"/>
                    <a:pt x="1197729" y="504890"/>
                    <a:pt x="1196097" y="507120"/>
                  </a:cubicBezTo>
                  <a:lnTo>
                    <a:pt x="1186001" y="520915"/>
                  </a:lnTo>
                  <a:cubicBezTo>
                    <a:pt x="1183578" y="524224"/>
                    <a:pt x="1183062" y="528560"/>
                    <a:pt x="1184640" y="532347"/>
                  </a:cubicBezTo>
                  <a:lnTo>
                    <a:pt x="1191458" y="548709"/>
                  </a:lnTo>
                  <a:cubicBezTo>
                    <a:pt x="1193947" y="554682"/>
                    <a:pt x="1191125" y="561543"/>
                    <a:pt x="1185156" y="564033"/>
                  </a:cubicBezTo>
                  <a:cubicBezTo>
                    <a:pt x="1184327" y="564379"/>
                    <a:pt x="1183462" y="564628"/>
                    <a:pt x="1182576" y="564775"/>
                  </a:cubicBezTo>
                  <a:lnTo>
                    <a:pt x="1154724" y="569426"/>
                  </a:lnTo>
                  <a:cubicBezTo>
                    <a:pt x="1152958" y="569721"/>
                    <a:pt x="1151147" y="569606"/>
                    <a:pt x="1149432" y="569091"/>
                  </a:cubicBezTo>
                  <a:lnTo>
                    <a:pt x="1103455" y="555292"/>
                  </a:lnTo>
                  <a:cubicBezTo>
                    <a:pt x="1097259" y="553432"/>
                    <a:pt x="1090731" y="556950"/>
                    <a:pt x="1088873" y="563148"/>
                  </a:cubicBezTo>
                  <a:cubicBezTo>
                    <a:pt x="1088838" y="563263"/>
                    <a:pt x="1088805" y="563379"/>
                    <a:pt x="1088774" y="563495"/>
                  </a:cubicBezTo>
                  <a:lnTo>
                    <a:pt x="1076610" y="609126"/>
                  </a:lnTo>
                  <a:cubicBezTo>
                    <a:pt x="1075044" y="615002"/>
                    <a:pt x="1069245" y="618702"/>
                    <a:pt x="1063260" y="617645"/>
                  </a:cubicBezTo>
                  <a:lnTo>
                    <a:pt x="985315" y="603886"/>
                  </a:lnTo>
                  <a:cubicBezTo>
                    <a:pt x="978945" y="602761"/>
                    <a:pt x="972871" y="607016"/>
                    <a:pt x="971748" y="613388"/>
                  </a:cubicBezTo>
                  <a:cubicBezTo>
                    <a:pt x="971629" y="614061"/>
                    <a:pt x="971570" y="614742"/>
                    <a:pt x="971570" y="615425"/>
                  </a:cubicBezTo>
                  <a:lnTo>
                    <a:pt x="971569" y="738075"/>
                  </a:lnTo>
                  <a:cubicBezTo>
                    <a:pt x="971569" y="744546"/>
                    <a:pt x="966326" y="749792"/>
                    <a:pt x="959858" y="749792"/>
                  </a:cubicBezTo>
                  <a:cubicBezTo>
                    <a:pt x="959213" y="749792"/>
                    <a:pt x="958570" y="749739"/>
                    <a:pt x="957934" y="749633"/>
                  </a:cubicBezTo>
                  <a:lnTo>
                    <a:pt x="902802" y="740448"/>
                  </a:lnTo>
                  <a:cubicBezTo>
                    <a:pt x="900590" y="740079"/>
                    <a:pt x="898530" y="739083"/>
                    <a:pt x="896867" y="737576"/>
                  </a:cubicBezTo>
                  <a:lnTo>
                    <a:pt x="798979" y="648912"/>
                  </a:lnTo>
                  <a:cubicBezTo>
                    <a:pt x="794184" y="644569"/>
                    <a:pt x="793816" y="637159"/>
                    <a:pt x="798157" y="632362"/>
                  </a:cubicBezTo>
                  <a:cubicBezTo>
                    <a:pt x="798739" y="631718"/>
                    <a:pt x="799391" y="631142"/>
                    <a:pt x="800100" y="630642"/>
                  </a:cubicBezTo>
                  <a:lnTo>
                    <a:pt x="819348" y="617094"/>
                  </a:lnTo>
                  <a:cubicBezTo>
                    <a:pt x="824557" y="613428"/>
                    <a:pt x="825883" y="606269"/>
                    <a:pt x="822333" y="600979"/>
                  </a:cubicBezTo>
                  <a:lnTo>
                    <a:pt x="762846" y="512329"/>
                  </a:lnTo>
                  <a:cubicBezTo>
                    <a:pt x="761686" y="510601"/>
                    <a:pt x="760087" y="509213"/>
                    <a:pt x="758213" y="508308"/>
                  </a:cubicBezTo>
                  <a:lnTo>
                    <a:pt x="721783" y="490717"/>
                  </a:lnTo>
                  <a:cubicBezTo>
                    <a:pt x="719012" y="489379"/>
                    <a:pt x="715827" y="489186"/>
                    <a:pt x="712916" y="490178"/>
                  </a:cubicBezTo>
                  <a:lnTo>
                    <a:pt x="655334" y="509810"/>
                  </a:lnTo>
                  <a:cubicBezTo>
                    <a:pt x="652728" y="510699"/>
                    <a:pt x="649892" y="510640"/>
                    <a:pt x="647324" y="509644"/>
                  </a:cubicBezTo>
                  <a:lnTo>
                    <a:pt x="592094" y="488220"/>
                  </a:lnTo>
                  <a:cubicBezTo>
                    <a:pt x="586063" y="485881"/>
                    <a:pt x="579279" y="488876"/>
                    <a:pt x="576942" y="494910"/>
                  </a:cubicBezTo>
                  <a:cubicBezTo>
                    <a:pt x="576549" y="495924"/>
                    <a:pt x="576299" y="496987"/>
                    <a:pt x="576199" y="498069"/>
                  </a:cubicBezTo>
                  <a:lnTo>
                    <a:pt x="567724" y="590000"/>
                  </a:lnTo>
                  <a:cubicBezTo>
                    <a:pt x="567329" y="594286"/>
                    <a:pt x="564617" y="598010"/>
                    <a:pt x="560661" y="599700"/>
                  </a:cubicBezTo>
                  <a:lnTo>
                    <a:pt x="439139" y="651616"/>
                  </a:lnTo>
                  <a:cubicBezTo>
                    <a:pt x="435478" y="653180"/>
                    <a:pt x="431274" y="652776"/>
                    <a:pt x="427977" y="650544"/>
                  </a:cubicBezTo>
                  <a:lnTo>
                    <a:pt x="389118" y="624233"/>
                  </a:lnTo>
                  <a:cubicBezTo>
                    <a:pt x="384953" y="621413"/>
                    <a:pt x="383053" y="616247"/>
                    <a:pt x="384397" y="611397"/>
                  </a:cubicBezTo>
                  <a:lnTo>
                    <a:pt x="385582" y="607124"/>
                  </a:lnTo>
                  <a:cubicBezTo>
                    <a:pt x="387311" y="600888"/>
                    <a:pt x="383659" y="594430"/>
                    <a:pt x="377426" y="592701"/>
                  </a:cubicBezTo>
                  <a:cubicBezTo>
                    <a:pt x="376449" y="592429"/>
                    <a:pt x="375440" y="592286"/>
                    <a:pt x="374425" y="592275"/>
                  </a:cubicBezTo>
                  <a:lnTo>
                    <a:pt x="258764" y="591000"/>
                  </a:lnTo>
                  <a:cubicBezTo>
                    <a:pt x="255034" y="590959"/>
                    <a:pt x="251508" y="592698"/>
                    <a:pt x="249269" y="595683"/>
                  </a:cubicBezTo>
                  <a:lnTo>
                    <a:pt x="218019" y="637343"/>
                  </a:lnTo>
                  <a:cubicBezTo>
                    <a:pt x="217160" y="638488"/>
                    <a:pt x="216518" y="639781"/>
                    <a:pt x="216125" y="641158"/>
                  </a:cubicBezTo>
                  <a:lnTo>
                    <a:pt x="207697" y="670682"/>
                  </a:lnTo>
                  <a:lnTo>
                    <a:pt x="199454" y="627962"/>
                  </a:lnTo>
                  <a:cubicBezTo>
                    <a:pt x="198963" y="625418"/>
                    <a:pt x="197643" y="623108"/>
                    <a:pt x="195701" y="621395"/>
                  </a:cubicBezTo>
                  <a:lnTo>
                    <a:pt x="181562" y="608921"/>
                  </a:lnTo>
                  <a:cubicBezTo>
                    <a:pt x="176840" y="604755"/>
                    <a:pt x="169670" y="605070"/>
                    <a:pt x="165331" y="609634"/>
                  </a:cubicBezTo>
                  <a:lnTo>
                    <a:pt x="144473" y="631577"/>
                  </a:lnTo>
                  <a:cubicBezTo>
                    <a:pt x="143536" y="632562"/>
                    <a:pt x="142436" y="633376"/>
                    <a:pt x="141221" y="633984"/>
                  </a:cubicBezTo>
                  <a:lnTo>
                    <a:pt x="107263" y="650958"/>
                  </a:lnTo>
                  <a:cubicBezTo>
                    <a:pt x="103595" y="652791"/>
                    <a:pt x="101152" y="656411"/>
                    <a:pt x="100824" y="660500"/>
                  </a:cubicBezTo>
                  <a:lnTo>
                    <a:pt x="99403" y="678157"/>
                  </a:lnTo>
                  <a:cubicBezTo>
                    <a:pt x="99174" y="681007"/>
                    <a:pt x="99994" y="683843"/>
                    <a:pt x="101709" y="686130"/>
                  </a:cubicBezTo>
                  <a:lnTo>
                    <a:pt x="118532" y="708559"/>
                  </a:lnTo>
                  <a:lnTo>
                    <a:pt x="118914" y="709088"/>
                  </a:lnTo>
                  <a:lnTo>
                    <a:pt x="119050" y="709719"/>
                  </a:lnTo>
                  <a:lnTo>
                    <a:pt x="127406" y="753573"/>
                  </a:lnTo>
                  <a:cubicBezTo>
                    <a:pt x="127719" y="755218"/>
                    <a:pt x="128381" y="756777"/>
                    <a:pt x="129347" y="758144"/>
                  </a:cubicBezTo>
                  <a:lnTo>
                    <a:pt x="192331" y="847265"/>
                  </a:lnTo>
                  <a:lnTo>
                    <a:pt x="192848" y="847997"/>
                  </a:lnTo>
                  <a:lnTo>
                    <a:pt x="192848" y="904008"/>
                  </a:lnTo>
                  <a:cubicBezTo>
                    <a:pt x="192848" y="906749"/>
                    <a:pt x="193809" y="909403"/>
                    <a:pt x="195563" y="911509"/>
                  </a:cubicBezTo>
                  <a:lnTo>
                    <a:pt x="225720" y="947713"/>
                  </a:lnTo>
                  <a:lnTo>
                    <a:pt x="227565" y="949907"/>
                  </a:lnTo>
                  <a:lnTo>
                    <a:pt x="225327" y="951697"/>
                  </a:lnTo>
                  <a:lnTo>
                    <a:pt x="153979" y="1008379"/>
                  </a:lnTo>
                  <a:cubicBezTo>
                    <a:pt x="151579" y="1010286"/>
                    <a:pt x="150021" y="1013058"/>
                    <a:pt x="149640" y="1016101"/>
                  </a:cubicBezTo>
                  <a:lnTo>
                    <a:pt x="145903" y="1045988"/>
                  </a:lnTo>
                  <a:lnTo>
                    <a:pt x="145801" y="1046652"/>
                  </a:lnTo>
                  <a:lnTo>
                    <a:pt x="145442" y="1047203"/>
                  </a:lnTo>
                  <a:lnTo>
                    <a:pt x="129111" y="1071712"/>
                  </a:lnTo>
                  <a:cubicBezTo>
                    <a:pt x="128276" y="1072965"/>
                    <a:pt x="127690" y="1074368"/>
                    <a:pt x="127386" y="1075843"/>
                  </a:cubicBezTo>
                  <a:lnTo>
                    <a:pt x="114584" y="1137892"/>
                  </a:lnTo>
                  <a:lnTo>
                    <a:pt x="114032" y="1140413"/>
                  </a:lnTo>
                  <a:lnTo>
                    <a:pt x="111513" y="1140110"/>
                  </a:lnTo>
                  <a:lnTo>
                    <a:pt x="79614" y="1136356"/>
                  </a:lnTo>
                  <a:cubicBezTo>
                    <a:pt x="76468" y="1135986"/>
                    <a:pt x="73306" y="1136906"/>
                    <a:pt x="70850" y="1138908"/>
                  </a:cubicBezTo>
                  <a:lnTo>
                    <a:pt x="15259" y="1184210"/>
                  </a:lnTo>
                  <a:lnTo>
                    <a:pt x="15035" y="1184401"/>
                  </a:lnTo>
                  <a:lnTo>
                    <a:pt x="14775" y="1184537"/>
                  </a:lnTo>
                  <a:lnTo>
                    <a:pt x="6343" y="1188891"/>
                  </a:lnTo>
                  <a:cubicBezTo>
                    <a:pt x="595" y="1191859"/>
                    <a:pt x="-1659" y="1198926"/>
                    <a:pt x="1306" y="1204677"/>
                  </a:cubicBezTo>
                  <a:cubicBezTo>
                    <a:pt x="1490" y="1205034"/>
                    <a:pt x="1693" y="1205381"/>
                    <a:pt x="1913" y="1205717"/>
                  </a:cubicBezTo>
                  <a:lnTo>
                    <a:pt x="41943" y="1266953"/>
                  </a:lnTo>
                  <a:lnTo>
                    <a:pt x="42337" y="1267560"/>
                  </a:lnTo>
                  <a:lnTo>
                    <a:pt x="42404" y="1268258"/>
                  </a:lnTo>
                  <a:lnTo>
                    <a:pt x="58413" y="1469807"/>
                  </a:lnTo>
                  <a:lnTo>
                    <a:pt x="58515" y="1470977"/>
                  </a:lnTo>
                  <a:lnTo>
                    <a:pt x="57705" y="1471889"/>
                  </a:lnTo>
                  <a:lnTo>
                    <a:pt x="24761" y="1508339"/>
                  </a:lnTo>
                  <a:cubicBezTo>
                    <a:pt x="20423" y="1513139"/>
                    <a:pt x="20795" y="1520548"/>
                    <a:pt x="25593" y="1524888"/>
                  </a:cubicBezTo>
                  <a:cubicBezTo>
                    <a:pt x="25822" y="1525096"/>
                    <a:pt x="26059" y="1525293"/>
                    <a:pt x="26303" y="1525482"/>
                  </a:cubicBezTo>
                  <a:lnTo>
                    <a:pt x="43598" y="1538805"/>
                  </a:lnTo>
                  <a:lnTo>
                    <a:pt x="44992" y="1539863"/>
                  </a:lnTo>
                  <a:lnTo>
                    <a:pt x="44632" y="1541586"/>
                  </a:lnTo>
                  <a:lnTo>
                    <a:pt x="34698" y="1589261"/>
                  </a:lnTo>
                  <a:cubicBezTo>
                    <a:pt x="33929" y="1592953"/>
                    <a:pt x="34983" y="1596789"/>
                    <a:pt x="37530" y="1599569"/>
                  </a:cubicBezTo>
                  <a:lnTo>
                    <a:pt x="57705" y="1621593"/>
                  </a:lnTo>
                  <a:lnTo>
                    <a:pt x="58413" y="1622381"/>
                  </a:lnTo>
                  <a:lnTo>
                    <a:pt x="58413" y="1654780"/>
                  </a:lnTo>
                  <a:cubicBezTo>
                    <a:pt x="58413" y="1658626"/>
                    <a:pt x="60300" y="1662228"/>
                    <a:pt x="63462" y="1664416"/>
                  </a:cubicBezTo>
                  <a:lnTo>
                    <a:pt x="86988" y="1680698"/>
                  </a:lnTo>
                  <a:lnTo>
                    <a:pt x="88765" y="1681959"/>
                  </a:lnTo>
                  <a:lnTo>
                    <a:pt x="88023" y="1684008"/>
                  </a:lnTo>
                  <a:lnTo>
                    <a:pt x="74264" y="1720612"/>
                  </a:lnTo>
                  <a:lnTo>
                    <a:pt x="74107" y="1721096"/>
                  </a:lnTo>
                  <a:lnTo>
                    <a:pt x="73814" y="1721457"/>
                  </a:lnTo>
                  <a:lnTo>
                    <a:pt x="33076" y="1770786"/>
                  </a:lnTo>
                  <a:cubicBezTo>
                    <a:pt x="31624" y="1772544"/>
                    <a:pt x="30717" y="1774688"/>
                    <a:pt x="30465" y="1776954"/>
                  </a:cubicBezTo>
                  <a:lnTo>
                    <a:pt x="28157" y="1797726"/>
                  </a:lnTo>
                  <a:cubicBezTo>
                    <a:pt x="27442" y="1804158"/>
                    <a:pt x="32074" y="1809952"/>
                    <a:pt x="38502" y="1810667"/>
                  </a:cubicBezTo>
                  <a:cubicBezTo>
                    <a:pt x="38931" y="1810715"/>
                    <a:pt x="39363" y="1810739"/>
                    <a:pt x="39796" y="1810739"/>
                  </a:cubicBezTo>
                  <a:lnTo>
                    <a:pt x="97788" y="1810739"/>
                  </a:lnTo>
                  <a:lnTo>
                    <a:pt x="98563" y="1811357"/>
                  </a:lnTo>
                  <a:lnTo>
                    <a:pt x="122348" y="1830038"/>
                  </a:lnTo>
                  <a:cubicBezTo>
                    <a:pt x="126327" y="1833164"/>
                    <a:pt x="131863" y="1833379"/>
                    <a:pt x="136073" y="1830572"/>
                  </a:cubicBezTo>
                  <a:lnTo>
                    <a:pt x="161652" y="1813518"/>
                  </a:lnTo>
                  <a:lnTo>
                    <a:pt x="163790" y="1812100"/>
                  </a:lnTo>
                  <a:lnTo>
                    <a:pt x="165410" y="1814104"/>
                  </a:lnTo>
                  <a:lnTo>
                    <a:pt x="183725" y="1836987"/>
                  </a:lnTo>
                  <a:lnTo>
                    <a:pt x="185176" y="1838867"/>
                  </a:lnTo>
                  <a:lnTo>
                    <a:pt x="185052" y="1839001"/>
                  </a:lnTo>
                  <a:lnTo>
                    <a:pt x="209025" y="1875346"/>
                  </a:lnTo>
                  <a:lnTo>
                    <a:pt x="210578" y="1877711"/>
                  </a:lnTo>
                  <a:lnTo>
                    <a:pt x="208182" y="1879264"/>
                  </a:lnTo>
                  <a:lnTo>
                    <a:pt x="186430" y="1893101"/>
                  </a:lnTo>
                  <a:cubicBezTo>
                    <a:pt x="183050" y="1895251"/>
                    <a:pt x="181002" y="1898981"/>
                    <a:pt x="181002" y="1902989"/>
                  </a:cubicBezTo>
                  <a:lnTo>
                    <a:pt x="181002" y="1917888"/>
                  </a:lnTo>
                  <a:cubicBezTo>
                    <a:pt x="181002" y="1924009"/>
                    <a:pt x="185710" y="1929098"/>
                    <a:pt x="191810" y="1929571"/>
                  </a:cubicBezTo>
                  <a:lnTo>
                    <a:pt x="206910" y="1930740"/>
                  </a:lnTo>
                  <a:cubicBezTo>
                    <a:pt x="209616" y="1930949"/>
                    <a:pt x="212311" y="1930212"/>
                    <a:pt x="214534" y="1928653"/>
                  </a:cubicBezTo>
                  <a:lnTo>
                    <a:pt x="236171" y="1913482"/>
                  </a:lnTo>
                  <a:lnTo>
                    <a:pt x="238792" y="1911670"/>
                  </a:lnTo>
                  <a:lnTo>
                    <a:pt x="240244" y="1914484"/>
                  </a:lnTo>
                  <a:lnTo>
                    <a:pt x="271338" y="1974118"/>
                  </a:lnTo>
                  <a:lnTo>
                    <a:pt x="271687" y="1974759"/>
                  </a:lnTo>
                  <a:lnTo>
                    <a:pt x="271664" y="1975514"/>
                  </a:lnTo>
                  <a:lnTo>
                    <a:pt x="269388" y="2039239"/>
                  </a:lnTo>
                  <a:cubicBezTo>
                    <a:pt x="269231" y="2043619"/>
                    <a:pt x="271531" y="2047719"/>
                    <a:pt x="275347" y="2049869"/>
                  </a:cubicBezTo>
                  <a:lnTo>
                    <a:pt x="309092" y="2068871"/>
                  </a:lnTo>
                  <a:lnTo>
                    <a:pt x="310937" y="2069906"/>
                  </a:lnTo>
                  <a:lnTo>
                    <a:pt x="310454" y="2071977"/>
                  </a:lnTo>
                  <a:lnTo>
                    <a:pt x="293465" y="2142295"/>
                  </a:lnTo>
                  <a:cubicBezTo>
                    <a:pt x="292854" y="2144825"/>
                    <a:pt x="293102" y="2147487"/>
                    <a:pt x="294170" y="2149861"/>
                  </a:cubicBezTo>
                  <a:lnTo>
                    <a:pt x="312758" y="2191142"/>
                  </a:lnTo>
                  <a:cubicBezTo>
                    <a:pt x="314153" y="2194238"/>
                    <a:pt x="316821" y="2196577"/>
                    <a:pt x="320071" y="2197553"/>
                  </a:cubicBezTo>
                  <a:lnTo>
                    <a:pt x="365555" y="2211201"/>
                  </a:lnTo>
                  <a:lnTo>
                    <a:pt x="368525" y="2212113"/>
                  </a:lnTo>
                  <a:lnTo>
                    <a:pt x="367299" y="2214995"/>
                  </a:lnTo>
                  <a:lnTo>
                    <a:pt x="329416" y="2303482"/>
                  </a:lnTo>
                  <a:cubicBezTo>
                    <a:pt x="328898" y="2304693"/>
                    <a:pt x="328587" y="2305983"/>
                    <a:pt x="328497" y="2307297"/>
                  </a:cubicBezTo>
                  <a:lnTo>
                    <a:pt x="321309" y="2412565"/>
                  </a:lnTo>
                  <a:cubicBezTo>
                    <a:pt x="321087" y="2415819"/>
                    <a:pt x="322231" y="2419019"/>
                    <a:pt x="324465" y="2421394"/>
                  </a:cubicBezTo>
                  <a:lnTo>
                    <a:pt x="352607" y="2451310"/>
                  </a:lnTo>
                  <a:cubicBezTo>
                    <a:pt x="356723" y="2455685"/>
                    <a:pt x="363478" y="2456237"/>
                    <a:pt x="368249" y="2452587"/>
                  </a:cubicBezTo>
                  <a:lnTo>
                    <a:pt x="401915" y="2426830"/>
                  </a:lnTo>
                  <a:lnTo>
                    <a:pt x="402589" y="2426313"/>
                  </a:lnTo>
                  <a:lnTo>
                    <a:pt x="403501" y="2426279"/>
                  </a:lnTo>
                  <a:lnTo>
                    <a:pt x="460152" y="2424018"/>
                  </a:lnTo>
                  <a:cubicBezTo>
                    <a:pt x="464216" y="2423856"/>
                    <a:pt x="467904" y="2421597"/>
                    <a:pt x="469895" y="2418049"/>
                  </a:cubicBezTo>
                  <a:lnTo>
                    <a:pt x="489235" y="2383608"/>
                  </a:lnTo>
                  <a:lnTo>
                    <a:pt x="491047" y="2380411"/>
                  </a:lnTo>
                  <a:lnTo>
                    <a:pt x="493668" y="2383000"/>
                  </a:lnTo>
                  <a:lnTo>
                    <a:pt x="518861" y="2408207"/>
                  </a:lnTo>
                  <a:cubicBezTo>
                    <a:pt x="523435" y="2412782"/>
                    <a:pt x="530849" y="2412782"/>
                    <a:pt x="535423" y="2408207"/>
                  </a:cubicBezTo>
                  <a:cubicBezTo>
                    <a:pt x="535634" y="2407995"/>
                    <a:pt x="535837" y="2407776"/>
                    <a:pt x="536031" y="2407549"/>
                  </a:cubicBezTo>
                  <a:lnTo>
                    <a:pt x="571176" y="2366551"/>
                  </a:lnTo>
                  <a:cubicBezTo>
                    <a:pt x="571871" y="2365739"/>
                    <a:pt x="572453" y="2364836"/>
                    <a:pt x="572904" y="2363867"/>
                  </a:cubicBezTo>
                  <a:lnTo>
                    <a:pt x="642008" y="2215310"/>
                  </a:lnTo>
                  <a:lnTo>
                    <a:pt x="642627" y="2213993"/>
                  </a:lnTo>
                  <a:lnTo>
                    <a:pt x="644077" y="2213733"/>
                  </a:lnTo>
                  <a:lnTo>
                    <a:pt x="690741" y="2205955"/>
                  </a:lnTo>
                  <a:lnTo>
                    <a:pt x="691518" y="2205832"/>
                  </a:lnTo>
                  <a:lnTo>
                    <a:pt x="692226" y="2206125"/>
                  </a:lnTo>
                  <a:lnTo>
                    <a:pt x="782911" y="2242413"/>
                  </a:lnTo>
                  <a:lnTo>
                    <a:pt x="784115" y="2242897"/>
                  </a:lnTo>
                  <a:lnTo>
                    <a:pt x="784531" y="2244125"/>
                  </a:lnTo>
                  <a:lnTo>
                    <a:pt x="800149" y="2291041"/>
                  </a:lnTo>
                  <a:cubicBezTo>
                    <a:pt x="802193" y="2297181"/>
                    <a:pt x="808825" y="2300500"/>
                    <a:pt x="814961" y="2298455"/>
                  </a:cubicBezTo>
                  <a:cubicBezTo>
                    <a:pt x="815352" y="2298325"/>
                    <a:pt x="815736" y="2298174"/>
                    <a:pt x="816111" y="2298003"/>
                  </a:cubicBezTo>
                  <a:lnTo>
                    <a:pt x="858454" y="2278725"/>
                  </a:lnTo>
                  <a:lnTo>
                    <a:pt x="859882" y="2278083"/>
                  </a:lnTo>
                  <a:lnTo>
                    <a:pt x="861210" y="2278984"/>
                  </a:lnTo>
                  <a:lnTo>
                    <a:pt x="894892" y="2302329"/>
                  </a:lnTo>
                  <a:lnTo>
                    <a:pt x="895533" y="2302778"/>
                  </a:lnTo>
                  <a:lnTo>
                    <a:pt x="895859" y="2303499"/>
                  </a:lnTo>
                  <a:lnTo>
                    <a:pt x="956690" y="2441520"/>
                  </a:lnTo>
                  <a:cubicBezTo>
                    <a:pt x="956816" y="2441804"/>
                    <a:pt x="956952" y="2442083"/>
                    <a:pt x="957100" y="2442356"/>
                  </a:cubicBezTo>
                  <a:lnTo>
                    <a:pt x="1030125" y="2577780"/>
                  </a:lnTo>
                  <a:cubicBezTo>
                    <a:pt x="1033196" y="2583476"/>
                    <a:pt x="1040300" y="2585602"/>
                    <a:pt x="1045992" y="2582529"/>
                  </a:cubicBezTo>
                  <a:cubicBezTo>
                    <a:pt x="1046283" y="2582372"/>
                    <a:pt x="1046567" y="2582203"/>
                    <a:pt x="1046843" y="2582022"/>
                  </a:cubicBezTo>
                  <a:lnTo>
                    <a:pt x="1086071" y="2556340"/>
                  </a:lnTo>
                  <a:lnTo>
                    <a:pt x="1086295" y="2556184"/>
                  </a:lnTo>
                  <a:lnTo>
                    <a:pt x="1086555" y="2556094"/>
                  </a:lnTo>
                  <a:lnTo>
                    <a:pt x="1138382" y="2535337"/>
                  </a:lnTo>
                  <a:lnTo>
                    <a:pt x="1139902" y="2534719"/>
                  </a:lnTo>
                  <a:lnTo>
                    <a:pt x="1141195" y="2535754"/>
                  </a:lnTo>
                  <a:lnTo>
                    <a:pt x="1173063" y="2561678"/>
                  </a:lnTo>
                  <a:cubicBezTo>
                    <a:pt x="1177520" y="2565304"/>
                    <a:pt x="1183947" y="2565160"/>
                    <a:pt x="1188237" y="2561338"/>
                  </a:cubicBezTo>
                  <a:lnTo>
                    <a:pt x="1202314" y="2548799"/>
                  </a:lnTo>
                  <a:lnTo>
                    <a:pt x="1204227" y="2547122"/>
                  </a:lnTo>
                  <a:lnTo>
                    <a:pt x="1206094" y="2548834"/>
                  </a:lnTo>
                  <a:lnTo>
                    <a:pt x="1229540" y="2570494"/>
                  </a:lnTo>
                  <a:cubicBezTo>
                    <a:pt x="1234159" y="2574761"/>
                    <a:pt x="1241321" y="2574618"/>
                    <a:pt x="1245766" y="2570171"/>
                  </a:cubicBezTo>
                  <a:lnTo>
                    <a:pt x="1266990" y="2548935"/>
                  </a:lnTo>
                  <a:lnTo>
                    <a:pt x="1267833" y="2548057"/>
                  </a:lnTo>
                  <a:lnTo>
                    <a:pt x="1269060" y="2548090"/>
                  </a:lnTo>
                  <a:lnTo>
                    <a:pt x="1341598" y="2550713"/>
                  </a:lnTo>
                  <a:lnTo>
                    <a:pt x="1342532" y="2550747"/>
                  </a:lnTo>
                  <a:lnTo>
                    <a:pt x="1343252" y="2551298"/>
                  </a:lnTo>
                  <a:lnTo>
                    <a:pt x="1383495" y="2582612"/>
                  </a:lnTo>
                  <a:cubicBezTo>
                    <a:pt x="1386697" y="2585103"/>
                    <a:pt x="1390959" y="2585760"/>
                    <a:pt x="1394762" y="2584347"/>
                  </a:cubicBezTo>
                  <a:lnTo>
                    <a:pt x="1477867" y="2553470"/>
                  </a:lnTo>
                  <a:lnTo>
                    <a:pt x="1479398" y="2552920"/>
                  </a:lnTo>
                  <a:lnTo>
                    <a:pt x="1480624" y="2553954"/>
                  </a:lnTo>
                  <a:lnTo>
                    <a:pt x="1504688" y="2574024"/>
                  </a:lnTo>
                  <a:cubicBezTo>
                    <a:pt x="1508153" y="2576913"/>
                    <a:pt x="1512966" y="2577555"/>
                    <a:pt x="1517066" y="2575675"/>
                  </a:cubicBezTo>
                  <a:lnTo>
                    <a:pt x="1633138" y="2522449"/>
                  </a:lnTo>
                  <a:lnTo>
                    <a:pt x="1633981" y="2522033"/>
                  </a:lnTo>
                  <a:lnTo>
                    <a:pt x="1634881" y="2522224"/>
                  </a:lnTo>
                  <a:lnTo>
                    <a:pt x="1666989" y="2529114"/>
                  </a:lnTo>
                  <a:cubicBezTo>
                    <a:pt x="1669177" y="2529583"/>
                    <a:pt x="1671455" y="2529415"/>
                    <a:pt x="1673551" y="2528630"/>
                  </a:cubicBezTo>
                  <a:lnTo>
                    <a:pt x="1699856" y="2518774"/>
                  </a:lnTo>
                  <a:cubicBezTo>
                    <a:pt x="1705100" y="2516809"/>
                    <a:pt x="1708220" y="2511405"/>
                    <a:pt x="1707301" y="2505878"/>
                  </a:cubicBezTo>
                  <a:lnTo>
                    <a:pt x="1704089" y="2486554"/>
                  </a:lnTo>
                  <a:lnTo>
                    <a:pt x="1703730" y="2484550"/>
                  </a:lnTo>
                  <a:lnTo>
                    <a:pt x="1705541" y="2483605"/>
                  </a:lnTo>
                  <a:lnTo>
                    <a:pt x="1791494" y="2438884"/>
                  </a:lnTo>
                  <a:cubicBezTo>
                    <a:pt x="1796678" y="2436187"/>
                    <a:pt x="1799082" y="2430081"/>
                    <a:pt x="1797129" y="2424572"/>
                  </a:cubicBezTo>
                  <a:lnTo>
                    <a:pt x="1776786" y="2367174"/>
                  </a:lnTo>
                  <a:lnTo>
                    <a:pt x="1776201" y="2365587"/>
                  </a:lnTo>
                  <a:lnTo>
                    <a:pt x="1777372" y="2364349"/>
                  </a:lnTo>
                  <a:lnTo>
                    <a:pt x="1804203" y="2335571"/>
                  </a:lnTo>
                  <a:cubicBezTo>
                    <a:pt x="1807299" y="2332251"/>
                    <a:pt x="1808199" y="2327440"/>
                    <a:pt x="1806512" y="2323224"/>
                  </a:cubicBezTo>
                  <a:lnTo>
                    <a:pt x="1797440" y="2300547"/>
                  </a:lnTo>
                  <a:cubicBezTo>
                    <a:pt x="1796547" y="2298315"/>
                    <a:pt x="1794989" y="2296411"/>
                    <a:pt x="1792977" y="2295096"/>
                  </a:cubicBezTo>
                  <a:lnTo>
                    <a:pt x="1735308" y="2257362"/>
                  </a:lnTo>
                  <a:lnTo>
                    <a:pt x="1733204" y="2255978"/>
                  </a:lnTo>
                  <a:lnTo>
                    <a:pt x="1734373" y="2253737"/>
                  </a:lnTo>
                  <a:lnTo>
                    <a:pt x="1761594" y="2201167"/>
                  </a:lnTo>
                  <a:cubicBezTo>
                    <a:pt x="1764304" y="2195932"/>
                    <a:pt x="1762705" y="2189497"/>
                    <a:pt x="1757859" y="2186142"/>
                  </a:cubicBezTo>
                  <a:lnTo>
                    <a:pt x="1706869" y="2150836"/>
                  </a:lnTo>
                  <a:lnTo>
                    <a:pt x="1704315" y="2149046"/>
                  </a:lnTo>
                  <a:lnTo>
                    <a:pt x="1706351" y="2146716"/>
                  </a:lnTo>
                  <a:lnTo>
                    <a:pt x="1731233" y="2117634"/>
                  </a:lnTo>
                  <a:cubicBezTo>
                    <a:pt x="1733049" y="2115511"/>
                    <a:pt x="1734048" y="2112809"/>
                    <a:pt x="1734048" y="2110014"/>
                  </a:cubicBezTo>
                  <a:lnTo>
                    <a:pt x="1734048" y="1976222"/>
                  </a:lnTo>
                  <a:lnTo>
                    <a:pt x="1735860" y="1975514"/>
                  </a:lnTo>
                  <a:lnTo>
                    <a:pt x="1845590" y="1933801"/>
                  </a:lnTo>
                  <a:cubicBezTo>
                    <a:pt x="1849792" y="1932204"/>
                    <a:pt x="1852710" y="1928341"/>
                    <a:pt x="1853098" y="1923860"/>
                  </a:cubicBezTo>
                  <a:lnTo>
                    <a:pt x="1857031" y="1878488"/>
                  </a:lnTo>
                  <a:lnTo>
                    <a:pt x="1857256" y="1876102"/>
                  </a:lnTo>
                  <a:lnTo>
                    <a:pt x="1859641" y="1875932"/>
                  </a:lnTo>
                  <a:lnTo>
                    <a:pt x="1921195" y="1871844"/>
                  </a:lnTo>
                  <a:cubicBezTo>
                    <a:pt x="1925810" y="1871538"/>
                    <a:pt x="1929811" y="1868543"/>
                    <a:pt x="1931409" y="1864201"/>
                  </a:cubicBezTo>
                  <a:lnTo>
                    <a:pt x="1943679" y="1830861"/>
                  </a:lnTo>
                  <a:cubicBezTo>
                    <a:pt x="1944227" y="1829371"/>
                    <a:pt x="1944467" y="1827784"/>
                    <a:pt x="1944384" y="1826198"/>
                  </a:cubicBezTo>
                  <a:lnTo>
                    <a:pt x="1942180" y="1784231"/>
                  </a:lnTo>
                  <a:lnTo>
                    <a:pt x="1942079" y="1782352"/>
                  </a:lnTo>
                  <a:lnTo>
                    <a:pt x="1943800" y="1781541"/>
                  </a:lnTo>
                  <a:lnTo>
                    <a:pt x="1968096" y="1770207"/>
                  </a:lnTo>
                  <a:cubicBezTo>
                    <a:pt x="1973299" y="1767779"/>
                    <a:pt x="1975977" y="1761934"/>
                    <a:pt x="1974418" y="1756405"/>
                  </a:cubicBezTo>
                  <a:lnTo>
                    <a:pt x="1953145" y="1680969"/>
                  </a:lnTo>
                  <a:cubicBezTo>
                    <a:pt x="1952413" y="1678370"/>
                    <a:pt x="1950805" y="1676104"/>
                    <a:pt x="1948594" y="1674554"/>
                  </a:cubicBezTo>
                  <a:lnTo>
                    <a:pt x="1905562" y="1644388"/>
                  </a:lnTo>
                  <a:lnTo>
                    <a:pt x="1903908" y="1643250"/>
                  </a:lnTo>
                  <a:lnTo>
                    <a:pt x="1904460" y="1641337"/>
                  </a:lnTo>
                  <a:lnTo>
                    <a:pt x="1933891" y="1537046"/>
                  </a:lnTo>
                  <a:cubicBezTo>
                    <a:pt x="1934569" y="1534643"/>
                    <a:pt x="1934463" y="1532087"/>
                    <a:pt x="1933588" y="1529750"/>
                  </a:cubicBezTo>
                  <a:lnTo>
                    <a:pt x="1892716" y="1420620"/>
                  </a:lnTo>
                  <a:lnTo>
                    <a:pt x="1892164" y="1419156"/>
                  </a:lnTo>
                  <a:lnTo>
                    <a:pt x="1893098" y="1417941"/>
                  </a:lnTo>
                  <a:lnTo>
                    <a:pt x="1916745" y="1387166"/>
                  </a:lnTo>
                  <a:lnTo>
                    <a:pt x="1917982" y="1385569"/>
                  </a:lnTo>
                  <a:lnTo>
                    <a:pt x="1919861" y="1386221"/>
                  </a:lnTo>
                  <a:lnTo>
                    <a:pt x="1998848" y="1413301"/>
                  </a:lnTo>
                  <a:cubicBezTo>
                    <a:pt x="2000871" y="1413995"/>
                    <a:pt x="2003043" y="1414121"/>
                    <a:pt x="2005132" y="1413667"/>
                  </a:cubicBezTo>
                  <a:lnTo>
                    <a:pt x="2049226" y="1404077"/>
                  </a:lnTo>
                  <a:cubicBezTo>
                    <a:pt x="2052468" y="1403372"/>
                    <a:pt x="2055259" y="1401324"/>
                    <a:pt x="2056905" y="1398442"/>
                  </a:cubicBezTo>
                  <a:lnTo>
                    <a:pt x="2072633" y="1370913"/>
                  </a:lnTo>
                  <a:lnTo>
                    <a:pt x="2073308" y="1369742"/>
                  </a:lnTo>
                  <a:lnTo>
                    <a:pt x="2074669" y="1369539"/>
                  </a:lnTo>
                  <a:lnTo>
                    <a:pt x="2129197" y="1361449"/>
                  </a:lnTo>
                  <a:cubicBezTo>
                    <a:pt x="2133774" y="1360770"/>
                    <a:pt x="2137522" y="1357458"/>
                    <a:pt x="2138762" y="1352998"/>
                  </a:cubicBezTo>
                  <a:lnTo>
                    <a:pt x="2146610" y="1324761"/>
                  </a:lnTo>
                  <a:cubicBezTo>
                    <a:pt x="2147372" y="1322020"/>
                    <a:pt x="2147112" y="1319096"/>
                    <a:pt x="2145877" y="1316533"/>
                  </a:cubicBezTo>
                  <a:lnTo>
                    <a:pt x="2044520" y="1106152"/>
                  </a:lnTo>
                  <a:lnTo>
                    <a:pt x="2044126" y="1105297"/>
                  </a:lnTo>
                  <a:lnTo>
                    <a:pt x="2044295" y="1104395"/>
                  </a:lnTo>
                  <a:lnTo>
                    <a:pt x="2054768" y="1051989"/>
                  </a:lnTo>
                  <a:lnTo>
                    <a:pt x="2055005" y="1050907"/>
                  </a:lnTo>
                  <a:lnTo>
                    <a:pt x="2055905" y="1050244"/>
                  </a:lnTo>
                  <a:lnTo>
                    <a:pt x="2116780" y="1007259"/>
                  </a:lnTo>
                  <a:cubicBezTo>
                    <a:pt x="2121566" y="1003879"/>
                    <a:pt x="2123120" y="997481"/>
                    <a:pt x="2120419" y="992281"/>
                  </a:cubicBezTo>
                  <a:lnTo>
                    <a:pt x="2099036" y="951124"/>
                  </a:lnTo>
                  <a:lnTo>
                    <a:pt x="2098058" y="949244"/>
                  </a:lnTo>
                  <a:lnTo>
                    <a:pt x="2099610" y="947792"/>
                  </a:lnTo>
                  <a:lnTo>
                    <a:pt x="2166648" y="884906"/>
                  </a:lnTo>
                  <a:lnTo>
                    <a:pt x="2167333" y="884252"/>
                  </a:lnTo>
                  <a:lnTo>
                    <a:pt x="2168268" y="884162"/>
                  </a:lnTo>
                  <a:lnTo>
                    <a:pt x="2223455" y="878449"/>
                  </a:lnTo>
                  <a:cubicBezTo>
                    <a:pt x="2226353" y="878149"/>
                    <a:pt x="2229035" y="876779"/>
                    <a:pt x="2230978" y="874607"/>
                  </a:cubicBezTo>
                  <a:lnTo>
                    <a:pt x="2259642" y="842547"/>
                  </a:lnTo>
                  <a:cubicBezTo>
                    <a:pt x="2261320" y="840670"/>
                    <a:pt x="2262349" y="838303"/>
                    <a:pt x="2262577" y="835795"/>
                  </a:cubicBezTo>
                  <a:lnTo>
                    <a:pt x="2267768" y="778663"/>
                  </a:lnTo>
                  <a:cubicBezTo>
                    <a:pt x="2268103" y="774972"/>
                    <a:pt x="2266674" y="771340"/>
                    <a:pt x="2263913" y="768869"/>
                  </a:cubicBezTo>
                  <a:lnTo>
                    <a:pt x="2229545" y="738105"/>
                  </a:lnTo>
                  <a:lnTo>
                    <a:pt x="2228679" y="737318"/>
                  </a:lnTo>
                  <a:lnTo>
                    <a:pt x="2228612" y="736147"/>
                  </a:lnTo>
                  <a:lnTo>
                    <a:pt x="2226718" y="696171"/>
                  </a:lnTo>
                  <a:cubicBezTo>
                    <a:pt x="2226617" y="694047"/>
                    <a:pt x="2225940" y="691990"/>
                    <a:pt x="2224761" y="690221"/>
                  </a:cubicBezTo>
                  <a:lnTo>
                    <a:pt x="2201814" y="655826"/>
                  </a:lnTo>
                  <a:lnTo>
                    <a:pt x="2200521" y="653844"/>
                  </a:lnTo>
                  <a:lnTo>
                    <a:pt x="2202275" y="652224"/>
                  </a:lnTo>
                  <a:lnTo>
                    <a:pt x="2223618" y="632287"/>
                  </a:lnTo>
                  <a:cubicBezTo>
                    <a:pt x="2228175" y="628031"/>
                    <a:pt x="2228600" y="620948"/>
                    <a:pt x="2224585" y="616176"/>
                  </a:cubicBezTo>
                  <a:lnTo>
                    <a:pt x="2199948" y="586894"/>
                  </a:lnTo>
                  <a:lnTo>
                    <a:pt x="2198192" y="584846"/>
                  </a:lnTo>
                  <a:lnTo>
                    <a:pt x="2200173" y="583044"/>
                  </a:lnTo>
                  <a:lnTo>
                    <a:pt x="2277683" y="511772"/>
                  </a:lnTo>
                  <a:lnTo>
                    <a:pt x="2278044" y="511434"/>
                  </a:lnTo>
                  <a:lnTo>
                    <a:pt x="2278528" y="511254"/>
                  </a:lnTo>
                  <a:lnTo>
                    <a:pt x="2310147" y="498224"/>
                  </a:lnTo>
                  <a:cubicBezTo>
                    <a:pt x="2312256" y="497355"/>
                    <a:pt x="2314066" y="495888"/>
                    <a:pt x="2315354" y="494004"/>
                  </a:cubicBezTo>
                  <a:lnTo>
                    <a:pt x="2335414" y="464658"/>
                  </a:lnTo>
                  <a:cubicBezTo>
                    <a:pt x="2337776" y="461202"/>
                    <a:pt x="2338116" y="456747"/>
                    <a:pt x="2336304" y="452972"/>
                  </a:cubicBezTo>
                  <a:lnTo>
                    <a:pt x="2293597" y="363975"/>
                  </a:lnTo>
                  <a:cubicBezTo>
                    <a:pt x="2291648" y="359913"/>
                    <a:pt x="2287543" y="357330"/>
                    <a:pt x="2283039" y="357330"/>
                  </a:cubicBezTo>
                  <a:lnTo>
                    <a:pt x="2228736" y="357330"/>
                  </a:lnTo>
                  <a:lnTo>
                    <a:pt x="2228185" y="357093"/>
                  </a:lnTo>
                  <a:lnTo>
                    <a:pt x="2180013" y="336134"/>
                  </a:lnTo>
                  <a:lnTo>
                    <a:pt x="2178944" y="335662"/>
                  </a:lnTo>
                  <a:lnTo>
                    <a:pt x="2178528" y="334570"/>
                  </a:lnTo>
                  <a:lnTo>
                    <a:pt x="2153385" y="269590"/>
                  </a:lnTo>
                  <a:lnTo>
                    <a:pt x="2152767" y="268036"/>
                  </a:lnTo>
                  <a:lnTo>
                    <a:pt x="2153869" y="266776"/>
                  </a:lnTo>
                  <a:lnTo>
                    <a:pt x="2248834" y="155557"/>
                  </a:lnTo>
                  <a:cubicBezTo>
                    <a:pt x="2250646" y="153435"/>
                    <a:pt x="2251641" y="150736"/>
                    <a:pt x="2251641" y="147946"/>
                  </a:cubicBezTo>
                  <a:lnTo>
                    <a:pt x="2251641" y="101860"/>
                  </a:lnTo>
                  <a:cubicBezTo>
                    <a:pt x="2251641" y="98172"/>
                    <a:pt x="2249905" y="94699"/>
                    <a:pt x="2246956" y="92487"/>
                  </a:cubicBezTo>
                  <a:lnTo>
                    <a:pt x="212371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248" name="Полилиния: фигура 92">
              <a:extLst>
                <a:ext uri="{FF2B5EF4-FFF2-40B4-BE49-F238E27FC236}">
                  <a16:creationId xmlns:a16="http://schemas.microsoft.com/office/drawing/2014/main" id="{28E7855D-F48B-DC73-3D9E-31963235F263}"/>
                </a:ext>
              </a:extLst>
            </p:cNvPr>
            <p:cNvSpPr/>
            <p:nvPr/>
          </p:nvSpPr>
          <p:spPr>
            <a:xfrm rot="193056">
              <a:off x="11092824" y="2804022"/>
              <a:ext cx="43301" cy="63553"/>
            </a:xfrm>
            <a:custGeom>
              <a:avLst/>
              <a:gdLst>
                <a:gd name="connsiteX0" fmla="*/ 0 w 115940"/>
                <a:gd name="connsiteY0" fmla="*/ 98862 h 170164"/>
                <a:gd name="connsiteX1" fmla="*/ 56643 w 115940"/>
                <a:gd name="connsiteY1" fmla="*/ 166005 h 170164"/>
                <a:gd name="connsiteX2" fmla="*/ 73146 w 115940"/>
                <a:gd name="connsiteY2" fmla="*/ 167401 h 170164"/>
                <a:gd name="connsiteX3" fmla="*/ 73877 w 115940"/>
                <a:gd name="connsiteY3" fmla="*/ 166729 h 170164"/>
                <a:gd name="connsiteX4" fmla="*/ 77209 w 115940"/>
                <a:gd name="connsiteY4" fmla="*/ 163391 h 170164"/>
                <a:gd name="connsiteX5" fmla="*/ 79548 w 115940"/>
                <a:gd name="connsiteY5" fmla="*/ 159016 h 170164"/>
                <a:gd name="connsiteX6" fmla="*/ 96417 w 115940"/>
                <a:gd name="connsiteY6" fmla="*/ 74452 h 170164"/>
                <a:gd name="connsiteX7" fmla="*/ 97482 w 115940"/>
                <a:gd name="connsiteY7" fmla="*/ 71397 h 170164"/>
                <a:gd name="connsiteX8" fmla="*/ 114649 w 115940"/>
                <a:gd name="connsiteY8" fmla="*/ 37918 h 170164"/>
                <a:gd name="connsiteX9" fmla="*/ 113647 w 115940"/>
                <a:gd name="connsiteY9" fmla="*/ 25605 h 170164"/>
                <a:gd name="connsiteX10" fmla="*/ 98242 w 115940"/>
                <a:gd name="connsiteY10" fmla="*/ 4753 h 170164"/>
                <a:gd name="connsiteX11" fmla="*/ 87889 w 115940"/>
                <a:gd name="connsiteY11" fmla="*/ 38 h 170164"/>
                <a:gd name="connsiteX12" fmla="*/ 41058 w 115940"/>
                <a:gd name="connsiteY12" fmla="*/ 3790 h 170164"/>
                <a:gd name="connsiteX13" fmla="*/ 32242 w 115940"/>
                <a:gd name="connsiteY13" fmla="*/ 8980 h 170164"/>
                <a:gd name="connsiteX14" fmla="*/ 1960 w 115940"/>
                <a:gd name="connsiteY14" fmla="*/ 54526 h 170164"/>
                <a:gd name="connsiteX15" fmla="*/ 0 w 115940"/>
                <a:gd name="connsiteY15" fmla="*/ 61016 h 170164"/>
                <a:gd name="connsiteX16" fmla="*/ 0 w 115940"/>
                <a:gd name="connsiteY16" fmla="*/ 98862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40" h="170164">
                  <a:moveTo>
                    <a:pt x="0" y="98862"/>
                  </a:moveTo>
                  <a:lnTo>
                    <a:pt x="56643" y="166005"/>
                  </a:lnTo>
                  <a:cubicBezTo>
                    <a:pt x="60815" y="170950"/>
                    <a:pt x="68204" y="171575"/>
                    <a:pt x="73146" y="167401"/>
                  </a:cubicBezTo>
                  <a:cubicBezTo>
                    <a:pt x="73399" y="167187"/>
                    <a:pt x="73643" y="166963"/>
                    <a:pt x="73877" y="166729"/>
                  </a:cubicBezTo>
                  <a:lnTo>
                    <a:pt x="77209" y="163391"/>
                  </a:lnTo>
                  <a:cubicBezTo>
                    <a:pt x="78403" y="162196"/>
                    <a:pt x="79218" y="160674"/>
                    <a:pt x="79548" y="159016"/>
                  </a:cubicBezTo>
                  <a:lnTo>
                    <a:pt x="96417" y="74452"/>
                  </a:lnTo>
                  <a:cubicBezTo>
                    <a:pt x="96629" y="73389"/>
                    <a:pt x="96987" y="72361"/>
                    <a:pt x="97482" y="71397"/>
                  </a:cubicBezTo>
                  <a:lnTo>
                    <a:pt x="114649" y="37918"/>
                  </a:lnTo>
                  <a:cubicBezTo>
                    <a:pt x="116680" y="33957"/>
                    <a:pt x="116292" y="29186"/>
                    <a:pt x="113647" y="25605"/>
                  </a:cubicBezTo>
                  <a:lnTo>
                    <a:pt x="98242" y="4753"/>
                  </a:lnTo>
                  <a:cubicBezTo>
                    <a:pt x="95836" y="1497"/>
                    <a:pt x="91922" y="-286"/>
                    <a:pt x="87889" y="38"/>
                  </a:cubicBezTo>
                  <a:lnTo>
                    <a:pt x="41058" y="3790"/>
                  </a:lnTo>
                  <a:cubicBezTo>
                    <a:pt x="37479" y="4077"/>
                    <a:pt x="34230" y="5990"/>
                    <a:pt x="32242" y="8980"/>
                  </a:cubicBezTo>
                  <a:lnTo>
                    <a:pt x="1960" y="54526"/>
                  </a:lnTo>
                  <a:cubicBezTo>
                    <a:pt x="682" y="56449"/>
                    <a:pt x="0" y="58706"/>
                    <a:pt x="0" y="61016"/>
                  </a:cubicBezTo>
                  <a:lnTo>
                    <a:pt x="0" y="9886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20" name="Полилиния: фигура 93">
              <a:extLst>
                <a:ext uri="{FF2B5EF4-FFF2-40B4-BE49-F238E27FC236}">
                  <a16:creationId xmlns:a16="http://schemas.microsoft.com/office/drawing/2014/main" id="{A2CD5678-C36E-B52C-0096-20F13505FD49}"/>
                </a:ext>
              </a:extLst>
            </p:cNvPr>
            <p:cNvSpPr/>
            <p:nvPr/>
          </p:nvSpPr>
          <p:spPr>
            <a:xfrm rot="193056">
              <a:off x="11027518" y="2765955"/>
              <a:ext cx="445129" cy="532513"/>
            </a:xfrm>
            <a:custGeom>
              <a:avLst/>
              <a:gdLst>
                <a:gd name="connsiteX0" fmla="*/ 1146907 w 1191843"/>
                <a:gd name="connsiteY0" fmla="*/ 995784 h 1425820"/>
                <a:gd name="connsiteX1" fmla="*/ 1132713 w 1191843"/>
                <a:gd name="connsiteY1" fmla="*/ 839001 h 1425820"/>
                <a:gd name="connsiteX2" fmla="*/ 1126823 w 1191843"/>
                <a:gd name="connsiteY2" fmla="*/ 829863 h 1425820"/>
                <a:gd name="connsiteX3" fmla="*/ 1103307 w 1191843"/>
                <a:gd name="connsiteY3" fmla="*/ 816533 h 1425820"/>
                <a:gd name="connsiteX4" fmla="*/ 1098891 w 1191843"/>
                <a:gd name="connsiteY4" fmla="*/ 800562 h 1425820"/>
                <a:gd name="connsiteX5" fmla="*/ 1102428 w 1191843"/>
                <a:gd name="connsiteY5" fmla="*/ 796694 h 1425820"/>
                <a:gd name="connsiteX6" fmla="*/ 1186784 w 1191843"/>
                <a:gd name="connsiteY6" fmla="*/ 738446 h 1425820"/>
                <a:gd name="connsiteX7" fmla="*/ 1191339 w 1191843"/>
                <a:gd name="connsiteY7" fmla="*/ 725404 h 1425820"/>
                <a:gd name="connsiteX8" fmla="*/ 1181085 w 1191843"/>
                <a:gd name="connsiteY8" fmla="*/ 691555 h 1425820"/>
                <a:gd name="connsiteX9" fmla="*/ 1170851 w 1191843"/>
                <a:gd name="connsiteY9" fmla="*/ 683277 h 1425820"/>
                <a:gd name="connsiteX10" fmla="*/ 986689 w 1191843"/>
                <a:gd name="connsiteY10" fmla="*/ 667916 h 1425820"/>
                <a:gd name="connsiteX11" fmla="*/ 976397 w 1191843"/>
                <a:gd name="connsiteY11" fmla="*/ 672496 h 1425820"/>
                <a:gd name="connsiteX12" fmla="*/ 959402 w 1191843"/>
                <a:gd name="connsiteY12" fmla="*/ 694839 h 1425820"/>
                <a:gd name="connsiteX13" fmla="*/ 951052 w 1191843"/>
                <a:gd name="connsiteY13" fmla="*/ 699420 h 1425820"/>
                <a:gd name="connsiteX14" fmla="*/ 911399 w 1191843"/>
                <a:gd name="connsiteY14" fmla="*/ 702717 h 1425820"/>
                <a:gd name="connsiteX15" fmla="*/ 900775 w 1191843"/>
                <a:gd name="connsiteY15" fmla="*/ 712744 h 1425820"/>
                <a:gd name="connsiteX16" fmla="*/ 897637 w 1191843"/>
                <a:gd name="connsiteY16" fmla="*/ 734832 h 1425820"/>
                <a:gd name="connsiteX17" fmla="*/ 885237 w 1191843"/>
                <a:gd name="connsiteY17" fmla="*/ 744873 h 1425820"/>
                <a:gd name="connsiteX18" fmla="*/ 863395 w 1191843"/>
                <a:gd name="connsiteY18" fmla="*/ 743367 h 1425820"/>
                <a:gd name="connsiteX19" fmla="*/ 852489 w 1191843"/>
                <a:gd name="connsiteY19" fmla="*/ 731678 h 1425820"/>
                <a:gd name="connsiteX20" fmla="*/ 852489 w 1191843"/>
                <a:gd name="connsiteY20" fmla="*/ 692381 h 1425820"/>
                <a:gd name="connsiteX21" fmla="*/ 860494 w 1191843"/>
                <a:gd name="connsiteY21" fmla="*/ 681266 h 1425820"/>
                <a:gd name="connsiteX22" fmla="*/ 897397 w 1191843"/>
                <a:gd name="connsiteY22" fmla="*/ 668948 h 1425820"/>
                <a:gd name="connsiteX23" fmla="*/ 904239 w 1191843"/>
                <a:gd name="connsiteY23" fmla="*/ 662923 h 1425820"/>
                <a:gd name="connsiteX24" fmla="*/ 920235 w 1191843"/>
                <a:gd name="connsiteY24" fmla="*/ 629736 h 1425820"/>
                <a:gd name="connsiteX25" fmla="*/ 921341 w 1191843"/>
                <a:gd name="connsiteY25" fmla="*/ 623494 h 1425820"/>
                <a:gd name="connsiteX26" fmla="*/ 911823 w 1191843"/>
                <a:gd name="connsiteY26" fmla="*/ 527142 h 1425820"/>
                <a:gd name="connsiteX27" fmla="*/ 904373 w 1191843"/>
                <a:gd name="connsiteY27" fmla="*/ 517358 h 1425820"/>
                <a:gd name="connsiteX28" fmla="*/ 897023 w 1191843"/>
                <a:gd name="connsiteY28" fmla="*/ 514530 h 1425820"/>
                <a:gd name="connsiteX29" fmla="*/ 886618 w 1191843"/>
                <a:gd name="connsiteY29" fmla="*/ 515527 h 1425820"/>
                <a:gd name="connsiteX30" fmla="*/ 884633 w 1191843"/>
                <a:gd name="connsiteY30" fmla="*/ 516766 h 1425820"/>
                <a:gd name="connsiteX31" fmla="*/ 868498 w 1191843"/>
                <a:gd name="connsiteY31" fmla="*/ 513032 h 1425820"/>
                <a:gd name="connsiteX32" fmla="*/ 866729 w 1191843"/>
                <a:gd name="connsiteY32" fmla="*/ 507271 h 1425820"/>
                <a:gd name="connsiteX33" fmla="*/ 866634 w 1191843"/>
                <a:gd name="connsiteY33" fmla="*/ 504763 h 1425820"/>
                <a:gd name="connsiteX34" fmla="*/ 854487 w 1191843"/>
                <a:gd name="connsiteY34" fmla="*/ 493499 h 1425820"/>
                <a:gd name="connsiteX35" fmla="*/ 850707 w 1191843"/>
                <a:gd name="connsiteY35" fmla="*/ 494280 h 1425820"/>
                <a:gd name="connsiteX36" fmla="*/ 827034 w 1191843"/>
                <a:gd name="connsiteY36" fmla="*/ 503442 h 1425820"/>
                <a:gd name="connsiteX37" fmla="*/ 813997 w 1191843"/>
                <a:gd name="connsiteY37" fmla="*/ 500231 h 1425820"/>
                <a:gd name="connsiteX38" fmla="*/ 791643 w 1191843"/>
                <a:gd name="connsiteY38" fmla="*/ 474678 h 1425820"/>
                <a:gd name="connsiteX39" fmla="*/ 788983 w 1191843"/>
                <a:gd name="connsiteY39" fmla="*/ 464604 h 1425820"/>
                <a:gd name="connsiteX40" fmla="*/ 795782 w 1191843"/>
                <a:gd name="connsiteY40" fmla="*/ 431466 h 1425820"/>
                <a:gd name="connsiteX41" fmla="*/ 809608 w 1191843"/>
                <a:gd name="connsiteY41" fmla="*/ 422344 h 1425820"/>
                <a:gd name="connsiteX42" fmla="*/ 815014 w 1191843"/>
                <a:gd name="connsiteY42" fmla="*/ 425046 h 1425820"/>
                <a:gd name="connsiteX43" fmla="*/ 831551 w 1191843"/>
                <a:gd name="connsiteY43" fmla="*/ 439688 h 1425820"/>
                <a:gd name="connsiteX44" fmla="*/ 846630 w 1191843"/>
                <a:gd name="connsiteY44" fmla="*/ 440061 h 1425820"/>
                <a:gd name="connsiteX45" fmla="*/ 852930 w 1191843"/>
                <a:gd name="connsiteY45" fmla="*/ 435016 h 1425820"/>
                <a:gd name="connsiteX46" fmla="*/ 868879 w 1191843"/>
                <a:gd name="connsiteY46" fmla="*/ 436244 h 1425820"/>
                <a:gd name="connsiteX47" fmla="*/ 882373 w 1191843"/>
                <a:gd name="connsiteY47" fmla="*/ 450967 h 1425820"/>
                <a:gd name="connsiteX48" fmla="*/ 898919 w 1191843"/>
                <a:gd name="connsiteY48" fmla="*/ 451683 h 1425820"/>
                <a:gd name="connsiteX49" fmla="*/ 901750 w 1191843"/>
                <a:gd name="connsiteY49" fmla="*/ 447705 h 1425820"/>
                <a:gd name="connsiteX50" fmla="*/ 912948 w 1191843"/>
                <a:gd name="connsiteY50" fmla="*/ 421840 h 1425820"/>
                <a:gd name="connsiteX51" fmla="*/ 913873 w 1191843"/>
                <a:gd name="connsiteY51" fmla="*/ 416214 h 1425820"/>
                <a:gd name="connsiteX52" fmla="*/ 910130 w 1191843"/>
                <a:gd name="connsiteY52" fmla="*/ 371048 h 1425820"/>
                <a:gd name="connsiteX53" fmla="*/ 914302 w 1191843"/>
                <a:gd name="connsiteY53" fmla="*/ 361080 h 1425820"/>
                <a:gd name="connsiteX54" fmla="*/ 941943 w 1191843"/>
                <a:gd name="connsiteY54" fmla="*/ 338021 h 1425820"/>
                <a:gd name="connsiteX55" fmla="*/ 950554 w 1191843"/>
                <a:gd name="connsiteY55" fmla="*/ 335356 h 1425820"/>
                <a:gd name="connsiteX56" fmla="*/ 1004309 w 1191843"/>
                <a:gd name="connsiteY56" fmla="*/ 340481 h 1425820"/>
                <a:gd name="connsiteX57" fmla="*/ 1012489 w 1191843"/>
                <a:gd name="connsiteY57" fmla="*/ 338159 h 1425820"/>
                <a:gd name="connsiteX58" fmla="*/ 1104227 w 1191843"/>
                <a:gd name="connsiteY58" fmla="*/ 268660 h 1425820"/>
                <a:gd name="connsiteX59" fmla="*/ 1106494 w 1191843"/>
                <a:gd name="connsiteY59" fmla="*/ 252245 h 1425820"/>
                <a:gd name="connsiteX60" fmla="*/ 1106081 w 1191843"/>
                <a:gd name="connsiteY60" fmla="*/ 251731 h 1425820"/>
                <a:gd name="connsiteX61" fmla="*/ 1103157 w 1191843"/>
                <a:gd name="connsiteY61" fmla="*/ 248288 h 1425820"/>
                <a:gd name="connsiteX62" fmla="*/ 1104137 w 1191843"/>
                <a:gd name="connsiteY62" fmla="*/ 236221 h 1425820"/>
                <a:gd name="connsiteX63" fmla="*/ 1110887 w 1191843"/>
                <a:gd name="connsiteY63" fmla="*/ 234270 h 1425820"/>
                <a:gd name="connsiteX64" fmla="*/ 1127417 w 1191843"/>
                <a:gd name="connsiteY64" fmla="*/ 236632 h 1425820"/>
                <a:gd name="connsiteX65" fmla="*/ 1140665 w 1191843"/>
                <a:gd name="connsiteY65" fmla="*/ 226689 h 1425820"/>
                <a:gd name="connsiteX66" fmla="*/ 1140778 w 1191843"/>
                <a:gd name="connsiteY66" fmla="*/ 224693 h 1425820"/>
                <a:gd name="connsiteX67" fmla="*/ 1140094 w 1191843"/>
                <a:gd name="connsiteY67" fmla="*/ 201112 h 1425820"/>
                <a:gd name="connsiteX68" fmla="*/ 1128048 w 1191843"/>
                <a:gd name="connsiteY68" fmla="*/ 189740 h 1425820"/>
                <a:gd name="connsiteX69" fmla="*/ 1126266 w 1191843"/>
                <a:gd name="connsiteY69" fmla="*/ 189929 h 1425820"/>
                <a:gd name="connsiteX70" fmla="*/ 1091522 w 1191843"/>
                <a:gd name="connsiteY70" fmla="*/ 196335 h 1425820"/>
                <a:gd name="connsiteX71" fmla="*/ 1078757 w 1191843"/>
                <a:gd name="connsiteY71" fmla="*/ 189702 h 1425820"/>
                <a:gd name="connsiteX72" fmla="*/ 1068491 w 1191843"/>
                <a:gd name="connsiteY72" fmla="*/ 167333 h 1425820"/>
                <a:gd name="connsiteX73" fmla="*/ 1060103 w 1191843"/>
                <a:gd name="connsiteY73" fmla="*/ 160724 h 1425820"/>
                <a:gd name="connsiteX74" fmla="*/ 1008280 w 1191843"/>
                <a:gd name="connsiteY74" fmla="*/ 150553 h 1425820"/>
                <a:gd name="connsiteX75" fmla="*/ 999042 w 1191843"/>
                <a:gd name="connsiteY75" fmla="*/ 136799 h 1425820"/>
                <a:gd name="connsiteX76" fmla="*/ 1001392 w 1191843"/>
                <a:gd name="connsiteY76" fmla="*/ 131731 h 1425820"/>
                <a:gd name="connsiteX77" fmla="*/ 1011753 w 1191843"/>
                <a:gd name="connsiteY77" fmla="*/ 118784 h 1425820"/>
                <a:gd name="connsiteX78" fmla="*/ 1009931 w 1191843"/>
                <a:gd name="connsiteY78" fmla="*/ 102314 h 1425820"/>
                <a:gd name="connsiteX79" fmla="*/ 1009520 w 1191843"/>
                <a:gd name="connsiteY79" fmla="*/ 101999 h 1425820"/>
                <a:gd name="connsiteX80" fmla="*/ 993437 w 1191843"/>
                <a:gd name="connsiteY80" fmla="*/ 90244 h 1425820"/>
                <a:gd name="connsiteX81" fmla="*/ 990888 w 1191843"/>
                <a:gd name="connsiteY81" fmla="*/ 73870 h 1425820"/>
                <a:gd name="connsiteX82" fmla="*/ 993578 w 1191843"/>
                <a:gd name="connsiteY82" fmla="*/ 71219 h 1425820"/>
                <a:gd name="connsiteX83" fmla="*/ 1006442 w 1191843"/>
                <a:gd name="connsiteY83" fmla="*/ 62106 h 1425820"/>
                <a:gd name="connsiteX84" fmla="*/ 1009233 w 1191843"/>
                <a:gd name="connsiteY84" fmla="*/ 45772 h 1425820"/>
                <a:gd name="connsiteX85" fmla="*/ 1008956 w 1191843"/>
                <a:gd name="connsiteY85" fmla="*/ 45397 h 1425820"/>
                <a:gd name="connsiteX86" fmla="*/ 977561 w 1191843"/>
                <a:gd name="connsiteY86" fmla="*/ 4573 h 1425820"/>
                <a:gd name="connsiteX87" fmla="*/ 962341 w 1191843"/>
                <a:gd name="connsiteY87" fmla="*/ 1619 h 1425820"/>
                <a:gd name="connsiteX88" fmla="*/ 848440 w 1191843"/>
                <a:gd name="connsiteY88" fmla="*/ 68672 h 1425820"/>
                <a:gd name="connsiteX89" fmla="*/ 842755 w 1191843"/>
                <a:gd name="connsiteY89" fmla="*/ 77349 h 1425820"/>
                <a:gd name="connsiteX90" fmla="*/ 836306 w 1191843"/>
                <a:gd name="connsiteY90" fmla="*/ 130118 h 1425820"/>
                <a:gd name="connsiteX91" fmla="*/ 833976 w 1191843"/>
                <a:gd name="connsiteY91" fmla="*/ 135824 h 1425820"/>
                <a:gd name="connsiteX92" fmla="*/ 810707 w 1191843"/>
                <a:gd name="connsiteY92" fmla="*/ 166194 h 1425820"/>
                <a:gd name="connsiteX93" fmla="*/ 812877 w 1191843"/>
                <a:gd name="connsiteY93" fmla="*/ 182622 h 1425820"/>
                <a:gd name="connsiteX94" fmla="*/ 815622 w 1191843"/>
                <a:gd name="connsiteY94" fmla="*/ 184189 h 1425820"/>
                <a:gd name="connsiteX95" fmla="*/ 861657 w 1191843"/>
                <a:gd name="connsiteY95" fmla="*/ 202769 h 1425820"/>
                <a:gd name="connsiteX96" fmla="*/ 868137 w 1191843"/>
                <a:gd name="connsiteY96" fmla="*/ 218019 h 1425820"/>
                <a:gd name="connsiteX97" fmla="*/ 862097 w 1191843"/>
                <a:gd name="connsiteY97" fmla="*/ 224314 h 1425820"/>
                <a:gd name="connsiteX98" fmla="*/ 844286 w 1191843"/>
                <a:gd name="connsiteY98" fmla="*/ 232364 h 1425820"/>
                <a:gd name="connsiteX99" fmla="*/ 836394 w 1191843"/>
                <a:gd name="connsiteY99" fmla="*/ 232993 h 1425820"/>
                <a:gd name="connsiteX100" fmla="*/ 707225 w 1191843"/>
                <a:gd name="connsiteY100" fmla="*/ 197872 h 1425820"/>
                <a:gd name="connsiteX101" fmla="*/ 697679 w 1191843"/>
                <a:gd name="connsiteY101" fmla="*/ 199416 h 1425820"/>
                <a:gd name="connsiteX102" fmla="*/ 541636 w 1191843"/>
                <a:gd name="connsiteY102" fmla="*/ 303013 h 1425820"/>
                <a:gd name="connsiteX103" fmla="*/ 540756 w 1191843"/>
                <a:gd name="connsiteY103" fmla="*/ 303544 h 1425820"/>
                <a:gd name="connsiteX104" fmla="*/ 303377 w 1191843"/>
                <a:gd name="connsiteY104" fmla="*/ 432699 h 1425820"/>
                <a:gd name="connsiteX105" fmla="*/ 298994 w 1191843"/>
                <a:gd name="connsiteY105" fmla="*/ 436859 h 1425820"/>
                <a:gd name="connsiteX106" fmla="*/ 238332 w 1191843"/>
                <a:gd name="connsiteY106" fmla="*/ 535646 h 1425820"/>
                <a:gd name="connsiteX107" fmla="*/ 236806 w 1191843"/>
                <a:gd name="connsiteY107" fmla="*/ 543974 h 1425820"/>
                <a:gd name="connsiteX108" fmla="*/ 239951 w 1191843"/>
                <a:gd name="connsiteY108" fmla="*/ 560481 h 1425820"/>
                <a:gd name="connsiteX109" fmla="*/ 231560 w 1191843"/>
                <a:gd name="connsiteY109" fmla="*/ 573971 h 1425820"/>
                <a:gd name="connsiteX110" fmla="*/ 201033 w 1191843"/>
                <a:gd name="connsiteY110" fmla="*/ 582393 h 1425820"/>
                <a:gd name="connsiteX111" fmla="*/ 196298 w 1191843"/>
                <a:gd name="connsiteY111" fmla="*/ 584991 h 1425820"/>
                <a:gd name="connsiteX112" fmla="*/ 144939 w 1191843"/>
                <a:gd name="connsiteY112" fmla="*/ 631380 h 1425820"/>
                <a:gd name="connsiteX113" fmla="*/ 143667 w 1191843"/>
                <a:gd name="connsiteY113" fmla="*/ 647429 h 1425820"/>
                <a:gd name="connsiteX114" fmla="*/ 175358 w 1191843"/>
                <a:gd name="connsiteY114" fmla="*/ 686783 h 1425820"/>
                <a:gd name="connsiteX115" fmla="*/ 187921 w 1191843"/>
                <a:gd name="connsiteY115" fmla="*/ 690631 h 1425820"/>
                <a:gd name="connsiteX116" fmla="*/ 214605 w 1191843"/>
                <a:gd name="connsiteY116" fmla="*/ 682415 h 1425820"/>
                <a:gd name="connsiteX117" fmla="*/ 223803 w 1191843"/>
                <a:gd name="connsiteY117" fmla="*/ 683409 h 1425820"/>
                <a:gd name="connsiteX118" fmla="*/ 271395 w 1191843"/>
                <a:gd name="connsiteY118" fmla="*/ 710269 h 1425820"/>
                <a:gd name="connsiteX119" fmla="*/ 277291 w 1191843"/>
                <a:gd name="connsiteY119" fmla="*/ 721670 h 1425820"/>
                <a:gd name="connsiteX120" fmla="*/ 273021 w 1191843"/>
                <a:gd name="connsiteY120" fmla="*/ 763308 h 1425820"/>
                <a:gd name="connsiteX121" fmla="*/ 262663 w 1191843"/>
                <a:gd name="connsiteY121" fmla="*/ 773758 h 1425820"/>
                <a:gd name="connsiteX122" fmla="*/ 220397 w 1191843"/>
                <a:gd name="connsiteY122" fmla="*/ 778452 h 1425820"/>
                <a:gd name="connsiteX123" fmla="*/ 215791 w 1191843"/>
                <a:gd name="connsiteY123" fmla="*/ 779974 h 1425820"/>
                <a:gd name="connsiteX124" fmla="*/ 187943 w 1191843"/>
                <a:gd name="connsiteY124" fmla="*/ 796215 h 1425820"/>
                <a:gd name="connsiteX125" fmla="*/ 175822 w 1191843"/>
                <a:gd name="connsiteY125" fmla="*/ 796017 h 1425820"/>
                <a:gd name="connsiteX126" fmla="*/ 123078 w 1191843"/>
                <a:gd name="connsiteY126" fmla="*/ 762903 h 1425820"/>
                <a:gd name="connsiteX127" fmla="*/ 106934 w 1191843"/>
                <a:gd name="connsiteY127" fmla="*/ 766600 h 1425820"/>
                <a:gd name="connsiteX128" fmla="*/ 105143 w 1191843"/>
                <a:gd name="connsiteY128" fmla="*/ 772828 h 1425820"/>
                <a:gd name="connsiteX129" fmla="*/ 105143 w 1191843"/>
                <a:gd name="connsiteY129" fmla="*/ 843576 h 1425820"/>
                <a:gd name="connsiteX130" fmla="*/ 100459 w 1191843"/>
                <a:gd name="connsiteY130" fmla="*/ 852949 h 1425820"/>
                <a:gd name="connsiteX131" fmla="*/ 29093 w 1191843"/>
                <a:gd name="connsiteY131" fmla="*/ 906511 h 1425820"/>
                <a:gd name="connsiteX132" fmla="*/ 25714 w 1191843"/>
                <a:gd name="connsiteY132" fmla="*/ 910508 h 1425820"/>
                <a:gd name="connsiteX133" fmla="*/ 1306 w 1191843"/>
                <a:gd name="connsiteY133" fmla="*/ 957803 h 1425820"/>
                <a:gd name="connsiteX134" fmla="*/ 4685 w 1191843"/>
                <a:gd name="connsiteY134" fmla="*/ 972553 h 1425820"/>
                <a:gd name="connsiteX135" fmla="*/ 126563 w 1191843"/>
                <a:gd name="connsiteY135" fmla="*/ 1064017 h 1425820"/>
                <a:gd name="connsiteX136" fmla="*/ 127699 w 1191843"/>
                <a:gd name="connsiteY136" fmla="*/ 1064861 h 1425820"/>
                <a:gd name="connsiteX137" fmla="*/ 127699 w 1191843"/>
                <a:gd name="connsiteY137" fmla="*/ 1125958 h 1425820"/>
                <a:gd name="connsiteX138" fmla="*/ 127012 w 1191843"/>
                <a:gd name="connsiteY138" fmla="*/ 1126757 h 1425820"/>
                <a:gd name="connsiteX139" fmla="*/ 34178 w 1191843"/>
                <a:gd name="connsiteY139" fmla="*/ 1235460 h 1425820"/>
                <a:gd name="connsiteX140" fmla="*/ 32160 w 1191843"/>
                <a:gd name="connsiteY140" fmla="*/ 1247304 h 1425820"/>
                <a:gd name="connsiteX141" fmla="*/ 51997 w 1191843"/>
                <a:gd name="connsiteY141" fmla="*/ 1298541 h 1425820"/>
                <a:gd name="connsiteX142" fmla="*/ 58249 w 1191843"/>
                <a:gd name="connsiteY142" fmla="*/ 1305054 h 1425820"/>
                <a:gd name="connsiteX143" fmla="*/ 98094 w 1191843"/>
                <a:gd name="connsiteY143" fmla="*/ 1322382 h 1425820"/>
                <a:gd name="connsiteX144" fmla="*/ 102762 w 1191843"/>
                <a:gd name="connsiteY144" fmla="*/ 1323353 h 1425820"/>
                <a:gd name="connsiteX145" fmla="*/ 164350 w 1191843"/>
                <a:gd name="connsiteY145" fmla="*/ 1323353 h 1425820"/>
                <a:gd name="connsiteX146" fmla="*/ 165126 w 1191843"/>
                <a:gd name="connsiteY146" fmla="*/ 1324963 h 1425820"/>
                <a:gd name="connsiteX147" fmla="*/ 186944 w 1191843"/>
                <a:gd name="connsiteY147" fmla="*/ 1370416 h 1425820"/>
                <a:gd name="connsiteX148" fmla="*/ 195761 w 1191843"/>
                <a:gd name="connsiteY148" fmla="*/ 1376930 h 1425820"/>
                <a:gd name="connsiteX149" fmla="*/ 230061 w 1191843"/>
                <a:gd name="connsiteY149" fmla="*/ 1382086 h 1425820"/>
                <a:gd name="connsiteX150" fmla="*/ 231422 w 1191843"/>
                <a:gd name="connsiteY150" fmla="*/ 1382289 h 1425820"/>
                <a:gd name="connsiteX151" fmla="*/ 232075 w 1191843"/>
                <a:gd name="connsiteY151" fmla="*/ 1383482 h 1425820"/>
                <a:gd name="connsiteX152" fmla="*/ 252622 w 1191843"/>
                <a:gd name="connsiteY152" fmla="*/ 1419866 h 1425820"/>
                <a:gd name="connsiteX153" fmla="*/ 267897 w 1191843"/>
                <a:gd name="connsiteY153" fmla="*/ 1424659 h 1425820"/>
                <a:gd name="connsiteX154" fmla="*/ 312240 w 1191843"/>
                <a:gd name="connsiteY154" fmla="*/ 1403303 h 1425820"/>
                <a:gd name="connsiteX155" fmla="*/ 313242 w 1191843"/>
                <a:gd name="connsiteY155" fmla="*/ 1402819 h 1425820"/>
                <a:gd name="connsiteX156" fmla="*/ 314310 w 1191843"/>
                <a:gd name="connsiteY156" fmla="*/ 1403157 h 1425820"/>
                <a:gd name="connsiteX157" fmla="*/ 358788 w 1191843"/>
                <a:gd name="connsiteY157" fmla="*/ 1417391 h 1425820"/>
                <a:gd name="connsiteX158" fmla="*/ 370165 w 1191843"/>
                <a:gd name="connsiteY158" fmla="*/ 1414962 h 1425820"/>
                <a:gd name="connsiteX159" fmla="*/ 403769 w 1191843"/>
                <a:gd name="connsiteY159" fmla="*/ 1384878 h 1425820"/>
                <a:gd name="connsiteX160" fmla="*/ 404489 w 1191843"/>
                <a:gd name="connsiteY160" fmla="*/ 1384226 h 1425820"/>
                <a:gd name="connsiteX161" fmla="*/ 405455 w 1191843"/>
                <a:gd name="connsiteY161" fmla="*/ 1384157 h 1425820"/>
                <a:gd name="connsiteX162" fmla="*/ 460623 w 1191843"/>
                <a:gd name="connsiteY162" fmla="*/ 1380350 h 1425820"/>
                <a:gd name="connsiteX163" fmla="*/ 468282 w 1191843"/>
                <a:gd name="connsiteY163" fmla="*/ 1376758 h 1425820"/>
                <a:gd name="connsiteX164" fmla="*/ 505346 w 1191843"/>
                <a:gd name="connsiteY164" fmla="*/ 1337969 h 1425820"/>
                <a:gd name="connsiteX165" fmla="*/ 508404 w 1191843"/>
                <a:gd name="connsiteY165" fmla="*/ 1327777 h 1425820"/>
                <a:gd name="connsiteX166" fmla="*/ 501350 w 1191843"/>
                <a:gd name="connsiteY166" fmla="*/ 1288933 h 1425820"/>
                <a:gd name="connsiteX167" fmla="*/ 500899 w 1191843"/>
                <a:gd name="connsiteY167" fmla="*/ 1286524 h 1425820"/>
                <a:gd name="connsiteX168" fmla="*/ 503262 w 1191843"/>
                <a:gd name="connsiteY168" fmla="*/ 1285770 h 1425820"/>
                <a:gd name="connsiteX169" fmla="*/ 541929 w 1191843"/>
                <a:gd name="connsiteY169" fmla="*/ 1273459 h 1425820"/>
                <a:gd name="connsiteX170" fmla="*/ 549638 w 1191843"/>
                <a:gd name="connsiteY170" fmla="*/ 1265512 h 1425820"/>
                <a:gd name="connsiteX171" fmla="*/ 560073 w 1191843"/>
                <a:gd name="connsiteY171" fmla="*/ 1228972 h 1425820"/>
                <a:gd name="connsiteX172" fmla="*/ 560590 w 1191843"/>
                <a:gd name="connsiteY172" fmla="*/ 1227160 h 1425820"/>
                <a:gd name="connsiteX173" fmla="*/ 562469 w 1191843"/>
                <a:gd name="connsiteY173" fmla="*/ 1226957 h 1425820"/>
                <a:gd name="connsiteX174" fmla="*/ 592984 w 1191843"/>
                <a:gd name="connsiteY174" fmla="*/ 1223741 h 1425820"/>
                <a:gd name="connsiteX175" fmla="*/ 602867 w 1191843"/>
                <a:gd name="connsiteY175" fmla="*/ 1215795 h 1425820"/>
                <a:gd name="connsiteX176" fmla="*/ 612486 w 1191843"/>
                <a:gd name="connsiteY176" fmla="*/ 1186932 h 1425820"/>
                <a:gd name="connsiteX177" fmla="*/ 612970 w 1191843"/>
                <a:gd name="connsiteY177" fmla="*/ 1185447 h 1425820"/>
                <a:gd name="connsiteX178" fmla="*/ 614489 w 1191843"/>
                <a:gd name="connsiteY178" fmla="*/ 1185097 h 1425820"/>
                <a:gd name="connsiteX179" fmla="*/ 679536 w 1191843"/>
                <a:gd name="connsiteY179" fmla="*/ 1169785 h 1425820"/>
                <a:gd name="connsiteX180" fmla="*/ 687062 w 1191843"/>
                <a:gd name="connsiteY180" fmla="*/ 1164123 h 1425820"/>
                <a:gd name="connsiteX181" fmla="*/ 702789 w 1191843"/>
                <a:gd name="connsiteY181" fmla="*/ 1136145 h 1425820"/>
                <a:gd name="connsiteX182" fmla="*/ 703531 w 1191843"/>
                <a:gd name="connsiteY182" fmla="*/ 1134817 h 1425820"/>
                <a:gd name="connsiteX183" fmla="*/ 705050 w 1191843"/>
                <a:gd name="connsiteY183" fmla="*/ 1134716 h 1425820"/>
                <a:gd name="connsiteX184" fmla="*/ 809808 w 1191843"/>
                <a:gd name="connsiteY184" fmla="*/ 1128424 h 1425820"/>
                <a:gd name="connsiteX185" fmla="*/ 811877 w 1191843"/>
                <a:gd name="connsiteY185" fmla="*/ 1128311 h 1425820"/>
                <a:gd name="connsiteX186" fmla="*/ 812597 w 1191843"/>
                <a:gd name="connsiteY186" fmla="*/ 1130270 h 1425820"/>
                <a:gd name="connsiteX187" fmla="*/ 833031 w 1191843"/>
                <a:gd name="connsiteY187" fmla="*/ 1186498 h 1425820"/>
                <a:gd name="connsiteX188" fmla="*/ 847459 w 1191843"/>
                <a:gd name="connsiteY188" fmla="*/ 1193699 h 1425820"/>
                <a:gd name="connsiteX189" fmla="*/ 909718 w 1191843"/>
                <a:gd name="connsiteY189" fmla="*/ 1174663 h 1425820"/>
                <a:gd name="connsiteX190" fmla="*/ 910145 w 1191843"/>
                <a:gd name="connsiteY190" fmla="*/ 1174528 h 1425820"/>
                <a:gd name="connsiteX191" fmla="*/ 910595 w 1191843"/>
                <a:gd name="connsiteY191" fmla="*/ 1174539 h 1425820"/>
                <a:gd name="connsiteX192" fmla="*/ 981707 w 1191843"/>
                <a:gd name="connsiteY192" fmla="*/ 1176368 h 1425820"/>
                <a:gd name="connsiteX193" fmla="*/ 993067 w 1191843"/>
                <a:gd name="connsiteY193" fmla="*/ 1168509 h 1425820"/>
                <a:gd name="connsiteX194" fmla="*/ 1054536 w 1191843"/>
                <a:gd name="connsiteY194" fmla="*/ 991968 h 1425820"/>
                <a:gd name="connsiteX195" fmla="*/ 1055604 w 1191843"/>
                <a:gd name="connsiteY195" fmla="*/ 988895 h 1425820"/>
                <a:gd name="connsiteX196" fmla="*/ 1058484 w 1191843"/>
                <a:gd name="connsiteY196" fmla="*/ 990404 h 1425820"/>
                <a:gd name="connsiteX197" fmla="*/ 1093020 w 1191843"/>
                <a:gd name="connsiteY197" fmla="*/ 1008594 h 1425820"/>
                <a:gd name="connsiteX198" fmla="*/ 1101872 w 1191843"/>
                <a:gd name="connsiteY198" fmla="*/ 1009439 h 1425820"/>
                <a:gd name="connsiteX199" fmla="*/ 1146907 w 1191843"/>
                <a:gd name="connsiteY199" fmla="*/ 995784 h 142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191843" h="1425820">
                  <a:moveTo>
                    <a:pt x="1146907" y="995784"/>
                  </a:moveTo>
                  <a:lnTo>
                    <a:pt x="1132713" y="839001"/>
                  </a:lnTo>
                  <a:cubicBezTo>
                    <a:pt x="1132366" y="835173"/>
                    <a:pt x="1130165" y="831758"/>
                    <a:pt x="1126823" y="829863"/>
                  </a:cubicBezTo>
                  <a:lnTo>
                    <a:pt x="1103307" y="816533"/>
                  </a:lnTo>
                  <a:cubicBezTo>
                    <a:pt x="1097680" y="813342"/>
                    <a:pt x="1095703" y="806192"/>
                    <a:pt x="1098891" y="800562"/>
                  </a:cubicBezTo>
                  <a:cubicBezTo>
                    <a:pt x="1099763" y="799022"/>
                    <a:pt x="1100972" y="797700"/>
                    <a:pt x="1102428" y="796694"/>
                  </a:cubicBezTo>
                  <a:lnTo>
                    <a:pt x="1186784" y="738446"/>
                  </a:lnTo>
                  <a:cubicBezTo>
                    <a:pt x="1190975" y="735552"/>
                    <a:pt x="1192817" y="730280"/>
                    <a:pt x="1191339" y="725404"/>
                  </a:cubicBezTo>
                  <a:lnTo>
                    <a:pt x="1181085" y="691555"/>
                  </a:lnTo>
                  <a:cubicBezTo>
                    <a:pt x="1179692" y="686958"/>
                    <a:pt x="1175636" y="683677"/>
                    <a:pt x="1170851" y="683277"/>
                  </a:cubicBezTo>
                  <a:lnTo>
                    <a:pt x="986689" y="667916"/>
                  </a:lnTo>
                  <a:cubicBezTo>
                    <a:pt x="982701" y="667583"/>
                    <a:pt x="978820" y="669311"/>
                    <a:pt x="976397" y="672496"/>
                  </a:cubicBezTo>
                  <a:lnTo>
                    <a:pt x="959402" y="694839"/>
                  </a:lnTo>
                  <a:cubicBezTo>
                    <a:pt x="957393" y="697481"/>
                    <a:pt x="954358" y="699145"/>
                    <a:pt x="951052" y="699420"/>
                  </a:cubicBezTo>
                  <a:lnTo>
                    <a:pt x="911399" y="702717"/>
                  </a:lnTo>
                  <a:cubicBezTo>
                    <a:pt x="905953" y="703169"/>
                    <a:pt x="901544" y="707331"/>
                    <a:pt x="900775" y="712744"/>
                  </a:cubicBezTo>
                  <a:lnTo>
                    <a:pt x="897637" y="734832"/>
                  </a:lnTo>
                  <a:cubicBezTo>
                    <a:pt x="896773" y="740913"/>
                    <a:pt x="891362" y="745295"/>
                    <a:pt x="885237" y="744873"/>
                  </a:cubicBezTo>
                  <a:lnTo>
                    <a:pt x="863395" y="743367"/>
                  </a:lnTo>
                  <a:cubicBezTo>
                    <a:pt x="857254" y="742944"/>
                    <a:pt x="852489" y="737836"/>
                    <a:pt x="852489" y="731678"/>
                  </a:cubicBezTo>
                  <a:lnTo>
                    <a:pt x="852489" y="692381"/>
                  </a:lnTo>
                  <a:cubicBezTo>
                    <a:pt x="852489" y="687339"/>
                    <a:pt x="855713" y="682862"/>
                    <a:pt x="860494" y="681266"/>
                  </a:cubicBezTo>
                  <a:lnTo>
                    <a:pt x="897397" y="668948"/>
                  </a:lnTo>
                  <a:cubicBezTo>
                    <a:pt x="900397" y="667946"/>
                    <a:pt x="902865" y="665773"/>
                    <a:pt x="904239" y="662923"/>
                  </a:cubicBezTo>
                  <a:lnTo>
                    <a:pt x="920235" y="629736"/>
                  </a:lnTo>
                  <a:cubicBezTo>
                    <a:pt x="921170" y="627797"/>
                    <a:pt x="921552" y="625637"/>
                    <a:pt x="921341" y="623494"/>
                  </a:cubicBezTo>
                  <a:lnTo>
                    <a:pt x="911823" y="527142"/>
                  </a:lnTo>
                  <a:cubicBezTo>
                    <a:pt x="911388" y="522734"/>
                    <a:pt x="908505" y="518948"/>
                    <a:pt x="904373" y="517358"/>
                  </a:cubicBezTo>
                  <a:lnTo>
                    <a:pt x="897023" y="514530"/>
                  </a:lnTo>
                  <a:cubicBezTo>
                    <a:pt x="893590" y="513209"/>
                    <a:pt x="889737" y="513578"/>
                    <a:pt x="886618" y="515527"/>
                  </a:cubicBezTo>
                  <a:lnTo>
                    <a:pt x="884633" y="516766"/>
                  </a:lnTo>
                  <a:cubicBezTo>
                    <a:pt x="879147" y="520193"/>
                    <a:pt x="871923" y="518521"/>
                    <a:pt x="868498" y="513032"/>
                  </a:cubicBezTo>
                  <a:cubicBezTo>
                    <a:pt x="867416" y="511299"/>
                    <a:pt x="866807" y="509313"/>
                    <a:pt x="866729" y="507271"/>
                  </a:cubicBezTo>
                  <a:lnTo>
                    <a:pt x="866634" y="504763"/>
                  </a:lnTo>
                  <a:cubicBezTo>
                    <a:pt x="866389" y="498297"/>
                    <a:pt x="860950" y="493254"/>
                    <a:pt x="854487" y="493499"/>
                  </a:cubicBezTo>
                  <a:cubicBezTo>
                    <a:pt x="853193" y="493548"/>
                    <a:pt x="851915" y="493812"/>
                    <a:pt x="850707" y="494280"/>
                  </a:cubicBezTo>
                  <a:lnTo>
                    <a:pt x="827034" y="503442"/>
                  </a:lnTo>
                  <a:cubicBezTo>
                    <a:pt x="822446" y="505218"/>
                    <a:pt x="817237" y="503935"/>
                    <a:pt x="813997" y="500231"/>
                  </a:cubicBezTo>
                  <a:lnTo>
                    <a:pt x="791643" y="474678"/>
                  </a:lnTo>
                  <a:cubicBezTo>
                    <a:pt x="789231" y="471921"/>
                    <a:pt x="788247" y="468193"/>
                    <a:pt x="788983" y="464604"/>
                  </a:cubicBezTo>
                  <a:lnTo>
                    <a:pt x="795782" y="431466"/>
                  </a:lnTo>
                  <a:cubicBezTo>
                    <a:pt x="797082" y="425127"/>
                    <a:pt x="803273" y="421043"/>
                    <a:pt x="809608" y="422344"/>
                  </a:cubicBezTo>
                  <a:cubicBezTo>
                    <a:pt x="811615" y="422756"/>
                    <a:pt x="813479" y="423688"/>
                    <a:pt x="815014" y="425046"/>
                  </a:cubicBezTo>
                  <a:lnTo>
                    <a:pt x="831551" y="439688"/>
                  </a:lnTo>
                  <a:cubicBezTo>
                    <a:pt x="835818" y="443465"/>
                    <a:pt x="842182" y="443623"/>
                    <a:pt x="846630" y="440061"/>
                  </a:cubicBezTo>
                  <a:lnTo>
                    <a:pt x="852930" y="435016"/>
                  </a:lnTo>
                  <a:cubicBezTo>
                    <a:pt x="857741" y="431163"/>
                    <a:pt x="864714" y="431700"/>
                    <a:pt x="868879" y="436244"/>
                  </a:cubicBezTo>
                  <a:lnTo>
                    <a:pt x="882373" y="450967"/>
                  </a:lnTo>
                  <a:cubicBezTo>
                    <a:pt x="886744" y="455736"/>
                    <a:pt x="894152" y="456057"/>
                    <a:pt x="898919" y="451683"/>
                  </a:cubicBezTo>
                  <a:cubicBezTo>
                    <a:pt x="900131" y="450571"/>
                    <a:pt x="901096" y="449215"/>
                    <a:pt x="901750" y="447705"/>
                  </a:cubicBezTo>
                  <a:lnTo>
                    <a:pt x="912948" y="421840"/>
                  </a:lnTo>
                  <a:cubicBezTo>
                    <a:pt x="913715" y="420069"/>
                    <a:pt x="914033" y="418137"/>
                    <a:pt x="913873" y="416214"/>
                  </a:cubicBezTo>
                  <a:lnTo>
                    <a:pt x="910130" y="371048"/>
                  </a:lnTo>
                  <a:cubicBezTo>
                    <a:pt x="909815" y="367244"/>
                    <a:pt x="911371" y="363525"/>
                    <a:pt x="914302" y="361080"/>
                  </a:cubicBezTo>
                  <a:lnTo>
                    <a:pt x="941943" y="338021"/>
                  </a:lnTo>
                  <a:cubicBezTo>
                    <a:pt x="944343" y="336019"/>
                    <a:pt x="947443" y="335059"/>
                    <a:pt x="950554" y="335356"/>
                  </a:cubicBezTo>
                  <a:lnTo>
                    <a:pt x="1004309" y="340481"/>
                  </a:lnTo>
                  <a:cubicBezTo>
                    <a:pt x="1007230" y="340760"/>
                    <a:pt x="1010150" y="339931"/>
                    <a:pt x="1012489" y="338159"/>
                  </a:cubicBezTo>
                  <a:lnTo>
                    <a:pt x="1104227" y="268660"/>
                  </a:lnTo>
                  <a:cubicBezTo>
                    <a:pt x="1109383" y="264753"/>
                    <a:pt x="1110398" y="257404"/>
                    <a:pt x="1106494" y="252245"/>
                  </a:cubicBezTo>
                  <a:cubicBezTo>
                    <a:pt x="1106361" y="252070"/>
                    <a:pt x="1106224" y="251899"/>
                    <a:pt x="1106081" y="251731"/>
                  </a:cubicBezTo>
                  <a:lnTo>
                    <a:pt x="1103157" y="248288"/>
                  </a:lnTo>
                  <a:cubicBezTo>
                    <a:pt x="1100098" y="244685"/>
                    <a:pt x="1100537" y="239283"/>
                    <a:pt x="1104137" y="236221"/>
                  </a:cubicBezTo>
                  <a:cubicBezTo>
                    <a:pt x="1106004" y="234634"/>
                    <a:pt x="1108462" y="233924"/>
                    <a:pt x="1110887" y="234270"/>
                  </a:cubicBezTo>
                  <a:lnTo>
                    <a:pt x="1127417" y="236632"/>
                  </a:lnTo>
                  <a:cubicBezTo>
                    <a:pt x="1133819" y="237547"/>
                    <a:pt x="1139751" y="233095"/>
                    <a:pt x="1140665" y="226689"/>
                  </a:cubicBezTo>
                  <a:cubicBezTo>
                    <a:pt x="1140760" y="226028"/>
                    <a:pt x="1140798" y="225360"/>
                    <a:pt x="1140778" y="224693"/>
                  </a:cubicBezTo>
                  <a:lnTo>
                    <a:pt x="1140094" y="201112"/>
                  </a:lnTo>
                  <a:cubicBezTo>
                    <a:pt x="1139906" y="194643"/>
                    <a:pt x="1134513" y="189552"/>
                    <a:pt x="1128048" y="189740"/>
                  </a:cubicBezTo>
                  <a:cubicBezTo>
                    <a:pt x="1127450" y="189757"/>
                    <a:pt x="1126854" y="189820"/>
                    <a:pt x="1126266" y="189929"/>
                  </a:cubicBezTo>
                  <a:lnTo>
                    <a:pt x="1091522" y="196335"/>
                  </a:lnTo>
                  <a:cubicBezTo>
                    <a:pt x="1086252" y="197307"/>
                    <a:pt x="1080994" y="194575"/>
                    <a:pt x="1078757" y="189702"/>
                  </a:cubicBezTo>
                  <a:lnTo>
                    <a:pt x="1068491" y="167333"/>
                  </a:lnTo>
                  <a:cubicBezTo>
                    <a:pt x="1066920" y="163908"/>
                    <a:pt x="1063798" y="161449"/>
                    <a:pt x="1060103" y="160724"/>
                  </a:cubicBezTo>
                  <a:lnTo>
                    <a:pt x="1008280" y="150553"/>
                  </a:lnTo>
                  <a:cubicBezTo>
                    <a:pt x="1001933" y="149307"/>
                    <a:pt x="997797" y="143149"/>
                    <a:pt x="999042" y="136799"/>
                  </a:cubicBezTo>
                  <a:cubicBezTo>
                    <a:pt x="999406" y="134945"/>
                    <a:pt x="1000212" y="133206"/>
                    <a:pt x="1001392" y="131731"/>
                  </a:cubicBezTo>
                  <a:lnTo>
                    <a:pt x="1011753" y="118784"/>
                  </a:lnTo>
                  <a:cubicBezTo>
                    <a:pt x="1015796" y="113732"/>
                    <a:pt x="1014980" y="106358"/>
                    <a:pt x="1009931" y="102314"/>
                  </a:cubicBezTo>
                  <a:cubicBezTo>
                    <a:pt x="1009796" y="102206"/>
                    <a:pt x="1009659" y="102101"/>
                    <a:pt x="1009520" y="101999"/>
                  </a:cubicBezTo>
                  <a:lnTo>
                    <a:pt x="993437" y="90244"/>
                  </a:lnTo>
                  <a:cubicBezTo>
                    <a:pt x="988214" y="86426"/>
                    <a:pt x="987073" y="79096"/>
                    <a:pt x="990888" y="73870"/>
                  </a:cubicBezTo>
                  <a:cubicBezTo>
                    <a:pt x="991636" y="72847"/>
                    <a:pt x="992544" y="71951"/>
                    <a:pt x="993578" y="71219"/>
                  </a:cubicBezTo>
                  <a:lnTo>
                    <a:pt x="1006442" y="62106"/>
                  </a:lnTo>
                  <a:cubicBezTo>
                    <a:pt x="1011721" y="58366"/>
                    <a:pt x="1012970" y="51053"/>
                    <a:pt x="1009233" y="45772"/>
                  </a:cubicBezTo>
                  <a:cubicBezTo>
                    <a:pt x="1009143" y="45645"/>
                    <a:pt x="1009051" y="45520"/>
                    <a:pt x="1008956" y="45397"/>
                  </a:cubicBezTo>
                  <a:lnTo>
                    <a:pt x="977561" y="4573"/>
                  </a:lnTo>
                  <a:cubicBezTo>
                    <a:pt x="973958" y="-112"/>
                    <a:pt x="967433" y="-1378"/>
                    <a:pt x="962341" y="1619"/>
                  </a:cubicBezTo>
                  <a:lnTo>
                    <a:pt x="848440" y="68672"/>
                  </a:lnTo>
                  <a:cubicBezTo>
                    <a:pt x="845299" y="70521"/>
                    <a:pt x="843197" y="73729"/>
                    <a:pt x="842755" y="77349"/>
                  </a:cubicBezTo>
                  <a:lnTo>
                    <a:pt x="836306" y="130118"/>
                  </a:lnTo>
                  <a:cubicBezTo>
                    <a:pt x="836052" y="132194"/>
                    <a:pt x="835248" y="134164"/>
                    <a:pt x="833976" y="135824"/>
                  </a:cubicBezTo>
                  <a:lnTo>
                    <a:pt x="810707" y="166194"/>
                  </a:lnTo>
                  <a:cubicBezTo>
                    <a:pt x="806773" y="171330"/>
                    <a:pt x="807744" y="178685"/>
                    <a:pt x="812877" y="182622"/>
                  </a:cubicBezTo>
                  <a:cubicBezTo>
                    <a:pt x="813717" y="183266"/>
                    <a:pt x="814640" y="183793"/>
                    <a:pt x="815622" y="184189"/>
                  </a:cubicBezTo>
                  <a:lnTo>
                    <a:pt x="861657" y="202769"/>
                  </a:lnTo>
                  <a:cubicBezTo>
                    <a:pt x="867655" y="205190"/>
                    <a:pt x="870556" y="212017"/>
                    <a:pt x="868137" y="218019"/>
                  </a:cubicBezTo>
                  <a:cubicBezTo>
                    <a:pt x="867009" y="220817"/>
                    <a:pt x="864846" y="223072"/>
                    <a:pt x="862097" y="224314"/>
                  </a:cubicBezTo>
                  <a:lnTo>
                    <a:pt x="844286" y="232364"/>
                  </a:lnTo>
                  <a:cubicBezTo>
                    <a:pt x="841808" y="233484"/>
                    <a:pt x="839018" y="233707"/>
                    <a:pt x="836394" y="232993"/>
                  </a:cubicBezTo>
                  <a:lnTo>
                    <a:pt x="707225" y="197872"/>
                  </a:lnTo>
                  <a:cubicBezTo>
                    <a:pt x="703969" y="196987"/>
                    <a:pt x="700490" y="197549"/>
                    <a:pt x="697679" y="199416"/>
                  </a:cubicBezTo>
                  <a:lnTo>
                    <a:pt x="541636" y="303013"/>
                  </a:lnTo>
                  <a:cubicBezTo>
                    <a:pt x="541351" y="303203"/>
                    <a:pt x="541058" y="303380"/>
                    <a:pt x="540756" y="303544"/>
                  </a:cubicBezTo>
                  <a:lnTo>
                    <a:pt x="303377" y="432699"/>
                  </a:lnTo>
                  <a:cubicBezTo>
                    <a:pt x="301578" y="433678"/>
                    <a:pt x="300067" y="435113"/>
                    <a:pt x="298994" y="436859"/>
                  </a:cubicBezTo>
                  <a:lnTo>
                    <a:pt x="238332" y="535646"/>
                  </a:lnTo>
                  <a:cubicBezTo>
                    <a:pt x="236803" y="538134"/>
                    <a:pt x="236260" y="541105"/>
                    <a:pt x="236806" y="543974"/>
                  </a:cubicBezTo>
                  <a:lnTo>
                    <a:pt x="239951" y="560481"/>
                  </a:lnTo>
                  <a:cubicBezTo>
                    <a:pt x="241094" y="566479"/>
                    <a:pt x="237442" y="572349"/>
                    <a:pt x="231560" y="573971"/>
                  </a:cubicBezTo>
                  <a:lnTo>
                    <a:pt x="201033" y="582393"/>
                  </a:lnTo>
                  <a:cubicBezTo>
                    <a:pt x="199274" y="582878"/>
                    <a:pt x="197653" y="583768"/>
                    <a:pt x="196298" y="584991"/>
                  </a:cubicBezTo>
                  <a:lnTo>
                    <a:pt x="144939" y="631380"/>
                  </a:lnTo>
                  <a:cubicBezTo>
                    <a:pt x="140327" y="635545"/>
                    <a:pt x="139769" y="642588"/>
                    <a:pt x="143667" y="647429"/>
                  </a:cubicBezTo>
                  <a:lnTo>
                    <a:pt x="175358" y="686783"/>
                  </a:lnTo>
                  <a:cubicBezTo>
                    <a:pt x="178364" y="690517"/>
                    <a:pt x="183341" y="692041"/>
                    <a:pt x="187921" y="690631"/>
                  </a:cubicBezTo>
                  <a:lnTo>
                    <a:pt x="214605" y="682415"/>
                  </a:lnTo>
                  <a:cubicBezTo>
                    <a:pt x="217678" y="681470"/>
                    <a:pt x="221004" y="681829"/>
                    <a:pt x="223803" y="683409"/>
                  </a:cubicBezTo>
                  <a:lnTo>
                    <a:pt x="271395" y="710269"/>
                  </a:lnTo>
                  <a:cubicBezTo>
                    <a:pt x="275451" y="712558"/>
                    <a:pt x="277767" y="717035"/>
                    <a:pt x="277291" y="721670"/>
                  </a:cubicBezTo>
                  <a:lnTo>
                    <a:pt x="273021" y="763308"/>
                  </a:lnTo>
                  <a:cubicBezTo>
                    <a:pt x="272457" y="768797"/>
                    <a:pt x="268144" y="773149"/>
                    <a:pt x="262663" y="773758"/>
                  </a:cubicBezTo>
                  <a:lnTo>
                    <a:pt x="220397" y="778452"/>
                  </a:lnTo>
                  <a:cubicBezTo>
                    <a:pt x="218773" y="778632"/>
                    <a:pt x="217203" y="779151"/>
                    <a:pt x="215791" y="779974"/>
                  </a:cubicBezTo>
                  <a:lnTo>
                    <a:pt x="187943" y="796215"/>
                  </a:lnTo>
                  <a:cubicBezTo>
                    <a:pt x="184180" y="798410"/>
                    <a:pt x="179511" y="798334"/>
                    <a:pt x="175822" y="796017"/>
                  </a:cubicBezTo>
                  <a:lnTo>
                    <a:pt x="123078" y="762903"/>
                  </a:lnTo>
                  <a:cubicBezTo>
                    <a:pt x="117600" y="759463"/>
                    <a:pt x="110372" y="761118"/>
                    <a:pt x="106934" y="766600"/>
                  </a:cubicBezTo>
                  <a:cubicBezTo>
                    <a:pt x="105764" y="768466"/>
                    <a:pt x="105143" y="770624"/>
                    <a:pt x="105143" y="772828"/>
                  </a:cubicBezTo>
                  <a:lnTo>
                    <a:pt x="105143" y="843576"/>
                  </a:lnTo>
                  <a:cubicBezTo>
                    <a:pt x="105143" y="847264"/>
                    <a:pt x="103407" y="850736"/>
                    <a:pt x="100459" y="852949"/>
                  </a:cubicBezTo>
                  <a:lnTo>
                    <a:pt x="29093" y="906511"/>
                  </a:lnTo>
                  <a:cubicBezTo>
                    <a:pt x="27679" y="907571"/>
                    <a:pt x="26525" y="908938"/>
                    <a:pt x="25714" y="910508"/>
                  </a:cubicBezTo>
                  <a:lnTo>
                    <a:pt x="1306" y="957803"/>
                  </a:lnTo>
                  <a:cubicBezTo>
                    <a:pt x="-1317" y="962886"/>
                    <a:pt x="112" y="969121"/>
                    <a:pt x="4685" y="972553"/>
                  </a:cubicBezTo>
                  <a:lnTo>
                    <a:pt x="126563" y="1064017"/>
                  </a:lnTo>
                  <a:lnTo>
                    <a:pt x="127699" y="1064861"/>
                  </a:lnTo>
                  <a:lnTo>
                    <a:pt x="127699" y="1125958"/>
                  </a:lnTo>
                  <a:lnTo>
                    <a:pt x="127012" y="1126757"/>
                  </a:lnTo>
                  <a:lnTo>
                    <a:pt x="34178" y="1235460"/>
                  </a:lnTo>
                  <a:cubicBezTo>
                    <a:pt x="31379" y="1238736"/>
                    <a:pt x="30604" y="1243285"/>
                    <a:pt x="32160" y="1247304"/>
                  </a:cubicBezTo>
                  <a:lnTo>
                    <a:pt x="51997" y="1298541"/>
                  </a:lnTo>
                  <a:cubicBezTo>
                    <a:pt x="53128" y="1301461"/>
                    <a:pt x="55379" y="1303806"/>
                    <a:pt x="58249" y="1305054"/>
                  </a:cubicBezTo>
                  <a:lnTo>
                    <a:pt x="98094" y="1322382"/>
                  </a:lnTo>
                  <a:cubicBezTo>
                    <a:pt x="99567" y="1323022"/>
                    <a:pt x="101156" y="1323353"/>
                    <a:pt x="102762" y="1323353"/>
                  </a:cubicBezTo>
                  <a:lnTo>
                    <a:pt x="164350" y="1323353"/>
                  </a:lnTo>
                  <a:lnTo>
                    <a:pt x="165126" y="1324963"/>
                  </a:lnTo>
                  <a:lnTo>
                    <a:pt x="186944" y="1370416"/>
                  </a:lnTo>
                  <a:cubicBezTo>
                    <a:pt x="188623" y="1373914"/>
                    <a:pt x="191925" y="1376354"/>
                    <a:pt x="195761" y="1376930"/>
                  </a:cubicBezTo>
                  <a:lnTo>
                    <a:pt x="230061" y="1382086"/>
                  </a:lnTo>
                  <a:lnTo>
                    <a:pt x="231422" y="1382289"/>
                  </a:lnTo>
                  <a:lnTo>
                    <a:pt x="232075" y="1383482"/>
                  </a:lnTo>
                  <a:lnTo>
                    <a:pt x="252622" y="1419866"/>
                  </a:lnTo>
                  <a:cubicBezTo>
                    <a:pt x="255657" y="1425240"/>
                    <a:pt x="262338" y="1427337"/>
                    <a:pt x="267897" y="1424659"/>
                  </a:cubicBezTo>
                  <a:lnTo>
                    <a:pt x="312240" y="1403303"/>
                  </a:lnTo>
                  <a:lnTo>
                    <a:pt x="313242" y="1402819"/>
                  </a:lnTo>
                  <a:lnTo>
                    <a:pt x="314310" y="1403157"/>
                  </a:lnTo>
                  <a:lnTo>
                    <a:pt x="358788" y="1417391"/>
                  </a:lnTo>
                  <a:cubicBezTo>
                    <a:pt x="362743" y="1418656"/>
                    <a:pt x="367071" y="1417732"/>
                    <a:pt x="370165" y="1414962"/>
                  </a:cubicBezTo>
                  <a:lnTo>
                    <a:pt x="403769" y="1384878"/>
                  </a:lnTo>
                  <a:lnTo>
                    <a:pt x="404489" y="1384226"/>
                  </a:lnTo>
                  <a:lnTo>
                    <a:pt x="405455" y="1384157"/>
                  </a:lnTo>
                  <a:lnTo>
                    <a:pt x="460623" y="1380350"/>
                  </a:lnTo>
                  <a:cubicBezTo>
                    <a:pt x="463534" y="1380150"/>
                    <a:pt x="466265" y="1378868"/>
                    <a:pt x="468282" y="1376758"/>
                  </a:cubicBezTo>
                  <a:lnTo>
                    <a:pt x="505346" y="1337969"/>
                  </a:lnTo>
                  <a:cubicBezTo>
                    <a:pt x="507937" y="1335257"/>
                    <a:pt x="509074" y="1331468"/>
                    <a:pt x="508404" y="1327777"/>
                  </a:cubicBezTo>
                  <a:lnTo>
                    <a:pt x="501350" y="1288933"/>
                  </a:lnTo>
                  <a:lnTo>
                    <a:pt x="500899" y="1286524"/>
                  </a:lnTo>
                  <a:lnTo>
                    <a:pt x="503262" y="1285770"/>
                  </a:lnTo>
                  <a:lnTo>
                    <a:pt x="541929" y="1273459"/>
                  </a:lnTo>
                  <a:cubicBezTo>
                    <a:pt x="545666" y="1272269"/>
                    <a:pt x="548560" y="1269286"/>
                    <a:pt x="549638" y="1265512"/>
                  </a:cubicBezTo>
                  <a:lnTo>
                    <a:pt x="560073" y="1228972"/>
                  </a:lnTo>
                  <a:lnTo>
                    <a:pt x="560590" y="1227160"/>
                  </a:lnTo>
                  <a:lnTo>
                    <a:pt x="562469" y="1226957"/>
                  </a:lnTo>
                  <a:lnTo>
                    <a:pt x="592984" y="1223741"/>
                  </a:lnTo>
                  <a:cubicBezTo>
                    <a:pt x="597551" y="1223260"/>
                    <a:pt x="601414" y="1220153"/>
                    <a:pt x="602867" y="1215795"/>
                  </a:cubicBezTo>
                  <a:lnTo>
                    <a:pt x="612486" y="1186932"/>
                  </a:lnTo>
                  <a:lnTo>
                    <a:pt x="612970" y="1185447"/>
                  </a:lnTo>
                  <a:lnTo>
                    <a:pt x="614489" y="1185097"/>
                  </a:lnTo>
                  <a:lnTo>
                    <a:pt x="679536" y="1169785"/>
                  </a:lnTo>
                  <a:cubicBezTo>
                    <a:pt x="682726" y="1169034"/>
                    <a:pt x="685455" y="1166981"/>
                    <a:pt x="687062" y="1164123"/>
                  </a:cubicBezTo>
                  <a:lnTo>
                    <a:pt x="702789" y="1136145"/>
                  </a:lnTo>
                  <a:lnTo>
                    <a:pt x="703531" y="1134817"/>
                  </a:lnTo>
                  <a:lnTo>
                    <a:pt x="705050" y="1134716"/>
                  </a:lnTo>
                  <a:lnTo>
                    <a:pt x="809808" y="1128424"/>
                  </a:lnTo>
                  <a:lnTo>
                    <a:pt x="811877" y="1128311"/>
                  </a:lnTo>
                  <a:lnTo>
                    <a:pt x="812597" y="1130270"/>
                  </a:lnTo>
                  <a:lnTo>
                    <a:pt x="833031" y="1186498"/>
                  </a:lnTo>
                  <a:cubicBezTo>
                    <a:pt x="835160" y="1192356"/>
                    <a:pt x="841501" y="1195521"/>
                    <a:pt x="847459" y="1193699"/>
                  </a:cubicBezTo>
                  <a:lnTo>
                    <a:pt x="909718" y="1174663"/>
                  </a:lnTo>
                  <a:lnTo>
                    <a:pt x="910145" y="1174528"/>
                  </a:lnTo>
                  <a:lnTo>
                    <a:pt x="910595" y="1174539"/>
                  </a:lnTo>
                  <a:lnTo>
                    <a:pt x="981707" y="1176368"/>
                  </a:lnTo>
                  <a:cubicBezTo>
                    <a:pt x="986798" y="1176499"/>
                    <a:pt x="991390" y="1173322"/>
                    <a:pt x="993067" y="1168509"/>
                  </a:cubicBezTo>
                  <a:lnTo>
                    <a:pt x="1054536" y="991968"/>
                  </a:lnTo>
                  <a:lnTo>
                    <a:pt x="1055604" y="988895"/>
                  </a:lnTo>
                  <a:lnTo>
                    <a:pt x="1058484" y="990404"/>
                  </a:lnTo>
                  <a:lnTo>
                    <a:pt x="1093020" y="1008594"/>
                  </a:lnTo>
                  <a:cubicBezTo>
                    <a:pt x="1095745" y="1010029"/>
                    <a:pt x="1098925" y="1010333"/>
                    <a:pt x="1101872" y="1009439"/>
                  </a:cubicBezTo>
                  <a:lnTo>
                    <a:pt x="1146907" y="99578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22" name="Полилиния: фигура 94">
              <a:extLst>
                <a:ext uri="{FF2B5EF4-FFF2-40B4-BE49-F238E27FC236}">
                  <a16:creationId xmlns:a16="http://schemas.microsoft.com/office/drawing/2014/main" id="{9814D360-12D6-126F-F41E-4F2D4BC1D2D6}"/>
                </a:ext>
              </a:extLst>
            </p:cNvPr>
            <p:cNvSpPr/>
            <p:nvPr/>
          </p:nvSpPr>
          <p:spPr>
            <a:xfrm rot="193056">
              <a:off x="11615758" y="3461562"/>
              <a:ext cx="25785" cy="14026"/>
            </a:xfrm>
            <a:custGeom>
              <a:avLst/>
              <a:gdLst>
                <a:gd name="connsiteX0" fmla="*/ 0 w 69040"/>
                <a:gd name="connsiteY0" fmla="*/ 18217 h 37556"/>
                <a:gd name="connsiteX1" fmla="*/ 15918 w 69040"/>
                <a:gd name="connsiteY1" fmla="*/ 34129 h 37556"/>
                <a:gd name="connsiteX2" fmla="*/ 31622 w 69040"/>
                <a:gd name="connsiteY2" fmla="*/ 34898 h 37556"/>
                <a:gd name="connsiteX3" fmla="*/ 69040 w 69040"/>
                <a:gd name="connsiteY3" fmla="*/ 4182 h 37556"/>
                <a:gd name="connsiteX4" fmla="*/ 52636 w 69040"/>
                <a:gd name="connsiteY4" fmla="*/ 313 h 37556"/>
                <a:gd name="connsiteX5" fmla="*/ 45780 w 69040"/>
                <a:gd name="connsiteY5" fmla="*/ 768 h 37556"/>
                <a:gd name="connsiteX6" fmla="*/ 0 w 69040"/>
                <a:gd name="connsiteY6" fmla="*/ 18217 h 3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40" h="37556">
                  <a:moveTo>
                    <a:pt x="0" y="18217"/>
                  </a:moveTo>
                  <a:lnTo>
                    <a:pt x="15918" y="34129"/>
                  </a:lnTo>
                  <a:cubicBezTo>
                    <a:pt x="20177" y="38386"/>
                    <a:pt x="26969" y="38719"/>
                    <a:pt x="31622" y="34898"/>
                  </a:cubicBezTo>
                  <a:lnTo>
                    <a:pt x="69040" y="4182"/>
                  </a:lnTo>
                  <a:lnTo>
                    <a:pt x="52636" y="313"/>
                  </a:lnTo>
                  <a:cubicBezTo>
                    <a:pt x="50357" y="-225"/>
                    <a:pt x="47968" y="-67"/>
                    <a:pt x="45780" y="768"/>
                  </a:cubicBezTo>
                  <a:lnTo>
                    <a:pt x="0" y="1821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23" name="Полилиния: фигура 97">
              <a:extLst>
                <a:ext uri="{FF2B5EF4-FFF2-40B4-BE49-F238E27FC236}">
                  <a16:creationId xmlns:a16="http://schemas.microsoft.com/office/drawing/2014/main" id="{C6668736-3F5C-B408-6633-C1CD60E6B16E}"/>
                </a:ext>
              </a:extLst>
            </p:cNvPr>
            <p:cNvSpPr/>
            <p:nvPr/>
          </p:nvSpPr>
          <p:spPr>
            <a:xfrm rot="193056">
              <a:off x="11521794" y="3827970"/>
              <a:ext cx="13441" cy="14105"/>
            </a:xfrm>
            <a:custGeom>
              <a:avLst/>
              <a:gdLst>
                <a:gd name="connsiteX0" fmla="*/ 0 w 35988"/>
                <a:gd name="connsiteY0" fmla="*/ 11421 h 37765"/>
                <a:gd name="connsiteX1" fmla="*/ 2658 w 35988"/>
                <a:gd name="connsiteY1" fmla="*/ 24201 h 37765"/>
                <a:gd name="connsiteX2" fmla="*/ 7776 w 35988"/>
                <a:gd name="connsiteY2" fmla="*/ 31661 h 37765"/>
                <a:gd name="connsiteX3" fmla="*/ 14337 w 35988"/>
                <a:gd name="connsiteY3" fmla="*/ 35894 h 37765"/>
                <a:gd name="connsiteX4" fmla="*/ 30526 w 35988"/>
                <a:gd name="connsiteY4" fmla="*/ 32396 h 37765"/>
                <a:gd name="connsiteX5" fmla="*/ 31578 w 35988"/>
                <a:gd name="connsiteY5" fmla="*/ 30347 h 37765"/>
                <a:gd name="connsiteX6" fmla="*/ 35171 w 35988"/>
                <a:gd name="connsiteY6" fmla="*/ 21233 h 37765"/>
                <a:gd name="connsiteX7" fmla="*/ 34288 w 35988"/>
                <a:gd name="connsiteY7" fmla="*/ 10851 h 37765"/>
                <a:gd name="connsiteX8" fmla="*/ 31125 w 35988"/>
                <a:gd name="connsiteY8" fmla="*/ 5638 h 37765"/>
                <a:gd name="connsiteX9" fmla="*/ 15037 w 35988"/>
                <a:gd name="connsiteY9" fmla="*/ 1703 h 37765"/>
                <a:gd name="connsiteX10" fmla="*/ 14758 w 35988"/>
                <a:gd name="connsiteY10" fmla="*/ 1878 h 37765"/>
                <a:gd name="connsiteX11" fmla="*/ 1 w 35988"/>
                <a:gd name="connsiteY11" fmla="*/ 11421 h 3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88" h="37765">
                  <a:moveTo>
                    <a:pt x="0" y="11421"/>
                  </a:moveTo>
                  <a:lnTo>
                    <a:pt x="2658" y="24201"/>
                  </a:lnTo>
                  <a:cubicBezTo>
                    <a:pt x="3297" y="27273"/>
                    <a:pt x="5140" y="29960"/>
                    <a:pt x="7776" y="31661"/>
                  </a:cubicBezTo>
                  <a:lnTo>
                    <a:pt x="14337" y="35894"/>
                  </a:lnTo>
                  <a:cubicBezTo>
                    <a:pt x="19773" y="39401"/>
                    <a:pt x="27021" y="37835"/>
                    <a:pt x="30526" y="32396"/>
                  </a:cubicBezTo>
                  <a:cubicBezTo>
                    <a:pt x="30943" y="31749"/>
                    <a:pt x="31296" y="31063"/>
                    <a:pt x="31578" y="30347"/>
                  </a:cubicBezTo>
                  <a:lnTo>
                    <a:pt x="35171" y="21233"/>
                  </a:lnTo>
                  <a:cubicBezTo>
                    <a:pt x="36515" y="17824"/>
                    <a:pt x="36188" y="13983"/>
                    <a:pt x="34288" y="10851"/>
                  </a:cubicBezTo>
                  <a:lnTo>
                    <a:pt x="31125" y="5638"/>
                  </a:lnTo>
                  <a:cubicBezTo>
                    <a:pt x="27768" y="107"/>
                    <a:pt x="20565" y="-1655"/>
                    <a:pt x="15037" y="1703"/>
                  </a:cubicBezTo>
                  <a:cubicBezTo>
                    <a:pt x="14943" y="1760"/>
                    <a:pt x="14850" y="1819"/>
                    <a:pt x="14758" y="1878"/>
                  </a:cubicBezTo>
                  <a:lnTo>
                    <a:pt x="1" y="1142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24" name="Полилиния: фигура 98">
              <a:extLst>
                <a:ext uri="{FF2B5EF4-FFF2-40B4-BE49-F238E27FC236}">
                  <a16:creationId xmlns:a16="http://schemas.microsoft.com/office/drawing/2014/main" id="{009FA402-4991-CCF0-AD99-F276456F13B0}"/>
                </a:ext>
              </a:extLst>
            </p:cNvPr>
            <p:cNvSpPr/>
            <p:nvPr/>
          </p:nvSpPr>
          <p:spPr>
            <a:xfrm rot="193056">
              <a:off x="11548553" y="3817568"/>
              <a:ext cx="12155" cy="12813"/>
            </a:xfrm>
            <a:custGeom>
              <a:avLst/>
              <a:gdLst>
                <a:gd name="connsiteX0" fmla="*/ 1785 w 32545"/>
                <a:gd name="connsiteY0" fmla="*/ 9522 h 34307"/>
                <a:gd name="connsiteX1" fmla="*/ 269 w 32545"/>
                <a:gd name="connsiteY1" fmla="*/ 16505 h 34307"/>
                <a:gd name="connsiteX2" fmla="*/ 7537 w 32545"/>
                <a:gd name="connsiteY2" fmla="*/ 29941 h 34307"/>
                <a:gd name="connsiteX3" fmla="*/ 17497 w 32545"/>
                <a:gd name="connsiteY3" fmla="*/ 33745 h 34307"/>
                <a:gd name="connsiteX4" fmla="*/ 26907 w 32545"/>
                <a:gd name="connsiteY4" fmla="*/ 31474 h 34307"/>
                <a:gd name="connsiteX5" fmla="*/ 30350 w 32545"/>
                <a:gd name="connsiteY5" fmla="*/ 27646 h 34307"/>
                <a:gd name="connsiteX6" fmla="*/ 29714 w 32545"/>
                <a:gd name="connsiteY6" fmla="*/ 15557 h 34307"/>
                <a:gd name="connsiteX7" fmla="*/ 29636 w 32545"/>
                <a:gd name="connsiteY7" fmla="*/ 15488 h 34307"/>
                <a:gd name="connsiteX8" fmla="*/ 12011 w 32545"/>
                <a:gd name="connsiteY8" fmla="*/ 0 h 34307"/>
                <a:gd name="connsiteX9" fmla="*/ 1785 w 32545"/>
                <a:gd name="connsiteY9" fmla="*/ 9523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45" h="34307">
                  <a:moveTo>
                    <a:pt x="1785" y="9522"/>
                  </a:moveTo>
                  <a:lnTo>
                    <a:pt x="269" y="16505"/>
                  </a:lnTo>
                  <a:cubicBezTo>
                    <a:pt x="-961" y="22166"/>
                    <a:pt x="2128" y="27876"/>
                    <a:pt x="7537" y="29941"/>
                  </a:cubicBezTo>
                  <a:lnTo>
                    <a:pt x="17497" y="33745"/>
                  </a:lnTo>
                  <a:cubicBezTo>
                    <a:pt x="20801" y="35007"/>
                    <a:pt x="24541" y="34104"/>
                    <a:pt x="26907" y="31474"/>
                  </a:cubicBezTo>
                  <a:lnTo>
                    <a:pt x="30350" y="27646"/>
                  </a:lnTo>
                  <a:cubicBezTo>
                    <a:pt x="33510" y="24132"/>
                    <a:pt x="33226" y="18719"/>
                    <a:pt x="29714" y="15557"/>
                  </a:cubicBezTo>
                  <a:cubicBezTo>
                    <a:pt x="29688" y="15534"/>
                    <a:pt x="29662" y="15511"/>
                    <a:pt x="29636" y="15488"/>
                  </a:cubicBezTo>
                  <a:lnTo>
                    <a:pt x="12011" y="0"/>
                  </a:lnTo>
                  <a:lnTo>
                    <a:pt x="1785" y="952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30" name="Полилиния: фигура 100">
              <a:extLst>
                <a:ext uri="{FF2B5EF4-FFF2-40B4-BE49-F238E27FC236}">
                  <a16:creationId xmlns:a16="http://schemas.microsoft.com/office/drawing/2014/main" id="{8D8C8E4F-3DA9-5831-5CF2-A4C219E0E168}"/>
                </a:ext>
              </a:extLst>
            </p:cNvPr>
            <p:cNvSpPr/>
            <p:nvPr/>
          </p:nvSpPr>
          <p:spPr>
            <a:xfrm rot="193056">
              <a:off x="11539764" y="3834533"/>
              <a:ext cx="19044" cy="37992"/>
            </a:xfrm>
            <a:custGeom>
              <a:avLst/>
              <a:gdLst>
                <a:gd name="connsiteX0" fmla="*/ 5489 w 50992"/>
                <a:gd name="connsiteY0" fmla="*/ 0 h 101724"/>
                <a:gd name="connsiteX1" fmla="*/ 41 w 50992"/>
                <a:gd name="connsiteY1" fmla="*/ 64964 h 101724"/>
                <a:gd name="connsiteX2" fmla="*/ 2434 w 50992"/>
                <a:gd name="connsiteY2" fmla="*/ 73096 h 101724"/>
                <a:gd name="connsiteX3" fmla="*/ 20967 w 50992"/>
                <a:gd name="connsiteY3" fmla="*/ 97159 h 101724"/>
                <a:gd name="connsiteX4" fmla="*/ 35237 w 50992"/>
                <a:gd name="connsiteY4" fmla="*/ 100605 h 101724"/>
                <a:gd name="connsiteX5" fmla="*/ 44275 w 50992"/>
                <a:gd name="connsiteY5" fmla="*/ 96341 h 101724"/>
                <a:gd name="connsiteX6" fmla="*/ 50960 w 50992"/>
                <a:gd name="connsiteY6" fmla="*/ 84874 h 101724"/>
                <a:gd name="connsiteX7" fmla="*/ 46790 w 50992"/>
                <a:gd name="connsiteY7" fmla="*/ 28739 h 101724"/>
                <a:gd name="connsiteX8" fmla="*/ 43070 w 50992"/>
                <a:gd name="connsiteY8" fmla="*/ 21012 h 101724"/>
                <a:gd name="connsiteX9" fmla="*/ 28811 w 50992"/>
                <a:gd name="connsiteY9" fmla="*/ 7795 h 101724"/>
                <a:gd name="connsiteX10" fmla="*/ 23963 w 50992"/>
                <a:gd name="connsiteY10" fmla="*/ 5094 h 101724"/>
                <a:gd name="connsiteX11" fmla="*/ 5489 w 50992"/>
                <a:gd name="connsiteY11" fmla="*/ 0 h 10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92" h="101724">
                  <a:moveTo>
                    <a:pt x="5489" y="0"/>
                  </a:moveTo>
                  <a:lnTo>
                    <a:pt x="41" y="64964"/>
                  </a:lnTo>
                  <a:cubicBezTo>
                    <a:pt x="-204" y="67878"/>
                    <a:pt x="651" y="70779"/>
                    <a:pt x="2434" y="73096"/>
                  </a:cubicBezTo>
                  <a:lnTo>
                    <a:pt x="20967" y="97159"/>
                  </a:lnTo>
                  <a:cubicBezTo>
                    <a:pt x="24324" y="101518"/>
                    <a:pt x="30262" y="102952"/>
                    <a:pt x="35237" y="100605"/>
                  </a:cubicBezTo>
                  <a:lnTo>
                    <a:pt x="44275" y="96341"/>
                  </a:lnTo>
                  <a:cubicBezTo>
                    <a:pt x="48661" y="94272"/>
                    <a:pt x="51320" y="89713"/>
                    <a:pt x="50960" y="84874"/>
                  </a:cubicBezTo>
                  <a:lnTo>
                    <a:pt x="46790" y="28739"/>
                  </a:lnTo>
                  <a:cubicBezTo>
                    <a:pt x="46571" y="25785"/>
                    <a:pt x="45242" y="23025"/>
                    <a:pt x="43070" y="21012"/>
                  </a:cubicBezTo>
                  <a:lnTo>
                    <a:pt x="28811" y="7795"/>
                  </a:lnTo>
                  <a:cubicBezTo>
                    <a:pt x="27435" y="6519"/>
                    <a:pt x="25772" y="5593"/>
                    <a:pt x="23963" y="5094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31" name="Полилиния: фигура 101">
              <a:extLst>
                <a:ext uri="{FF2B5EF4-FFF2-40B4-BE49-F238E27FC236}">
                  <a16:creationId xmlns:a16="http://schemas.microsoft.com/office/drawing/2014/main" id="{ACA22061-838A-5482-3807-85F01F93798F}"/>
                </a:ext>
              </a:extLst>
            </p:cNvPr>
            <p:cNvSpPr/>
            <p:nvPr/>
          </p:nvSpPr>
          <p:spPr>
            <a:xfrm rot="193056">
              <a:off x="11552370" y="3892911"/>
              <a:ext cx="17307" cy="17714"/>
            </a:xfrm>
            <a:custGeom>
              <a:avLst/>
              <a:gdLst>
                <a:gd name="connsiteX0" fmla="*/ 3288 w 46340"/>
                <a:gd name="connsiteY0" fmla="*/ 1 h 47430"/>
                <a:gd name="connsiteX1" fmla="*/ 118 w 46340"/>
                <a:gd name="connsiteY1" fmla="*/ 22203 h 47430"/>
                <a:gd name="connsiteX2" fmla="*/ 1062 w 46340"/>
                <a:gd name="connsiteY2" fmla="*/ 28736 h 47430"/>
                <a:gd name="connsiteX3" fmla="*/ 6481 w 46340"/>
                <a:gd name="connsiteY3" fmla="*/ 40586 h 47430"/>
                <a:gd name="connsiteX4" fmla="*/ 21978 w 46340"/>
                <a:gd name="connsiteY4" fmla="*/ 46377 h 47430"/>
                <a:gd name="connsiteX5" fmla="*/ 39802 w 46340"/>
                <a:gd name="connsiteY5" fmla="*/ 38268 h 47430"/>
                <a:gd name="connsiteX6" fmla="*/ 44537 w 46340"/>
                <a:gd name="connsiteY6" fmla="*/ 32645 h 47430"/>
                <a:gd name="connsiteX7" fmla="*/ 46060 w 46340"/>
                <a:gd name="connsiteY7" fmla="*/ 26824 h 47430"/>
                <a:gd name="connsiteX8" fmla="*/ 41250 w 46340"/>
                <a:gd name="connsiteY8" fmla="*/ 16828 h 47430"/>
                <a:gd name="connsiteX9" fmla="*/ 3288 w 46340"/>
                <a:gd name="connsiteY9" fmla="*/ 0 h 4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40" h="47430">
                  <a:moveTo>
                    <a:pt x="3288" y="1"/>
                  </a:moveTo>
                  <a:lnTo>
                    <a:pt x="118" y="22203"/>
                  </a:lnTo>
                  <a:cubicBezTo>
                    <a:pt x="-200" y="24426"/>
                    <a:pt x="128" y="26694"/>
                    <a:pt x="1062" y="28736"/>
                  </a:cubicBezTo>
                  <a:lnTo>
                    <a:pt x="6481" y="40586"/>
                  </a:lnTo>
                  <a:cubicBezTo>
                    <a:pt x="9168" y="46461"/>
                    <a:pt x="16100" y="49051"/>
                    <a:pt x="21978" y="46377"/>
                  </a:cubicBezTo>
                  <a:lnTo>
                    <a:pt x="39802" y="38268"/>
                  </a:lnTo>
                  <a:cubicBezTo>
                    <a:pt x="42145" y="37202"/>
                    <a:pt x="43884" y="35137"/>
                    <a:pt x="44537" y="32645"/>
                  </a:cubicBezTo>
                  <a:lnTo>
                    <a:pt x="46060" y="26824"/>
                  </a:lnTo>
                  <a:cubicBezTo>
                    <a:pt x="47123" y="22762"/>
                    <a:pt x="45086" y="18529"/>
                    <a:pt x="41250" y="16828"/>
                  </a:cubicBezTo>
                  <a:lnTo>
                    <a:pt x="3288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35" name="Полилиния: фигура 102">
              <a:extLst>
                <a:ext uri="{FF2B5EF4-FFF2-40B4-BE49-F238E27FC236}">
                  <a16:creationId xmlns:a16="http://schemas.microsoft.com/office/drawing/2014/main" id="{2476F7CB-6DC5-0F72-783A-367638209054}"/>
                </a:ext>
              </a:extLst>
            </p:cNvPr>
            <p:cNvSpPr/>
            <p:nvPr/>
          </p:nvSpPr>
          <p:spPr>
            <a:xfrm rot="193056">
              <a:off x="11561081" y="3969352"/>
              <a:ext cx="13126" cy="15945"/>
            </a:xfrm>
            <a:custGeom>
              <a:avLst/>
              <a:gdLst>
                <a:gd name="connsiteX0" fmla="*/ 10028 w 35147"/>
                <a:gd name="connsiteY0" fmla="*/ 0 h 42692"/>
                <a:gd name="connsiteX1" fmla="*/ 1329 w 35147"/>
                <a:gd name="connsiteY1" fmla="*/ 16678 h 42692"/>
                <a:gd name="connsiteX2" fmla="*/ 2082 w 35147"/>
                <a:gd name="connsiteY2" fmla="*/ 28768 h 42692"/>
                <a:gd name="connsiteX3" fmla="*/ 8221 w 35147"/>
                <a:gd name="connsiteY3" fmla="*/ 37642 h 42692"/>
                <a:gd name="connsiteX4" fmla="*/ 24514 w 35147"/>
                <a:gd name="connsiteY4" fmla="*/ 40609 h 42692"/>
                <a:gd name="connsiteX5" fmla="*/ 25926 w 35147"/>
                <a:gd name="connsiteY5" fmla="*/ 39459 h 42692"/>
                <a:gd name="connsiteX6" fmla="*/ 31513 w 35147"/>
                <a:gd name="connsiteY6" fmla="*/ 34135 h 42692"/>
                <a:gd name="connsiteX7" fmla="*/ 33749 w 35147"/>
                <a:gd name="connsiteY7" fmla="*/ 20098 h 42692"/>
                <a:gd name="connsiteX8" fmla="*/ 26809 w 35147"/>
                <a:gd name="connsiteY8" fmla="*/ 7193 h 42692"/>
                <a:gd name="connsiteX9" fmla="*/ 18131 w 35147"/>
                <a:gd name="connsiteY9" fmla="*/ 1142 h 42692"/>
                <a:gd name="connsiteX10" fmla="*/ 10028 w 35147"/>
                <a:gd name="connsiteY10" fmla="*/ 0 h 4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47" h="42692">
                  <a:moveTo>
                    <a:pt x="10028" y="0"/>
                  </a:moveTo>
                  <a:lnTo>
                    <a:pt x="1329" y="16678"/>
                  </a:lnTo>
                  <a:cubicBezTo>
                    <a:pt x="-683" y="20536"/>
                    <a:pt x="-393" y="25190"/>
                    <a:pt x="2082" y="28768"/>
                  </a:cubicBezTo>
                  <a:lnTo>
                    <a:pt x="8221" y="37642"/>
                  </a:lnTo>
                  <a:cubicBezTo>
                    <a:pt x="11901" y="42963"/>
                    <a:pt x="19197" y="44291"/>
                    <a:pt x="24514" y="40609"/>
                  </a:cubicBezTo>
                  <a:cubicBezTo>
                    <a:pt x="25014" y="40262"/>
                    <a:pt x="25486" y="39878"/>
                    <a:pt x="25926" y="39459"/>
                  </a:cubicBezTo>
                  <a:lnTo>
                    <a:pt x="31513" y="34135"/>
                  </a:lnTo>
                  <a:cubicBezTo>
                    <a:pt x="35334" y="30494"/>
                    <a:pt x="36249" y="24747"/>
                    <a:pt x="33749" y="20098"/>
                  </a:cubicBezTo>
                  <a:lnTo>
                    <a:pt x="26809" y="7193"/>
                  </a:lnTo>
                  <a:cubicBezTo>
                    <a:pt x="25043" y="3909"/>
                    <a:pt x="21821" y="1663"/>
                    <a:pt x="18131" y="1142"/>
                  </a:cubicBezTo>
                  <a:lnTo>
                    <a:pt x="10028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3" name="Полилиния: фигура 103">
              <a:extLst>
                <a:ext uri="{FF2B5EF4-FFF2-40B4-BE49-F238E27FC236}">
                  <a16:creationId xmlns:a16="http://schemas.microsoft.com/office/drawing/2014/main" id="{20070B75-96F9-AB39-EE38-54B16662452D}"/>
                </a:ext>
              </a:extLst>
            </p:cNvPr>
            <p:cNvSpPr/>
            <p:nvPr/>
          </p:nvSpPr>
          <p:spPr>
            <a:xfrm rot="193056">
              <a:off x="11563346" y="4009705"/>
              <a:ext cx="11843" cy="14694"/>
            </a:xfrm>
            <a:custGeom>
              <a:avLst/>
              <a:gdLst>
                <a:gd name="connsiteX0" fmla="*/ 0 w 31709"/>
                <a:gd name="connsiteY0" fmla="*/ 21204 h 39344"/>
                <a:gd name="connsiteX1" fmla="*/ 8375 w 31709"/>
                <a:gd name="connsiteY1" fmla="*/ 35184 h 39344"/>
                <a:gd name="connsiteX2" fmla="*/ 18561 w 31709"/>
                <a:gd name="connsiteY2" fmla="*/ 38855 h 39344"/>
                <a:gd name="connsiteX3" fmla="*/ 23942 w 31709"/>
                <a:gd name="connsiteY3" fmla="*/ 36955 h 39344"/>
                <a:gd name="connsiteX4" fmla="*/ 29583 w 31709"/>
                <a:gd name="connsiteY4" fmla="*/ 29950 h 39344"/>
                <a:gd name="connsiteX5" fmla="*/ 31617 w 31709"/>
                <a:gd name="connsiteY5" fmla="*/ 13744 h 39344"/>
                <a:gd name="connsiteX6" fmla="*/ 22587 w 31709"/>
                <a:gd name="connsiteY6" fmla="*/ 857 h 39344"/>
                <a:gd name="connsiteX7" fmla="*/ 20095 w 31709"/>
                <a:gd name="connsiteY7" fmla="*/ 291 h 39344"/>
                <a:gd name="connsiteX8" fmla="*/ 6937 w 31709"/>
                <a:gd name="connsiteY8" fmla="*/ 6669 h 39344"/>
                <a:gd name="connsiteX9" fmla="*/ 0 w 31709"/>
                <a:gd name="connsiteY9" fmla="*/ 21204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09" h="39344">
                  <a:moveTo>
                    <a:pt x="0" y="21204"/>
                  </a:moveTo>
                  <a:lnTo>
                    <a:pt x="8375" y="35184"/>
                  </a:lnTo>
                  <a:cubicBezTo>
                    <a:pt x="10467" y="38675"/>
                    <a:pt x="14725" y="40210"/>
                    <a:pt x="18561" y="38855"/>
                  </a:cubicBezTo>
                  <a:lnTo>
                    <a:pt x="23942" y="36955"/>
                  </a:lnTo>
                  <a:cubicBezTo>
                    <a:pt x="26995" y="35877"/>
                    <a:pt x="29179" y="33165"/>
                    <a:pt x="29583" y="29950"/>
                  </a:cubicBezTo>
                  <a:lnTo>
                    <a:pt x="31617" y="13744"/>
                  </a:lnTo>
                  <a:cubicBezTo>
                    <a:pt x="32368" y="7765"/>
                    <a:pt x="28462" y="2190"/>
                    <a:pt x="22587" y="857"/>
                  </a:cubicBezTo>
                  <a:lnTo>
                    <a:pt x="20095" y="291"/>
                  </a:lnTo>
                  <a:cubicBezTo>
                    <a:pt x="14758" y="-920"/>
                    <a:pt x="9294" y="1728"/>
                    <a:pt x="6937" y="6669"/>
                  </a:cubicBezTo>
                  <a:lnTo>
                    <a:pt x="0" y="2120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5" name="Полилиния: фигура 104">
              <a:extLst>
                <a:ext uri="{FF2B5EF4-FFF2-40B4-BE49-F238E27FC236}">
                  <a16:creationId xmlns:a16="http://schemas.microsoft.com/office/drawing/2014/main" id="{4E9613DB-E88D-4422-88A4-8005894933E9}"/>
                </a:ext>
              </a:extLst>
            </p:cNvPr>
            <p:cNvSpPr/>
            <p:nvPr/>
          </p:nvSpPr>
          <p:spPr>
            <a:xfrm rot="193056">
              <a:off x="11561195" y="4037140"/>
              <a:ext cx="18853" cy="20403"/>
            </a:xfrm>
            <a:custGeom>
              <a:avLst/>
              <a:gdLst>
                <a:gd name="connsiteX0" fmla="*/ 16165 w 50480"/>
                <a:gd name="connsiteY0" fmla="*/ 0 h 54627"/>
                <a:gd name="connsiteX1" fmla="*/ 3209 w 50480"/>
                <a:gd name="connsiteY1" fmla="*/ 13686 h 54627"/>
                <a:gd name="connsiteX2" fmla="*/ 721 w 50480"/>
                <a:gd name="connsiteY2" fmla="*/ 25791 h 54627"/>
                <a:gd name="connsiteX3" fmla="*/ 8508 w 50480"/>
                <a:gd name="connsiteY3" fmla="*/ 46956 h 54627"/>
                <a:gd name="connsiteX4" fmla="*/ 22470 w 50480"/>
                <a:gd name="connsiteY4" fmla="*/ 54242 h 54627"/>
                <a:gd name="connsiteX5" fmla="*/ 41739 w 50480"/>
                <a:gd name="connsiteY5" fmla="*/ 49184 h 54627"/>
                <a:gd name="connsiteX6" fmla="*/ 50094 w 50480"/>
                <a:gd name="connsiteY6" fmla="*/ 34876 h 54627"/>
                <a:gd name="connsiteX7" fmla="*/ 49788 w 50480"/>
                <a:gd name="connsiteY7" fmla="*/ 33892 h 54627"/>
                <a:gd name="connsiteX8" fmla="*/ 42153 w 50480"/>
                <a:gd name="connsiteY8" fmla="*/ 12609 h 54627"/>
                <a:gd name="connsiteX9" fmla="*/ 34407 w 50480"/>
                <a:gd name="connsiteY9" fmla="*/ 5319 h 54627"/>
                <a:gd name="connsiteX10" fmla="*/ 16165 w 50480"/>
                <a:gd name="connsiteY10" fmla="*/ 0 h 5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0" h="54627">
                  <a:moveTo>
                    <a:pt x="16165" y="0"/>
                  </a:moveTo>
                  <a:lnTo>
                    <a:pt x="3209" y="13686"/>
                  </a:lnTo>
                  <a:cubicBezTo>
                    <a:pt x="147" y="16920"/>
                    <a:pt x="-817" y="21611"/>
                    <a:pt x="721" y="25791"/>
                  </a:cubicBezTo>
                  <a:lnTo>
                    <a:pt x="8508" y="46956"/>
                  </a:lnTo>
                  <a:cubicBezTo>
                    <a:pt x="10592" y="52621"/>
                    <a:pt x="16635" y="55774"/>
                    <a:pt x="22470" y="54242"/>
                  </a:cubicBezTo>
                  <a:lnTo>
                    <a:pt x="41739" y="49184"/>
                  </a:lnTo>
                  <a:cubicBezTo>
                    <a:pt x="47995" y="47541"/>
                    <a:pt x="51735" y="41135"/>
                    <a:pt x="50094" y="34876"/>
                  </a:cubicBezTo>
                  <a:cubicBezTo>
                    <a:pt x="50006" y="34544"/>
                    <a:pt x="49904" y="34215"/>
                    <a:pt x="49788" y="33892"/>
                  </a:cubicBezTo>
                  <a:lnTo>
                    <a:pt x="42153" y="12609"/>
                  </a:lnTo>
                  <a:cubicBezTo>
                    <a:pt x="40886" y="9079"/>
                    <a:pt x="38007" y="6368"/>
                    <a:pt x="34407" y="5319"/>
                  </a:cubicBezTo>
                  <a:lnTo>
                    <a:pt x="16165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6" name="Полилиния: фигура 105">
              <a:extLst>
                <a:ext uri="{FF2B5EF4-FFF2-40B4-BE49-F238E27FC236}">
                  <a16:creationId xmlns:a16="http://schemas.microsoft.com/office/drawing/2014/main" id="{CE3EB191-2A10-1E15-2D8E-8EF674F0D5ED}"/>
                </a:ext>
              </a:extLst>
            </p:cNvPr>
            <p:cNvSpPr/>
            <p:nvPr/>
          </p:nvSpPr>
          <p:spPr>
            <a:xfrm rot="193056">
              <a:off x="11544916" y="4095196"/>
              <a:ext cx="15927" cy="49244"/>
            </a:xfrm>
            <a:custGeom>
              <a:avLst/>
              <a:gdLst>
                <a:gd name="connsiteX0" fmla="*/ 20828 w 42644"/>
                <a:gd name="connsiteY0" fmla="*/ 0 h 131852"/>
                <a:gd name="connsiteX1" fmla="*/ 3423 w 42644"/>
                <a:gd name="connsiteY1" fmla="*/ 17443 h 131852"/>
                <a:gd name="connsiteX2" fmla="*/ 3 w 42644"/>
                <a:gd name="connsiteY2" fmla="*/ 25980 h 131852"/>
                <a:gd name="connsiteX3" fmla="*/ 860 w 42644"/>
                <a:gd name="connsiteY3" fmla="*/ 64912 h 131852"/>
                <a:gd name="connsiteX4" fmla="*/ 1873 w 42644"/>
                <a:gd name="connsiteY4" fmla="*/ 110870 h 131852"/>
                <a:gd name="connsiteX5" fmla="*/ 2485 w 42644"/>
                <a:gd name="connsiteY5" fmla="*/ 123700 h 131852"/>
                <a:gd name="connsiteX6" fmla="*/ 11030 w 42644"/>
                <a:gd name="connsiteY6" fmla="*/ 131852 h 131852"/>
                <a:gd name="connsiteX7" fmla="*/ 18750 w 42644"/>
                <a:gd name="connsiteY7" fmla="*/ 131852 h 131852"/>
                <a:gd name="connsiteX8" fmla="*/ 26836 w 42644"/>
                <a:gd name="connsiteY8" fmla="*/ 126089 h 131852"/>
                <a:gd name="connsiteX9" fmla="*/ 42002 w 42644"/>
                <a:gd name="connsiteY9" fmla="*/ 82202 h 131852"/>
                <a:gd name="connsiteX10" fmla="*/ 42609 w 42644"/>
                <a:gd name="connsiteY10" fmla="*/ 77459 h 131852"/>
                <a:gd name="connsiteX11" fmla="*/ 39040 w 42644"/>
                <a:gd name="connsiteY11" fmla="*/ 31818 h 131852"/>
                <a:gd name="connsiteX12" fmla="*/ 37312 w 42644"/>
                <a:gd name="connsiteY12" fmla="*/ 26549 h 131852"/>
                <a:gd name="connsiteX13" fmla="*/ 20828 w 42644"/>
                <a:gd name="connsiteY13" fmla="*/ 0 h 13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44" h="131852">
                  <a:moveTo>
                    <a:pt x="20828" y="0"/>
                  </a:moveTo>
                  <a:lnTo>
                    <a:pt x="3423" y="17443"/>
                  </a:lnTo>
                  <a:cubicBezTo>
                    <a:pt x="1168" y="19703"/>
                    <a:pt x="-67" y="22787"/>
                    <a:pt x="3" y="25980"/>
                  </a:cubicBezTo>
                  <a:lnTo>
                    <a:pt x="860" y="64912"/>
                  </a:lnTo>
                  <a:lnTo>
                    <a:pt x="1873" y="110870"/>
                  </a:lnTo>
                  <a:lnTo>
                    <a:pt x="2485" y="123700"/>
                  </a:lnTo>
                  <a:cubicBezTo>
                    <a:pt x="2703" y="128264"/>
                    <a:pt x="6464" y="131852"/>
                    <a:pt x="11030" y="131852"/>
                  </a:cubicBezTo>
                  <a:lnTo>
                    <a:pt x="18750" y="131852"/>
                  </a:lnTo>
                  <a:cubicBezTo>
                    <a:pt x="22398" y="131852"/>
                    <a:pt x="25644" y="129538"/>
                    <a:pt x="26836" y="126089"/>
                  </a:cubicBezTo>
                  <a:lnTo>
                    <a:pt x="42002" y="82202"/>
                  </a:lnTo>
                  <a:cubicBezTo>
                    <a:pt x="42528" y="80680"/>
                    <a:pt x="42734" y="79065"/>
                    <a:pt x="42609" y="77459"/>
                  </a:cubicBezTo>
                  <a:lnTo>
                    <a:pt x="39040" y="31818"/>
                  </a:lnTo>
                  <a:cubicBezTo>
                    <a:pt x="38893" y="29949"/>
                    <a:pt x="38301" y="28142"/>
                    <a:pt x="37312" y="26549"/>
                  </a:cubicBezTo>
                  <a:lnTo>
                    <a:pt x="20828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7" name="Полилиния: фигура 106">
              <a:extLst>
                <a:ext uri="{FF2B5EF4-FFF2-40B4-BE49-F238E27FC236}">
                  <a16:creationId xmlns:a16="http://schemas.microsoft.com/office/drawing/2014/main" id="{E9DBB591-7211-5F00-225F-89AAB36779B2}"/>
                </a:ext>
              </a:extLst>
            </p:cNvPr>
            <p:cNvSpPr/>
            <p:nvPr/>
          </p:nvSpPr>
          <p:spPr>
            <a:xfrm rot="193056">
              <a:off x="11510191" y="4157789"/>
              <a:ext cx="25346" cy="70872"/>
            </a:xfrm>
            <a:custGeom>
              <a:avLst/>
              <a:gdLst>
                <a:gd name="connsiteX0" fmla="*/ 39785 w 67864"/>
                <a:gd name="connsiteY0" fmla="*/ 1 h 189762"/>
                <a:gd name="connsiteX1" fmla="*/ 52938 w 67864"/>
                <a:gd name="connsiteY1" fmla="*/ 601 h 189762"/>
                <a:gd name="connsiteX2" fmla="*/ 63787 w 67864"/>
                <a:gd name="connsiteY2" fmla="*/ 9556 h 189762"/>
                <a:gd name="connsiteX3" fmla="*/ 67537 w 67864"/>
                <a:gd name="connsiteY3" fmla="*/ 25090 h 189762"/>
                <a:gd name="connsiteX4" fmla="*/ 66023 w 67864"/>
                <a:gd name="connsiteY4" fmla="*/ 34148 h 189762"/>
                <a:gd name="connsiteX5" fmla="*/ 52756 w 67864"/>
                <a:gd name="connsiteY5" fmla="*/ 54929 h 189762"/>
                <a:gd name="connsiteX6" fmla="*/ 33691 w 67864"/>
                <a:gd name="connsiteY6" fmla="*/ 82174 h 189762"/>
                <a:gd name="connsiteX7" fmla="*/ 31595 w 67864"/>
                <a:gd name="connsiteY7" fmla="*/ 88179 h 189762"/>
                <a:gd name="connsiteX8" fmla="*/ 29814 w 67864"/>
                <a:gd name="connsiteY8" fmla="*/ 117334 h 189762"/>
                <a:gd name="connsiteX9" fmla="*/ 29712 w 67864"/>
                <a:gd name="connsiteY9" fmla="*/ 118314 h 189762"/>
                <a:gd name="connsiteX10" fmla="*/ 23799 w 67864"/>
                <a:gd name="connsiteY10" fmla="*/ 158776 h 189762"/>
                <a:gd name="connsiteX11" fmla="*/ 19816 w 67864"/>
                <a:gd name="connsiteY11" fmla="*/ 189763 h 189762"/>
                <a:gd name="connsiteX12" fmla="*/ 9826 w 67864"/>
                <a:gd name="connsiteY12" fmla="*/ 184777 h 189762"/>
                <a:gd name="connsiteX13" fmla="*/ 1939 w 67864"/>
                <a:gd name="connsiteY13" fmla="*/ 131532 h 189762"/>
                <a:gd name="connsiteX14" fmla="*/ 1818 w 67864"/>
                <a:gd name="connsiteY14" fmla="*/ 130160 h 189762"/>
                <a:gd name="connsiteX15" fmla="*/ 5 w 67864"/>
                <a:gd name="connsiteY15" fmla="*/ 68828 h 189762"/>
                <a:gd name="connsiteX16" fmla="*/ 3280 w 67864"/>
                <a:gd name="connsiteY16" fmla="*/ 60349 h 189762"/>
                <a:gd name="connsiteX17" fmla="*/ 26449 w 67864"/>
                <a:gd name="connsiteY17" fmla="*/ 36308 h 189762"/>
                <a:gd name="connsiteX18" fmla="*/ 27211 w 67864"/>
                <a:gd name="connsiteY18" fmla="*/ 35585 h 189762"/>
                <a:gd name="connsiteX19" fmla="*/ 37269 w 67864"/>
                <a:gd name="connsiteY19" fmla="*/ 26867 h 189762"/>
                <a:gd name="connsiteX20" fmla="*/ 41267 w 67864"/>
                <a:gd name="connsiteY20" fmla="*/ 16992 h 189762"/>
                <a:gd name="connsiteX21" fmla="*/ 39784 w 67864"/>
                <a:gd name="connsiteY21" fmla="*/ 0 h 1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864" h="189762">
                  <a:moveTo>
                    <a:pt x="39785" y="1"/>
                  </a:moveTo>
                  <a:lnTo>
                    <a:pt x="52938" y="601"/>
                  </a:lnTo>
                  <a:cubicBezTo>
                    <a:pt x="58142" y="839"/>
                    <a:pt x="62564" y="4489"/>
                    <a:pt x="63787" y="9556"/>
                  </a:cubicBezTo>
                  <a:lnTo>
                    <a:pt x="67537" y="25090"/>
                  </a:lnTo>
                  <a:cubicBezTo>
                    <a:pt x="68285" y="28189"/>
                    <a:pt x="67739" y="31460"/>
                    <a:pt x="66023" y="34148"/>
                  </a:cubicBezTo>
                  <a:lnTo>
                    <a:pt x="52756" y="54929"/>
                  </a:lnTo>
                  <a:lnTo>
                    <a:pt x="33691" y="82174"/>
                  </a:lnTo>
                  <a:cubicBezTo>
                    <a:pt x="32452" y="83944"/>
                    <a:pt x="31727" y="86022"/>
                    <a:pt x="31595" y="88179"/>
                  </a:cubicBezTo>
                  <a:lnTo>
                    <a:pt x="29814" y="117334"/>
                  </a:lnTo>
                  <a:cubicBezTo>
                    <a:pt x="29793" y="117663"/>
                    <a:pt x="29759" y="117989"/>
                    <a:pt x="29712" y="118314"/>
                  </a:cubicBezTo>
                  <a:lnTo>
                    <a:pt x="23799" y="158776"/>
                  </a:lnTo>
                  <a:lnTo>
                    <a:pt x="19816" y="189763"/>
                  </a:lnTo>
                  <a:lnTo>
                    <a:pt x="9826" y="184777"/>
                  </a:lnTo>
                  <a:lnTo>
                    <a:pt x="1939" y="131532"/>
                  </a:lnTo>
                  <a:cubicBezTo>
                    <a:pt x="1872" y="131077"/>
                    <a:pt x="1832" y="130619"/>
                    <a:pt x="1818" y="130160"/>
                  </a:cubicBezTo>
                  <a:lnTo>
                    <a:pt x="5" y="68828"/>
                  </a:lnTo>
                  <a:cubicBezTo>
                    <a:pt x="-88" y="65676"/>
                    <a:pt x="1093" y="62619"/>
                    <a:pt x="3280" y="60349"/>
                  </a:cubicBezTo>
                  <a:lnTo>
                    <a:pt x="26449" y="36308"/>
                  </a:lnTo>
                  <a:cubicBezTo>
                    <a:pt x="26692" y="36055"/>
                    <a:pt x="26946" y="35814"/>
                    <a:pt x="27211" y="35585"/>
                  </a:cubicBezTo>
                  <a:lnTo>
                    <a:pt x="37269" y="26867"/>
                  </a:lnTo>
                  <a:cubicBezTo>
                    <a:pt x="40106" y="24407"/>
                    <a:pt x="41594" y="20735"/>
                    <a:pt x="41267" y="16992"/>
                  </a:cubicBezTo>
                  <a:lnTo>
                    <a:pt x="39784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8" name="Полилиния: фигура 107">
              <a:extLst>
                <a:ext uri="{FF2B5EF4-FFF2-40B4-BE49-F238E27FC236}">
                  <a16:creationId xmlns:a16="http://schemas.microsoft.com/office/drawing/2014/main" id="{E7D8E2F1-2E39-DB14-BF7E-E8A1F1CF16A0}"/>
                </a:ext>
              </a:extLst>
            </p:cNvPr>
            <p:cNvSpPr/>
            <p:nvPr/>
          </p:nvSpPr>
          <p:spPr>
            <a:xfrm rot="193056">
              <a:off x="11485588" y="4242435"/>
              <a:ext cx="17152" cy="47331"/>
            </a:xfrm>
            <a:custGeom>
              <a:avLst/>
              <a:gdLst>
                <a:gd name="connsiteX0" fmla="*/ 15388 w 45924"/>
                <a:gd name="connsiteY0" fmla="*/ 126730 h 126729"/>
                <a:gd name="connsiteX1" fmla="*/ 26221 w 45924"/>
                <a:gd name="connsiteY1" fmla="*/ 121946 h 126729"/>
                <a:gd name="connsiteX2" fmla="*/ 30311 w 45924"/>
                <a:gd name="connsiteY2" fmla="*/ 47876 h 126729"/>
                <a:gd name="connsiteX3" fmla="*/ 33128 w 45924"/>
                <a:gd name="connsiteY3" fmla="*/ 40878 h 126729"/>
                <a:gd name="connsiteX4" fmla="*/ 41653 w 45924"/>
                <a:gd name="connsiteY4" fmla="*/ 30969 h 126729"/>
                <a:gd name="connsiteX5" fmla="*/ 44395 w 45924"/>
                <a:gd name="connsiteY5" fmla="*/ 24800 h 126729"/>
                <a:gd name="connsiteX6" fmla="*/ 45856 w 45924"/>
                <a:gd name="connsiteY6" fmla="*/ 13283 h 126729"/>
                <a:gd name="connsiteX7" fmla="*/ 41966 w 45924"/>
                <a:gd name="connsiteY7" fmla="*/ 4986 h 126729"/>
                <a:gd name="connsiteX8" fmla="*/ 36248 w 45924"/>
                <a:gd name="connsiteY8" fmla="*/ 1341 h 126729"/>
                <a:gd name="connsiteX9" fmla="*/ 28009 w 45924"/>
                <a:gd name="connsiteY9" fmla="*/ 814 h 126729"/>
                <a:gd name="connsiteX10" fmla="*/ 11089 w 45924"/>
                <a:gd name="connsiteY10" fmla="*/ 8779 h 126729"/>
                <a:gd name="connsiteX11" fmla="*/ 9432 w 45924"/>
                <a:gd name="connsiteY11" fmla="*/ 9804 h 126729"/>
                <a:gd name="connsiteX12" fmla="*/ 4459 w 45924"/>
                <a:gd name="connsiteY12" fmla="*/ 13729 h 126729"/>
                <a:gd name="connsiteX13" fmla="*/ 544 w 45924"/>
                <a:gd name="connsiteY13" fmla="*/ 26458 h 126729"/>
                <a:gd name="connsiteX14" fmla="*/ 8216 w 45924"/>
                <a:gd name="connsiteY14" fmla="*/ 50765 h 126729"/>
                <a:gd name="connsiteX15" fmla="*/ 8715 w 45924"/>
                <a:gd name="connsiteY15" fmla="*/ 55321 h 126729"/>
                <a:gd name="connsiteX16" fmla="*/ 5249 w 45924"/>
                <a:gd name="connsiteY16" fmla="*/ 94716 h 126729"/>
                <a:gd name="connsiteX17" fmla="*/ 5867 w 45924"/>
                <a:gd name="connsiteY17" fmla="*/ 99629 h 126729"/>
                <a:gd name="connsiteX18" fmla="*/ 15388 w 45924"/>
                <a:gd name="connsiteY18" fmla="*/ 126730 h 12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924" h="126729">
                  <a:moveTo>
                    <a:pt x="15388" y="126730"/>
                  </a:moveTo>
                  <a:lnTo>
                    <a:pt x="26221" y="121946"/>
                  </a:lnTo>
                  <a:lnTo>
                    <a:pt x="30311" y="47876"/>
                  </a:lnTo>
                  <a:cubicBezTo>
                    <a:pt x="30453" y="45296"/>
                    <a:pt x="31443" y="42836"/>
                    <a:pt x="33128" y="40878"/>
                  </a:cubicBezTo>
                  <a:lnTo>
                    <a:pt x="41653" y="30969"/>
                  </a:lnTo>
                  <a:cubicBezTo>
                    <a:pt x="43152" y="29226"/>
                    <a:pt x="44106" y="27081"/>
                    <a:pt x="44395" y="24800"/>
                  </a:cubicBezTo>
                  <a:lnTo>
                    <a:pt x="45856" y="13283"/>
                  </a:lnTo>
                  <a:cubicBezTo>
                    <a:pt x="46273" y="9998"/>
                    <a:pt x="44757" y="6766"/>
                    <a:pt x="41966" y="4986"/>
                  </a:cubicBezTo>
                  <a:lnTo>
                    <a:pt x="36248" y="1341"/>
                  </a:lnTo>
                  <a:cubicBezTo>
                    <a:pt x="33774" y="-237"/>
                    <a:pt x="30664" y="-435"/>
                    <a:pt x="28009" y="814"/>
                  </a:cubicBezTo>
                  <a:lnTo>
                    <a:pt x="11089" y="8779"/>
                  </a:lnTo>
                  <a:cubicBezTo>
                    <a:pt x="10500" y="9056"/>
                    <a:pt x="9944" y="9400"/>
                    <a:pt x="9432" y="9804"/>
                  </a:cubicBezTo>
                  <a:lnTo>
                    <a:pt x="4459" y="13729"/>
                  </a:lnTo>
                  <a:cubicBezTo>
                    <a:pt x="636" y="16746"/>
                    <a:pt x="-922" y="21813"/>
                    <a:pt x="544" y="26458"/>
                  </a:cubicBezTo>
                  <a:lnTo>
                    <a:pt x="8216" y="50765"/>
                  </a:lnTo>
                  <a:cubicBezTo>
                    <a:pt x="8680" y="52236"/>
                    <a:pt x="8850" y="53784"/>
                    <a:pt x="8715" y="55321"/>
                  </a:cubicBezTo>
                  <a:lnTo>
                    <a:pt x="5249" y="94716"/>
                  </a:lnTo>
                  <a:cubicBezTo>
                    <a:pt x="5103" y="96379"/>
                    <a:pt x="5313" y="98054"/>
                    <a:pt x="5867" y="99629"/>
                  </a:cubicBezTo>
                  <a:lnTo>
                    <a:pt x="15388" y="12673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49" name="Полилиния: фигура 108">
              <a:extLst>
                <a:ext uri="{FF2B5EF4-FFF2-40B4-BE49-F238E27FC236}">
                  <a16:creationId xmlns:a16="http://schemas.microsoft.com/office/drawing/2014/main" id="{2DD4EA83-5D87-E876-8975-8EBCDE580950}"/>
                </a:ext>
              </a:extLst>
            </p:cNvPr>
            <p:cNvSpPr/>
            <p:nvPr/>
          </p:nvSpPr>
          <p:spPr>
            <a:xfrm rot="193056">
              <a:off x="11522474" y="4250650"/>
              <a:ext cx="10312" cy="16869"/>
            </a:xfrm>
            <a:custGeom>
              <a:avLst/>
              <a:gdLst>
                <a:gd name="connsiteX0" fmla="*/ 0 w 27612"/>
                <a:gd name="connsiteY0" fmla="*/ 31236 h 45166"/>
                <a:gd name="connsiteX1" fmla="*/ 3008 w 27612"/>
                <a:gd name="connsiteY1" fmla="*/ 38133 h 45166"/>
                <a:gd name="connsiteX2" fmla="*/ 17647 w 27612"/>
                <a:gd name="connsiteY2" fmla="*/ 44493 h 45166"/>
                <a:gd name="connsiteX3" fmla="*/ 19806 w 27612"/>
                <a:gd name="connsiteY3" fmla="*/ 43729 h 45166"/>
                <a:gd name="connsiteX4" fmla="*/ 27376 w 27612"/>
                <a:gd name="connsiteY4" fmla="*/ 30346 h 45166"/>
                <a:gd name="connsiteX5" fmla="*/ 25146 w 27612"/>
                <a:gd name="connsiteY5" fmla="*/ 19378 h 45166"/>
                <a:gd name="connsiteX6" fmla="*/ 23195 w 27612"/>
                <a:gd name="connsiteY6" fmla="*/ 14897 h 45166"/>
                <a:gd name="connsiteX7" fmla="*/ 12543 w 27612"/>
                <a:gd name="connsiteY7" fmla="*/ 0 h 45166"/>
                <a:gd name="connsiteX8" fmla="*/ 3900 w 27612"/>
                <a:gd name="connsiteY8" fmla="*/ 8374 h 45166"/>
                <a:gd name="connsiteX9" fmla="*/ 339 w 27612"/>
                <a:gd name="connsiteY9" fmla="*/ 16522 h 45166"/>
                <a:gd name="connsiteX10" fmla="*/ 0 w 27612"/>
                <a:gd name="connsiteY10" fmla="*/ 31236 h 4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12" h="45166">
                  <a:moveTo>
                    <a:pt x="0" y="31236"/>
                  </a:moveTo>
                  <a:lnTo>
                    <a:pt x="3008" y="38133"/>
                  </a:lnTo>
                  <a:cubicBezTo>
                    <a:pt x="5465" y="43766"/>
                    <a:pt x="11855" y="46543"/>
                    <a:pt x="17647" y="44493"/>
                  </a:cubicBezTo>
                  <a:lnTo>
                    <a:pt x="19806" y="43729"/>
                  </a:lnTo>
                  <a:cubicBezTo>
                    <a:pt x="25311" y="41781"/>
                    <a:pt x="28541" y="36072"/>
                    <a:pt x="27376" y="30346"/>
                  </a:cubicBezTo>
                  <a:lnTo>
                    <a:pt x="25146" y="19378"/>
                  </a:lnTo>
                  <a:cubicBezTo>
                    <a:pt x="24818" y="17764"/>
                    <a:pt x="24153" y="16237"/>
                    <a:pt x="23195" y="14897"/>
                  </a:cubicBezTo>
                  <a:lnTo>
                    <a:pt x="12543" y="0"/>
                  </a:lnTo>
                  <a:lnTo>
                    <a:pt x="3900" y="8374"/>
                  </a:lnTo>
                  <a:cubicBezTo>
                    <a:pt x="1690" y="10517"/>
                    <a:pt x="410" y="13443"/>
                    <a:pt x="339" y="16522"/>
                  </a:cubicBezTo>
                  <a:lnTo>
                    <a:pt x="0" y="3123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50" name="Полилиния: фигура 109">
              <a:extLst>
                <a:ext uri="{FF2B5EF4-FFF2-40B4-BE49-F238E27FC236}">
                  <a16:creationId xmlns:a16="http://schemas.microsoft.com/office/drawing/2014/main" id="{3AFC9747-E6AB-EC1E-AB28-E622A4D0319E}"/>
                </a:ext>
              </a:extLst>
            </p:cNvPr>
            <p:cNvSpPr/>
            <p:nvPr/>
          </p:nvSpPr>
          <p:spPr>
            <a:xfrm rot="193056">
              <a:off x="11405121" y="3398373"/>
              <a:ext cx="27579" cy="41541"/>
            </a:xfrm>
            <a:custGeom>
              <a:avLst/>
              <a:gdLst>
                <a:gd name="connsiteX0" fmla="*/ 16018 w 73842"/>
                <a:gd name="connsiteY0" fmla="*/ 0 h 111227"/>
                <a:gd name="connsiteX1" fmla="*/ 602 w 73842"/>
                <a:gd name="connsiteY1" fmla="*/ 46241 h 111227"/>
                <a:gd name="connsiteX2" fmla="*/ 2968 w 73842"/>
                <a:gd name="connsiteY2" fmla="*/ 57744 h 111227"/>
                <a:gd name="connsiteX3" fmla="*/ 47107 w 73842"/>
                <a:gd name="connsiteY3" fmla="*/ 107306 h 111227"/>
                <a:gd name="connsiteX4" fmla="*/ 63642 w 73842"/>
                <a:gd name="connsiteY4" fmla="*/ 108258 h 111227"/>
                <a:gd name="connsiteX5" fmla="*/ 67518 w 73842"/>
                <a:gd name="connsiteY5" fmla="*/ 100524 h 111227"/>
                <a:gd name="connsiteX6" fmla="*/ 73799 w 73842"/>
                <a:gd name="connsiteY6" fmla="*/ 28175 h 111227"/>
                <a:gd name="connsiteX7" fmla="*/ 66952 w 73842"/>
                <a:gd name="connsiteY7" fmla="*/ 16483 h 111227"/>
                <a:gd name="connsiteX8" fmla="*/ 39683 w 73842"/>
                <a:gd name="connsiteY8" fmla="*/ 4161 h 111227"/>
                <a:gd name="connsiteX9" fmla="*/ 36690 w 73842"/>
                <a:gd name="connsiteY9" fmla="*/ 3266 h 111227"/>
                <a:gd name="connsiteX10" fmla="*/ 16018 w 73842"/>
                <a:gd name="connsiteY10" fmla="*/ 0 h 1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42" h="111227">
                  <a:moveTo>
                    <a:pt x="16018" y="0"/>
                  </a:moveTo>
                  <a:lnTo>
                    <a:pt x="602" y="46241"/>
                  </a:lnTo>
                  <a:cubicBezTo>
                    <a:pt x="-726" y="50222"/>
                    <a:pt x="177" y="54610"/>
                    <a:pt x="2968" y="57744"/>
                  </a:cubicBezTo>
                  <a:lnTo>
                    <a:pt x="47107" y="107306"/>
                  </a:lnTo>
                  <a:cubicBezTo>
                    <a:pt x="51410" y="112137"/>
                    <a:pt x="58813" y="112564"/>
                    <a:pt x="63642" y="108258"/>
                  </a:cubicBezTo>
                  <a:cubicBezTo>
                    <a:pt x="65873" y="106269"/>
                    <a:pt x="67259" y="103503"/>
                    <a:pt x="67518" y="100524"/>
                  </a:cubicBezTo>
                  <a:lnTo>
                    <a:pt x="73799" y="28175"/>
                  </a:lnTo>
                  <a:cubicBezTo>
                    <a:pt x="74229" y="23218"/>
                    <a:pt x="71484" y="18530"/>
                    <a:pt x="66952" y="16483"/>
                  </a:cubicBezTo>
                  <a:lnTo>
                    <a:pt x="39683" y="4161"/>
                  </a:lnTo>
                  <a:cubicBezTo>
                    <a:pt x="38730" y="3730"/>
                    <a:pt x="37723" y="3429"/>
                    <a:pt x="36690" y="3266"/>
                  </a:cubicBezTo>
                  <a:lnTo>
                    <a:pt x="16018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58" name="Полилиния: фигура 110">
              <a:extLst>
                <a:ext uri="{FF2B5EF4-FFF2-40B4-BE49-F238E27FC236}">
                  <a16:creationId xmlns:a16="http://schemas.microsoft.com/office/drawing/2014/main" id="{B384B79E-CE7C-3FB7-07FF-C2CDB2C4096D}"/>
                </a:ext>
              </a:extLst>
            </p:cNvPr>
            <p:cNvSpPr/>
            <p:nvPr/>
          </p:nvSpPr>
          <p:spPr>
            <a:xfrm rot="193056">
              <a:off x="11571874" y="3477751"/>
              <a:ext cx="39795" cy="17693"/>
            </a:xfrm>
            <a:custGeom>
              <a:avLst/>
              <a:gdLst>
                <a:gd name="connsiteX0" fmla="*/ 0 w 106552"/>
                <a:gd name="connsiteY0" fmla="*/ 10376 h 47375"/>
                <a:gd name="connsiteX1" fmla="*/ 14696 w 106552"/>
                <a:gd name="connsiteY1" fmla="*/ 32937 h 47375"/>
                <a:gd name="connsiteX2" fmla="*/ 22681 w 106552"/>
                <a:gd name="connsiteY2" fmla="*/ 38113 h 47375"/>
                <a:gd name="connsiteX3" fmla="*/ 80411 w 106552"/>
                <a:gd name="connsiteY3" fmla="*/ 47232 h 47375"/>
                <a:gd name="connsiteX4" fmla="*/ 87655 w 106552"/>
                <a:gd name="connsiteY4" fmla="*/ 46047 h 47375"/>
                <a:gd name="connsiteX5" fmla="*/ 100256 w 106552"/>
                <a:gd name="connsiteY5" fmla="*/ 39469 h 47375"/>
                <a:gd name="connsiteX6" fmla="*/ 105221 w 106552"/>
                <a:gd name="connsiteY6" fmla="*/ 23661 h 47375"/>
                <a:gd name="connsiteX7" fmla="*/ 104956 w 106552"/>
                <a:gd name="connsiteY7" fmla="*/ 23180 h 47375"/>
                <a:gd name="connsiteX8" fmla="*/ 97707 w 106552"/>
                <a:gd name="connsiteY8" fmla="*/ 10738 h 47375"/>
                <a:gd name="connsiteX9" fmla="*/ 88975 w 106552"/>
                <a:gd name="connsiteY9" fmla="*/ 5004 h 47375"/>
                <a:gd name="connsiteX10" fmla="*/ 47658 w 106552"/>
                <a:gd name="connsiteY10" fmla="*/ 82 h 47375"/>
                <a:gd name="connsiteX11" fmla="*/ 43640 w 106552"/>
                <a:gd name="connsiteY11" fmla="*/ 300 h 47375"/>
                <a:gd name="connsiteX12" fmla="*/ 0 w 106552"/>
                <a:gd name="connsiteY12" fmla="*/ 10375 h 4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52" h="47375">
                  <a:moveTo>
                    <a:pt x="0" y="10376"/>
                  </a:moveTo>
                  <a:lnTo>
                    <a:pt x="14696" y="32937"/>
                  </a:lnTo>
                  <a:cubicBezTo>
                    <a:pt x="16506" y="35715"/>
                    <a:pt x="19407" y="37596"/>
                    <a:pt x="22681" y="38113"/>
                  </a:cubicBezTo>
                  <a:lnTo>
                    <a:pt x="80411" y="47232"/>
                  </a:lnTo>
                  <a:cubicBezTo>
                    <a:pt x="82891" y="47624"/>
                    <a:pt x="85430" y="47208"/>
                    <a:pt x="87655" y="46047"/>
                  </a:cubicBezTo>
                  <a:lnTo>
                    <a:pt x="100256" y="39469"/>
                  </a:lnTo>
                  <a:cubicBezTo>
                    <a:pt x="105990" y="36475"/>
                    <a:pt x="108213" y="29398"/>
                    <a:pt x="105221" y="23661"/>
                  </a:cubicBezTo>
                  <a:cubicBezTo>
                    <a:pt x="105137" y="23498"/>
                    <a:pt x="105048" y="23338"/>
                    <a:pt x="104956" y="23180"/>
                  </a:cubicBezTo>
                  <a:lnTo>
                    <a:pt x="97707" y="10738"/>
                  </a:lnTo>
                  <a:cubicBezTo>
                    <a:pt x="95857" y="7561"/>
                    <a:pt x="92623" y="5438"/>
                    <a:pt x="88975" y="5004"/>
                  </a:cubicBezTo>
                  <a:lnTo>
                    <a:pt x="47658" y="82"/>
                  </a:lnTo>
                  <a:cubicBezTo>
                    <a:pt x="46316" y="-78"/>
                    <a:pt x="44957" y="-4"/>
                    <a:pt x="43640" y="300"/>
                  </a:cubicBezTo>
                  <a:lnTo>
                    <a:pt x="0" y="1037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65" name="Полилиния: фигура 111">
              <a:extLst>
                <a:ext uri="{FF2B5EF4-FFF2-40B4-BE49-F238E27FC236}">
                  <a16:creationId xmlns:a16="http://schemas.microsoft.com/office/drawing/2014/main" id="{B985B213-0158-B0F9-B3F5-6D979C7FA3A3}"/>
                </a:ext>
              </a:extLst>
            </p:cNvPr>
            <p:cNvSpPr/>
            <p:nvPr/>
          </p:nvSpPr>
          <p:spPr>
            <a:xfrm rot="193056">
              <a:off x="10973249" y="3262850"/>
              <a:ext cx="325401" cy="414553"/>
            </a:xfrm>
            <a:custGeom>
              <a:avLst/>
              <a:gdLst>
                <a:gd name="connsiteX0" fmla="*/ 392010 w 871270"/>
                <a:gd name="connsiteY0" fmla="*/ 1109978 h 1109977"/>
                <a:gd name="connsiteX1" fmla="*/ 431703 w 871270"/>
                <a:gd name="connsiteY1" fmla="*/ 1083786 h 1109977"/>
                <a:gd name="connsiteX2" fmla="*/ 432753 w 871270"/>
                <a:gd name="connsiteY2" fmla="*/ 1083005 h 1109977"/>
                <a:gd name="connsiteX3" fmla="*/ 457226 w 871270"/>
                <a:gd name="connsiteY3" fmla="*/ 1062599 h 1109977"/>
                <a:gd name="connsiteX4" fmla="*/ 461991 w 871270"/>
                <a:gd name="connsiteY4" fmla="*/ 1060207 h 1109977"/>
                <a:gd name="connsiteX5" fmla="*/ 486412 w 871270"/>
                <a:gd name="connsiteY5" fmla="*/ 1054343 h 1109977"/>
                <a:gd name="connsiteX6" fmla="*/ 495249 w 871270"/>
                <a:gd name="connsiteY6" fmla="*/ 1041132 h 1109977"/>
                <a:gd name="connsiteX7" fmla="*/ 486447 w 871270"/>
                <a:gd name="connsiteY7" fmla="*/ 985032 h 1109977"/>
                <a:gd name="connsiteX8" fmla="*/ 494465 w 871270"/>
                <a:gd name="connsiteY8" fmla="*/ 972049 h 1109977"/>
                <a:gd name="connsiteX9" fmla="*/ 548710 w 871270"/>
                <a:gd name="connsiteY9" fmla="*/ 954776 h 1109977"/>
                <a:gd name="connsiteX10" fmla="*/ 552908 w 871270"/>
                <a:gd name="connsiteY10" fmla="*/ 952396 h 1109977"/>
                <a:gd name="connsiteX11" fmla="*/ 599019 w 871270"/>
                <a:gd name="connsiteY11" fmla="*/ 911680 h 1109977"/>
                <a:gd name="connsiteX12" fmla="*/ 606390 w 871270"/>
                <a:gd name="connsiteY12" fmla="*/ 908754 h 1109977"/>
                <a:gd name="connsiteX13" fmla="*/ 625466 w 871270"/>
                <a:gd name="connsiteY13" fmla="*/ 908138 h 1109977"/>
                <a:gd name="connsiteX14" fmla="*/ 637549 w 871270"/>
                <a:gd name="connsiteY14" fmla="*/ 919470 h 1109977"/>
                <a:gd name="connsiteX15" fmla="*/ 635453 w 871270"/>
                <a:gd name="connsiteY15" fmla="*/ 926547 h 1109977"/>
                <a:gd name="connsiteX16" fmla="*/ 620250 w 871270"/>
                <a:gd name="connsiteY16" fmla="*/ 948379 h 1109977"/>
                <a:gd name="connsiteX17" fmla="*/ 622206 w 871270"/>
                <a:gd name="connsiteY17" fmla="*/ 963946 h 1109977"/>
                <a:gd name="connsiteX18" fmla="*/ 638574 w 871270"/>
                <a:gd name="connsiteY18" fmla="*/ 978085 h 1109977"/>
                <a:gd name="connsiteX19" fmla="*/ 654982 w 871270"/>
                <a:gd name="connsiteY19" fmla="*/ 976998 h 1109977"/>
                <a:gd name="connsiteX20" fmla="*/ 693067 w 871270"/>
                <a:gd name="connsiteY20" fmla="*/ 934106 h 1109977"/>
                <a:gd name="connsiteX21" fmla="*/ 695909 w 871270"/>
                <a:gd name="connsiteY21" fmla="*/ 927953 h 1109977"/>
                <a:gd name="connsiteX22" fmla="*/ 706491 w 871270"/>
                <a:gd name="connsiteY22" fmla="*/ 852576 h 1109977"/>
                <a:gd name="connsiteX23" fmla="*/ 713931 w 871270"/>
                <a:gd name="connsiteY23" fmla="*/ 843251 h 1109977"/>
                <a:gd name="connsiteX24" fmla="*/ 747924 w 871270"/>
                <a:gd name="connsiteY24" fmla="*/ 830337 h 1109977"/>
                <a:gd name="connsiteX25" fmla="*/ 753062 w 871270"/>
                <a:gd name="connsiteY25" fmla="*/ 826511 h 1109977"/>
                <a:gd name="connsiteX26" fmla="*/ 778420 w 871270"/>
                <a:gd name="connsiteY26" fmla="*/ 793413 h 1109977"/>
                <a:gd name="connsiteX27" fmla="*/ 776250 w 871270"/>
                <a:gd name="connsiteY27" fmla="*/ 776985 h 1109977"/>
                <a:gd name="connsiteX28" fmla="*/ 776155 w 871270"/>
                <a:gd name="connsiteY28" fmla="*/ 776913 h 1109977"/>
                <a:gd name="connsiteX29" fmla="*/ 758592 w 871270"/>
                <a:gd name="connsiteY29" fmla="*/ 763724 h 1109977"/>
                <a:gd name="connsiteX30" fmla="*/ 742451 w 871270"/>
                <a:gd name="connsiteY30" fmla="*/ 765734 h 1109977"/>
                <a:gd name="connsiteX31" fmla="*/ 725970 w 871270"/>
                <a:gd name="connsiteY31" fmla="*/ 786155 h 1109977"/>
                <a:gd name="connsiteX32" fmla="*/ 709502 w 871270"/>
                <a:gd name="connsiteY32" fmla="*/ 787910 h 1109977"/>
                <a:gd name="connsiteX33" fmla="*/ 708770 w 871270"/>
                <a:gd name="connsiteY33" fmla="*/ 787267 h 1109977"/>
                <a:gd name="connsiteX34" fmla="*/ 688233 w 871270"/>
                <a:gd name="connsiteY34" fmla="*/ 767642 h 1109977"/>
                <a:gd name="connsiteX35" fmla="*/ 684630 w 871270"/>
                <a:gd name="connsiteY35" fmla="*/ 759850 h 1109977"/>
                <a:gd name="connsiteX36" fmla="*/ 675960 w 871270"/>
                <a:gd name="connsiteY36" fmla="*/ 610929 h 1109977"/>
                <a:gd name="connsiteX37" fmla="*/ 675451 w 871270"/>
                <a:gd name="connsiteY37" fmla="*/ 608126 h 1109977"/>
                <a:gd name="connsiteX38" fmla="*/ 648081 w 871270"/>
                <a:gd name="connsiteY38" fmla="*/ 520192 h 1109977"/>
                <a:gd name="connsiteX39" fmla="*/ 647654 w 871270"/>
                <a:gd name="connsiteY39" fmla="*/ 515165 h 1109977"/>
                <a:gd name="connsiteX40" fmla="*/ 655927 w 871270"/>
                <a:gd name="connsiteY40" fmla="*/ 452838 h 1109977"/>
                <a:gd name="connsiteX41" fmla="*/ 657934 w 871270"/>
                <a:gd name="connsiteY41" fmla="*/ 447672 h 1109977"/>
                <a:gd name="connsiteX42" fmla="*/ 708658 w 871270"/>
                <a:gd name="connsiteY42" fmla="*/ 374997 h 1109977"/>
                <a:gd name="connsiteX43" fmla="*/ 717705 w 871270"/>
                <a:gd name="connsiteY43" fmla="*/ 370001 h 1109977"/>
                <a:gd name="connsiteX44" fmla="*/ 735516 w 871270"/>
                <a:gd name="connsiteY44" fmla="*/ 369157 h 1109977"/>
                <a:gd name="connsiteX45" fmla="*/ 746071 w 871270"/>
                <a:gd name="connsiteY45" fmla="*/ 361159 h 1109977"/>
                <a:gd name="connsiteX46" fmla="*/ 751384 w 871270"/>
                <a:gd name="connsiteY46" fmla="*/ 345216 h 1109977"/>
                <a:gd name="connsiteX47" fmla="*/ 766198 w 871270"/>
                <a:gd name="connsiteY47" fmla="*/ 337807 h 1109977"/>
                <a:gd name="connsiteX48" fmla="*/ 771959 w 871270"/>
                <a:gd name="connsiteY48" fmla="*/ 342023 h 1109977"/>
                <a:gd name="connsiteX49" fmla="*/ 818957 w 871270"/>
                <a:gd name="connsiteY49" fmla="*/ 406568 h 1109977"/>
                <a:gd name="connsiteX50" fmla="*/ 830348 w 871270"/>
                <a:gd name="connsiteY50" fmla="*/ 411226 h 1109977"/>
                <a:gd name="connsiteX51" fmla="*/ 859430 w 871270"/>
                <a:gd name="connsiteY51" fmla="*/ 406373 h 1109977"/>
                <a:gd name="connsiteX52" fmla="*/ 869166 w 871270"/>
                <a:gd name="connsiteY52" fmla="*/ 395875 h 1109977"/>
                <a:gd name="connsiteX53" fmla="*/ 871222 w 871270"/>
                <a:gd name="connsiteY53" fmla="*/ 373218 h 1109977"/>
                <a:gd name="connsiteX54" fmla="*/ 871130 w 871270"/>
                <a:gd name="connsiteY54" fmla="*/ 370355 h 1109977"/>
                <a:gd name="connsiteX55" fmla="*/ 860885 w 871270"/>
                <a:gd name="connsiteY55" fmla="*/ 304544 h 1109977"/>
                <a:gd name="connsiteX56" fmla="*/ 860701 w 871270"/>
                <a:gd name="connsiteY56" fmla="*/ 303617 h 1109977"/>
                <a:gd name="connsiteX57" fmla="*/ 850583 w 871270"/>
                <a:gd name="connsiteY57" fmla="*/ 261364 h 1109977"/>
                <a:gd name="connsiteX58" fmla="*/ 844947 w 871270"/>
                <a:gd name="connsiteY58" fmla="*/ 253888 h 1109977"/>
                <a:gd name="connsiteX59" fmla="*/ 805968 w 871270"/>
                <a:gd name="connsiteY59" fmla="*/ 231893 h 1109977"/>
                <a:gd name="connsiteX60" fmla="*/ 804811 w 871270"/>
                <a:gd name="connsiteY60" fmla="*/ 231251 h 1109977"/>
                <a:gd name="connsiteX61" fmla="*/ 804584 w 871270"/>
                <a:gd name="connsiteY61" fmla="*/ 229980 h 1109977"/>
                <a:gd name="connsiteX62" fmla="*/ 797014 w 871270"/>
                <a:gd name="connsiteY62" fmla="*/ 190306 h 1109977"/>
                <a:gd name="connsiteX63" fmla="*/ 793480 w 871270"/>
                <a:gd name="connsiteY63" fmla="*/ 183918 h 1109977"/>
                <a:gd name="connsiteX64" fmla="*/ 772164 w 871270"/>
                <a:gd name="connsiteY64" fmla="*/ 164109 h 1109977"/>
                <a:gd name="connsiteX65" fmla="*/ 763137 w 871270"/>
                <a:gd name="connsiteY65" fmla="*/ 161025 h 1109977"/>
                <a:gd name="connsiteX66" fmla="*/ 723148 w 871270"/>
                <a:gd name="connsiteY66" fmla="*/ 164650 h 1109977"/>
                <a:gd name="connsiteX67" fmla="*/ 721044 w 871270"/>
                <a:gd name="connsiteY67" fmla="*/ 164853 h 1109977"/>
                <a:gd name="connsiteX68" fmla="*/ 720268 w 871270"/>
                <a:gd name="connsiteY68" fmla="*/ 162871 h 1109977"/>
                <a:gd name="connsiteX69" fmla="*/ 695661 w 871270"/>
                <a:gd name="connsiteY69" fmla="*/ 98447 h 1109977"/>
                <a:gd name="connsiteX70" fmla="*/ 687130 w 871270"/>
                <a:gd name="connsiteY70" fmla="*/ 91162 h 1109977"/>
                <a:gd name="connsiteX71" fmla="*/ 654782 w 871270"/>
                <a:gd name="connsiteY71" fmla="*/ 84361 h 1109977"/>
                <a:gd name="connsiteX72" fmla="*/ 653679 w 871270"/>
                <a:gd name="connsiteY72" fmla="*/ 84125 h 1109977"/>
                <a:gd name="connsiteX73" fmla="*/ 653039 w 871270"/>
                <a:gd name="connsiteY73" fmla="*/ 83202 h 1109977"/>
                <a:gd name="connsiteX74" fmla="*/ 599303 w 871270"/>
                <a:gd name="connsiteY74" fmla="*/ 5076 h 1109977"/>
                <a:gd name="connsiteX75" fmla="*/ 583017 w 871270"/>
                <a:gd name="connsiteY75" fmla="*/ 2066 h 1109977"/>
                <a:gd name="connsiteX76" fmla="*/ 581192 w 871270"/>
                <a:gd name="connsiteY76" fmla="*/ 3620 h 1109977"/>
                <a:gd name="connsiteX77" fmla="*/ 547437 w 871270"/>
                <a:gd name="connsiteY77" fmla="*/ 38932 h 1109977"/>
                <a:gd name="connsiteX78" fmla="*/ 546650 w 871270"/>
                <a:gd name="connsiteY78" fmla="*/ 39731 h 1109977"/>
                <a:gd name="connsiteX79" fmla="*/ 545591 w 871270"/>
                <a:gd name="connsiteY79" fmla="*/ 39799 h 1109977"/>
                <a:gd name="connsiteX80" fmla="*/ 489807 w 871270"/>
                <a:gd name="connsiteY80" fmla="*/ 43653 h 1109977"/>
                <a:gd name="connsiteX81" fmla="*/ 482806 w 871270"/>
                <a:gd name="connsiteY81" fmla="*/ 46610 h 1109977"/>
                <a:gd name="connsiteX82" fmla="*/ 446718 w 871270"/>
                <a:gd name="connsiteY82" fmla="*/ 78913 h 1109977"/>
                <a:gd name="connsiteX83" fmla="*/ 445513 w 871270"/>
                <a:gd name="connsiteY83" fmla="*/ 79983 h 1109977"/>
                <a:gd name="connsiteX84" fmla="*/ 443995 w 871270"/>
                <a:gd name="connsiteY84" fmla="*/ 79488 h 1109977"/>
                <a:gd name="connsiteX85" fmla="*/ 397131 w 871270"/>
                <a:gd name="connsiteY85" fmla="*/ 64488 h 1109977"/>
                <a:gd name="connsiteX86" fmla="*/ 388480 w 871270"/>
                <a:gd name="connsiteY86" fmla="*/ 65092 h 1109977"/>
                <a:gd name="connsiteX87" fmla="*/ 337133 w 871270"/>
                <a:gd name="connsiteY87" fmla="*/ 89843 h 1109977"/>
                <a:gd name="connsiteX88" fmla="*/ 334770 w 871270"/>
                <a:gd name="connsiteY88" fmla="*/ 90968 h 1109977"/>
                <a:gd name="connsiteX89" fmla="*/ 333476 w 871270"/>
                <a:gd name="connsiteY89" fmla="*/ 88672 h 1109977"/>
                <a:gd name="connsiteX90" fmla="*/ 309726 w 871270"/>
                <a:gd name="connsiteY90" fmla="*/ 46650 h 1109977"/>
                <a:gd name="connsiteX91" fmla="*/ 301272 w 871270"/>
                <a:gd name="connsiteY91" fmla="*/ 40831 h 1109977"/>
                <a:gd name="connsiteX92" fmla="*/ 293443 w 871270"/>
                <a:gd name="connsiteY92" fmla="*/ 39653 h 1109977"/>
                <a:gd name="connsiteX93" fmla="*/ 280122 w 871270"/>
                <a:gd name="connsiteY93" fmla="*/ 49499 h 1109977"/>
                <a:gd name="connsiteX94" fmla="*/ 281144 w 871270"/>
                <a:gd name="connsiteY94" fmla="*/ 56309 h 1109977"/>
                <a:gd name="connsiteX95" fmla="*/ 294429 w 871270"/>
                <a:gd name="connsiteY95" fmla="*/ 84012 h 1109977"/>
                <a:gd name="connsiteX96" fmla="*/ 295138 w 871270"/>
                <a:gd name="connsiteY96" fmla="*/ 85476 h 1109977"/>
                <a:gd name="connsiteX97" fmla="*/ 294227 w 871270"/>
                <a:gd name="connsiteY97" fmla="*/ 86792 h 1109977"/>
                <a:gd name="connsiteX98" fmla="*/ 266990 w 871270"/>
                <a:gd name="connsiteY98" fmla="*/ 126627 h 1109977"/>
                <a:gd name="connsiteX99" fmla="*/ 266506 w 871270"/>
                <a:gd name="connsiteY99" fmla="*/ 127314 h 1109977"/>
                <a:gd name="connsiteX100" fmla="*/ 265731 w 871270"/>
                <a:gd name="connsiteY100" fmla="*/ 127629 h 1109977"/>
                <a:gd name="connsiteX101" fmla="*/ 232514 w 871270"/>
                <a:gd name="connsiteY101" fmla="*/ 141320 h 1109977"/>
                <a:gd name="connsiteX102" fmla="*/ 229051 w 871270"/>
                <a:gd name="connsiteY102" fmla="*/ 143526 h 1109977"/>
                <a:gd name="connsiteX103" fmla="*/ 163663 w 871270"/>
                <a:gd name="connsiteY103" fmla="*/ 203644 h 1109977"/>
                <a:gd name="connsiteX104" fmla="*/ 162630 w 871270"/>
                <a:gd name="connsiteY104" fmla="*/ 219821 h 1109977"/>
                <a:gd name="connsiteX105" fmla="*/ 187207 w 871270"/>
                <a:gd name="connsiteY105" fmla="*/ 249013 h 1109977"/>
                <a:gd name="connsiteX106" fmla="*/ 188917 w 871270"/>
                <a:gd name="connsiteY106" fmla="*/ 251050 h 1109977"/>
                <a:gd name="connsiteX107" fmla="*/ 186982 w 871270"/>
                <a:gd name="connsiteY107" fmla="*/ 252862 h 1109977"/>
                <a:gd name="connsiteX108" fmla="*/ 164549 w 871270"/>
                <a:gd name="connsiteY108" fmla="*/ 273794 h 1109977"/>
                <a:gd name="connsiteX109" fmla="*/ 162797 w 871270"/>
                <a:gd name="connsiteY109" fmla="*/ 288868 h 1109977"/>
                <a:gd name="connsiteX110" fmla="*/ 181120 w 871270"/>
                <a:gd name="connsiteY110" fmla="*/ 316334 h 1109977"/>
                <a:gd name="connsiteX111" fmla="*/ 181548 w 871270"/>
                <a:gd name="connsiteY111" fmla="*/ 316965 h 1109977"/>
                <a:gd name="connsiteX112" fmla="*/ 181570 w 871270"/>
                <a:gd name="connsiteY112" fmla="*/ 317752 h 1109977"/>
                <a:gd name="connsiteX113" fmla="*/ 183384 w 871270"/>
                <a:gd name="connsiteY113" fmla="*/ 355715 h 1109977"/>
                <a:gd name="connsiteX114" fmla="*/ 187271 w 871270"/>
                <a:gd name="connsiteY114" fmla="*/ 363887 h 1109977"/>
                <a:gd name="connsiteX115" fmla="*/ 222532 w 871270"/>
                <a:gd name="connsiteY115" fmla="*/ 395463 h 1109977"/>
                <a:gd name="connsiteX116" fmla="*/ 223600 w 871270"/>
                <a:gd name="connsiteY116" fmla="*/ 396387 h 1109977"/>
                <a:gd name="connsiteX117" fmla="*/ 223477 w 871270"/>
                <a:gd name="connsiteY117" fmla="*/ 397794 h 1109977"/>
                <a:gd name="connsiteX118" fmla="*/ 217165 w 871270"/>
                <a:gd name="connsiteY118" fmla="*/ 466961 h 1109977"/>
                <a:gd name="connsiteX119" fmla="*/ 217098 w 871270"/>
                <a:gd name="connsiteY119" fmla="*/ 467895 h 1109977"/>
                <a:gd name="connsiteX120" fmla="*/ 216491 w 871270"/>
                <a:gd name="connsiteY120" fmla="*/ 468582 h 1109977"/>
                <a:gd name="connsiteX121" fmla="*/ 180862 w 871270"/>
                <a:gd name="connsiteY121" fmla="*/ 508405 h 1109977"/>
                <a:gd name="connsiteX122" fmla="*/ 180154 w 871270"/>
                <a:gd name="connsiteY122" fmla="*/ 509216 h 1109977"/>
                <a:gd name="connsiteX123" fmla="*/ 179085 w 871270"/>
                <a:gd name="connsiteY123" fmla="*/ 509328 h 1109977"/>
                <a:gd name="connsiteX124" fmla="*/ 123183 w 871270"/>
                <a:gd name="connsiteY124" fmla="*/ 515112 h 1109977"/>
                <a:gd name="connsiteX125" fmla="*/ 116379 w 871270"/>
                <a:gd name="connsiteY125" fmla="*/ 518219 h 1109977"/>
                <a:gd name="connsiteX126" fmla="*/ 60933 w 871270"/>
                <a:gd name="connsiteY126" fmla="*/ 570228 h 1109977"/>
                <a:gd name="connsiteX127" fmla="*/ 58550 w 871270"/>
                <a:gd name="connsiteY127" fmla="*/ 584179 h 1109977"/>
                <a:gd name="connsiteX128" fmla="*/ 80694 w 871270"/>
                <a:gd name="connsiteY128" fmla="*/ 626818 h 1109977"/>
                <a:gd name="connsiteX129" fmla="*/ 81830 w 871270"/>
                <a:gd name="connsiteY129" fmla="*/ 628990 h 1109977"/>
                <a:gd name="connsiteX130" fmla="*/ 79828 w 871270"/>
                <a:gd name="connsiteY130" fmla="*/ 630408 h 1109977"/>
                <a:gd name="connsiteX131" fmla="*/ 13334 w 871270"/>
                <a:gd name="connsiteY131" fmla="*/ 677362 h 1109977"/>
                <a:gd name="connsiteX132" fmla="*/ 8602 w 871270"/>
                <a:gd name="connsiteY132" fmla="*/ 684642 h 1109977"/>
                <a:gd name="connsiteX133" fmla="*/ 227 w 871270"/>
                <a:gd name="connsiteY133" fmla="*/ 726626 h 1109977"/>
                <a:gd name="connsiteX134" fmla="*/ 1161 w 871270"/>
                <a:gd name="connsiteY134" fmla="*/ 734006 h 1109977"/>
                <a:gd name="connsiteX135" fmla="*/ 95495 w 871270"/>
                <a:gd name="connsiteY135" fmla="*/ 929875 h 1109977"/>
                <a:gd name="connsiteX136" fmla="*/ 111129 w 871270"/>
                <a:gd name="connsiteY136" fmla="*/ 935344 h 1109977"/>
                <a:gd name="connsiteX137" fmla="*/ 112538 w 871270"/>
                <a:gd name="connsiteY137" fmla="*/ 934540 h 1109977"/>
                <a:gd name="connsiteX138" fmla="*/ 148350 w 871270"/>
                <a:gd name="connsiteY138" fmla="*/ 910668 h 1109977"/>
                <a:gd name="connsiteX139" fmla="*/ 149475 w 871270"/>
                <a:gd name="connsiteY139" fmla="*/ 909903 h 1109977"/>
                <a:gd name="connsiteX140" fmla="*/ 150769 w 871270"/>
                <a:gd name="connsiteY140" fmla="*/ 910354 h 1109977"/>
                <a:gd name="connsiteX141" fmla="*/ 257214 w 871270"/>
                <a:gd name="connsiteY141" fmla="*/ 945855 h 1109977"/>
                <a:gd name="connsiteX142" fmla="*/ 258767 w 871270"/>
                <a:gd name="connsiteY142" fmla="*/ 946373 h 1109977"/>
                <a:gd name="connsiteX143" fmla="*/ 259093 w 871270"/>
                <a:gd name="connsiteY143" fmla="*/ 947948 h 1109977"/>
                <a:gd name="connsiteX144" fmla="*/ 270906 w 871270"/>
                <a:gd name="connsiteY144" fmla="*/ 1007109 h 1109977"/>
                <a:gd name="connsiteX145" fmla="*/ 271097 w 871270"/>
                <a:gd name="connsiteY145" fmla="*/ 1008101 h 1109977"/>
                <a:gd name="connsiteX146" fmla="*/ 270613 w 871270"/>
                <a:gd name="connsiteY146" fmla="*/ 1009001 h 1109977"/>
                <a:gd name="connsiteX147" fmla="*/ 248270 w 871270"/>
                <a:gd name="connsiteY147" fmla="*/ 1049675 h 1109977"/>
                <a:gd name="connsiteX148" fmla="*/ 248057 w 871270"/>
                <a:gd name="connsiteY148" fmla="*/ 1060557 h 1109977"/>
                <a:gd name="connsiteX149" fmla="*/ 258218 w 871270"/>
                <a:gd name="connsiteY149" fmla="*/ 1080900 h 1109977"/>
                <a:gd name="connsiteX150" fmla="*/ 273929 w 871270"/>
                <a:gd name="connsiteY150" fmla="*/ 1086143 h 1109977"/>
                <a:gd name="connsiteX151" fmla="*/ 275639 w 871270"/>
                <a:gd name="connsiteY151" fmla="*/ 1085096 h 1109977"/>
                <a:gd name="connsiteX152" fmla="*/ 306713 w 871270"/>
                <a:gd name="connsiteY152" fmla="*/ 1062196 h 1109977"/>
                <a:gd name="connsiteX153" fmla="*/ 307467 w 871270"/>
                <a:gd name="connsiteY153" fmla="*/ 1061655 h 1109977"/>
                <a:gd name="connsiteX154" fmla="*/ 364402 w 871270"/>
                <a:gd name="connsiteY154" fmla="*/ 1061655 h 1109977"/>
                <a:gd name="connsiteX155" fmla="*/ 365179 w 871270"/>
                <a:gd name="connsiteY155" fmla="*/ 1063062 h 1109977"/>
                <a:gd name="connsiteX156" fmla="*/ 392010 w 871270"/>
                <a:gd name="connsiteY156" fmla="*/ 1109977 h 110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871270" h="1109977">
                  <a:moveTo>
                    <a:pt x="392010" y="1109978"/>
                  </a:moveTo>
                  <a:lnTo>
                    <a:pt x="431703" y="1083786"/>
                  </a:lnTo>
                  <a:cubicBezTo>
                    <a:pt x="432068" y="1083546"/>
                    <a:pt x="432418" y="1083285"/>
                    <a:pt x="432753" y="1083005"/>
                  </a:cubicBezTo>
                  <a:lnTo>
                    <a:pt x="457226" y="1062599"/>
                  </a:lnTo>
                  <a:cubicBezTo>
                    <a:pt x="458609" y="1061446"/>
                    <a:pt x="460239" y="1060627"/>
                    <a:pt x="461991" y="1060207"/>
                  </a:cubicBezTo>
                  <a:lnTo>
                    <a:pt x="486412" y="1054343"/>
                  </a:lnTo>
                  <a:cubicBezTo>
                    <a:pt x="492349" y="1052917"/>
                    <a:pt x="496195" y="1047167"/>
                    <a:pt x="495249" y="1041132"/>
                  </a:cubicBezTo>
                  <a:lnTo>
                    <a:pt x="486447" y="985032"/>
                  </a:lnTo>
                  <a:cubicBezTo>
                    <a:pt x="485550" y="979317"/>
                    <a:pt x="488956" y="973803"/>
                    <a:pt x="494465" y="972049"/>
                  </a:cubicBezTo>
                  <a:lnTo>
                    <a:pt x="548710" y="954776"/>
                  </a:lnTo>
                  <a:cubicBezTo>
                    <a:pt x="550259" y="954283"/>
                    <a:pt x="551689" y="953472"/>
                    <a:pt x="552908" y="952396"/>
                  </a:cubicBezTo>
                  <a:lnTo>
                    <a:pt x="599019" y="911680"/>
                  </a:lnTo>
                  <a:cubicBezTo>
                    <a:pt x="601061" y="909877"/>
                    <a:pt x="603667" y="908843"/>
                    <a:pt x="606390" y="908754"/>
                  </a:cubicBezTo>
                  <a:lnTo>
                    <a:pt x="625466" y="908138"/>
                  </a:lnTo>
                  <a:cubicBezTo>
                    <a:pt x="631930" y="907929"/>
                    <a:pt x="637340" y="913003"/>
                    <a:pt x="637549" y="919470"/>
                  </a:cubicBezTo>
                  <a:cubicBezTo>
                    <a:pt x="637630" y="921994"/>
                    <a:pt x="636895" y="924476"/>
                    <a:pt x="635453" y="926547"/>
                  </a:cubicBezTo>
                  <a:lnTo>
                    <a:pt x="620250" y="948379"/>
                  </a:lnTo>
                  <a:cubicBezTo>
                    <a:pt x="616821" y="953303"/>
                    <a:pt x="617665" y="960024"/>
                    <a:pt x="622206" y="963946"/>
                  </a:cubicBezTo>
                  <a:lnTo>
                    <a:pt x="638574" y="978085"/>
                  </a:lnTo>
                  <a:cubicBezTo>
                    <a:pt x="643420" y="982271"/>
                    <a:pt x="650729" y="981787"/>
                    <a:pt x="654982" y="976998"/>
                  </a:cubicBezTo>
                  <a:lnTo>
                    <a:pt x="693067" y="934106"/>
                  </a:lnTo>
                  <a:cubicBezTo>
                    <a:pt x="694600" y="932380"/>
                    <a:pt x="695588" y="930239"/>
                    <a:pt x="695909" y="927953"/>
                  </a:cubicBezTo>
                  <a:lnTo>
                    <a:pt x="706491" y="852576"/>
                  </a:lnTo>
                  <a:cubicBezTo>
                    <a:pt x="707085" y="848343"/>
                    <a:pt x="709937" y="844769"/>
                    <a:pt x="713931" y="843251"/>
                  </a:cubicBezTo>
                  <a:lnTo>
                    <a:pt x="747924" y="830337"/>
                  </a:lnTo>
                  <a:cubicBezTo>
                    <a:pt x="749959" y="829564"/>
                    <a:pt x="751738" y="828240"/>
                    <a:pt x="753062" y="826511"/>
                  </a:cubicBezTo>
                  <a:lnTo>
                    <a:pt x="778420" y="793413"/>
                  </a:lnTo>
                  <a:cubicBezTo>
                    <a:pt x="782355" y="788278"/>
                    <a:pt x="781384" y="780923"/>
                    <a:pt x="776250" y="776985"/>
                  </a:cubicBezTo>
                  <a:cubicBezTo>
                    <a:pt x="776219" y="776961"/>
                    <a:pt x="776187" y="776937"/>
                    <a:pt x="776155" y="776913"/>
                  </a:cubicBezTo>
                  <a:lnTo>
                    <a:pt x="758592" y="763724"/>
                  </a:lnTo>
                  <a:cubicBezTo>
                    <a:pt x="753548" y="759937"/>
                    <a:pt x="746413" y="760825"/>
                    <a:pt x="742451" y="765734"/>
                  </a:cubicBezTo>
                  <a:lnTo>
                    <a:pt x="725970" y="786155"/>
                  </a:lnTo>
                  <a:cubicBezTo>
                    <a:pt x="721907" y="791189"/>
                    <a:pt x="714533" y="791975"/>
                    <a:pt x="709502" y="787910"/>
                  </a:cubicBezTo>
                  <a:cubicBezTo>
                    <a:pt x="709249" y="787706"/>
                    <a:pt x="709005" y="787491"/>
                    <a:pt x="708770" y="787267"/>
                  </a:cubicBezTo>
                  <a:lnTo>
                    <a:pt x="688233" y="767642"/>
                  </a:lnTo>
                  <a:cubicBezTo>
                    <a:pt x="686090" y="765594"/>
                    <a:pt x="684803" y="762810"/>
                    <a:pt x="684630" y="759850"/>
                  </a:cubicBezTo>
                  <a:lnTo>
                    <a:pt x="675960" y="610929"/>
                  </a:lnTo>
                  <a:cubicBezTo>
                    <a:pt x="675905" y="609977"/>
                    <a:pt x="675734" y="609036"/>
                    <a:pt x="675451" y="608126"/>
                  </a:cubicBezTo>
                  <a:lnTo>
                    <a:pt x="648081" y="520192"/>
                  </a:lnTo>
                  <a:cubicBezTo>
                    <a:pt x="647576" y="518567"/>
                    <a:pt x="647429" y="516852"/>
                    <a:pt x="647654" y="515165"/>
                  </a:cubicBezTo>
                  <a:lnTo>
                    <a:pt x="655927" y="452838"/>
                  </a:lnTo>
                  <a:cubicBezTo>
                    <a:pt x="656173" y="450980"/>
                    <a:pt x="656862" y="449208"/>
                    <a:pt x="657934" y="447672"/>
                  </a:cubicBezTo>
                  <a:lnTo>
                    <a:pt x="708658" y="374997"/>
                  </a:lnTo>
                  <a:cubicBezTo>
                    <a:pt x="710736" y="372019"/>
                    <a:pt x="714078" y="370173"/>
                    <a:pt x="717705" y="370001"/>
                  </a:cubicBezTo>
                  <a:lnTo>
                    <a:pt x="735516" y="369157"/>
                  </a:lnTo>
                  <a:cubicBezTo>
                    <a:pt x="740348" y="368928"/>
                    <a:pt x="744541" y="365750"/>
                    <a:pt x="746071" y="361159"/>
                  </a:cubicBezTo>
                  <a:lnTo>
                    <a:pt x="751384" y="345216"/>
                  </a:lnTo>
                  <a:cubicBezTo>
                    <a:pt x="753430" y="339077"/>
                    <a:pt x="760062" y="335760"/>
                    <a:pt x="766198" y="337807"/>
                  </a:cubicBezTo>
                  <a:cubicBezTo>
                    <a:pt x="768510" y="338578"/>
                    <a:pt x="770523" y="340052"/>
                    <a:pt x="771959" y="342023"/>
                  </a:cubicBezTo>
                  <a:lnTo>
                    <a:pt x="818957" y="406568"/>
                  </a:lnTo>
                  <a:cubicBezTo>
                    <a:pt x="821566" y="410152"/>
                    <a:pt x="825976" y="411955"/>
                    <a:pt x="830348" y="411226"/>
                  </a:cubicBezTo>
                  <a:lnTo>
                    <a:pt x="859430" y="406373"/>
                  </a:lnTo>
                  <a:cubicBezTo>
                    <a:pt x="864684" y="405497"/>
                    <a:pt x="868685" y="401183"/>
                    <a:pt x="869166" y="395875"/>
                  </a:cubicBezTo>
                  <a:lnTo>
                    <a:pt x="871222" y="373218"/>
                  </a:lnTo>
                  <a:cubicBezTo>
                    <a:pt x="871309" y="372264"/>
                    <a:pt x="871278" y="371302"/>
                    <a:pt x="871130" y="370355"/>
                  </a:cubicBezTo>
                  <a:lnTo>
                    <a:pt x="860885" y="304544"/>
                  </a:lnTo>
                  <a:cubicBezTo>
                    <a:pt x="860836" y="304233"/>
                    <a:pt x="860775" y="303924"/>
                    <a:pt x="860701" y="303617"/>
                  </a:cubicBezTo>
                  <a:lnTo>
                    <a:pt x="850583" y="261364"/>
                  </a:lnTo>
                  <a:cubicBezTo>
                    <a:pt x="849824" y="258197"/>
                    <a:pt x="847782" y="255488"/>
                    <a:pt x="844947" y="253888"/>
                  </a:cubicBezTo>
                  <a:lnTo>
                    <a:pt x="805968" y="231893"/>
                  </a:lnTo>
                  <a:lnTo>
                    <a:pt x="804811" y="231251"/>
                  </a:lnTo>
                  <a:lnTo>
                    <a:pt x="804584" y="229980"/>
                  </a:lnTo>
                  <a:lnTo>
                    <a:pt x="797014" y="190306"/>
                  </a:lnTo>
                  <a:cubicBezTo>
                    <a:pt x="796546" y="187854"/>
                    <a:pt x="795308" y="185616"/>
                    <a:pt x="793480" y="183918"/>
                  </a:cubicBezTo>
                  <a:lnTo>
                    <a:pt x="772164" y="164109"/>
                  </a:lnTo>
                  <a:cubicBezTo>
                    <a:pt x="769729" y="161846"/>
                    <a:pt x="766447" y="160725"/>
                    <a:pt x="763137" y="161025"/>
                  </a:cubicBezTo>
                  <a:lnTo>
                    <a:pt x="723148" y="164650"/>
                  </a:lnTo>
                  <a:lnTo>
                    <a:pt x="721044" y="164853"/>
                  </a:lnTo>
                  <a:lnTo>
                    <a:pt x="720268" y="162871"/>
                  </a:lnTo>
                  <a:lnTo>
                    <a:pt x="695661" y="98447"/>
                  </a:lnTo>
                  <a:cubicBezTo>
                    <a:pt x="694240" y="94726"/>
                    <a:pt x="691026" y="91982"/>
                    <a:pt x="687130" y="91162"/>
                  </a:cubicBezTo>
                  <a:lnTo>
                    <a:pt x="654782" y="84361"/>
                  </a:lnTo>
                  <a:lnTo>
                    <a:pt x="653679" y="84125"/>
                  </a:lnTo>
                  <a:lnTo>
                    <a:pt x="653039" y="83202"/>
                  </a:lnTo>
                  <a:lnTo>
                    <a:pt x="599303" y="5076"/>
                  </a:lnTo>
                  <a:cubicBezTo>
                    <a:pt x="595636" y="-255"/>
                    <a:pt x="588345" y="-1603"/>
                    <a:pt x="583017" y="2066"/>
                  </a:cubicBezTo>
                  <a:cubicBezTo>
                    <a:pt x="582357" y="2520"/>
                    <a:pt x="581745" y="3041"/>
                    <a:pt x="581192" y="3620"/>
                  </a:cubicBezTo>
                  <a:lnTo>
                    <a:pt x="547437" y="38932"/>
                  </a:lnTo>
                  <a:lnTo>
                    <a:pt x="546650" y="39731"/>
                  </a:lnTo>
                  <a:lnTo>
                    <a:pt x="545591" y="39799"/>
                  </a:lnTo>
                  <a:lnTo>
                    <a:pt x="489807" y="43653"/>
                  </a:lnTo>
                  <a:cubicBezTo>
                    <a:pt x="487210" y="43833"/>
                    <a:pt x="484746" y="44873"/>
                    <a:pt x="482806" y="46610"/>
                  </a:cubicBezTo>
                  <a:lnTo>
                    <a:pt x="446718" y="78913"/>
                  </a:lnTo>
                  <a:lnTo>
                    <a:pt x="445513" y="79983"/>
                  </a:lnTo>
                  <a:lnTo>
                    <a:pt x="443995" y="79488"/>
                  </a:lnTo>
                  <a:lnTo>
                    <a:pt x="397131" y="64488"/>
                  </a:lnTo>
                  <a:cubicBezTo>
                    <a:pt x="394276" y="63574"/>
                    <a:pt x="391179" y="63790"/>
                    <a:pt x="388480" y="65092"/>
                  </a:cubicBezTo>
                  <a:lnTo>
                    <a:pt x="337133" y="89843"/>
                  </a:lnTo>
                  <a:lnTo>
                    <a:pt x="334770" y="90968"/>
                  </a:lnTo>
                  <a:lnTo>
                    <a:pt x="333476" y="88672"/>
                  </a:lnTo>
                  <a:lnTo>
                    <a:pt x="309726" y="46650"/>
                  </a:lnTo>
                  <a:cubicBezTo>
                    <a:pt x="307953" y="43513"/>
                    <a:pt x="304835" y="41366"/>
                    <a:pt x="301272" y="40831"/>
                  </a:cubicBezTo>
                  <a:lnTo>
                    <a:pt x="293443" y="39653"/>
                  </a:lnTo>
                  <a:cubicBezTo>
                    <a:pt x="287047" y="38691"/>
                    <a:pt x="281083" y="43099"/>
                    <a:pt x="280122" y="49499"/>
                  </a:cubicBezTo>
                  <a:cubicBezTo>
                    <a:pt x="279773" y="51820"/>
                    <a:pt x="280130" y="54193"/>
                    <a:pt x="281144" y="56309"/>
                  </a:cubicBezTo>
                  <a:lnTo>
                    <a:pt x="294429" y="84012"/>
                  </a:lnTo>
                  <a:lnTo>
                    <a:pt x="295138" y="85476"/>
                  </a:lnTo>
                  <a:lnTo>
                    <a:pt x="294227" y="86792"/>
                  </a:lnTo>
                  <a:lnTo>
                    <a:pt x="266990" y="126627"/>
                  </a:lnTo>
                  <a:lnTo>
                    <a:pt x="266506" y="127314"/>
                  </a:lnTo>
                  <a:lnTo>
                    <a:pt x="265731" y="127629"/>
                  </a:lnTo>
                  <a:lnTo>
                    <a:pt x="232514" y="141320"/>
                  </a:lnTo>
                  <a:cubicBezTo>
                    <a:pt x="231239" y="141846"/>
                    <a:pt x="230067" y="142593"/>
                    <a:pt x="229051" y="143526"/>
                  </a:cubicBezTo>
                  <a:lnTo>
                    <a:pt x="163663" y="203644"/>
                  </a:lnTo>
                  <a:cubicBezTo>
                    <a:pt x="159045" y="207890"/>
                    <a:pt x="158590" y="215022"/>
                    <a:pt x="162630" y="219821"/>
                  </a:cubicBezTo>
                  <a:lnTo>
                    <a:pt x="187207" y="249013"/>
                  </a:lnTo>
                  <a:lnTo>
                    <a:pt x="188917" y="251050"/>
                  </a:lnTo>
                  <a:lnTo>
                    <a:pt x="186982" y="252862"/>
                  </a:lnTo>
                  <a:lnTo>
                    <a:pt x="164549" y="273794"/>
                  </a:lnTo>
                  <a:cubicBezTo>
                    <a:pt x="160353" y="277710"/>
                    <a:pt x="159610" y="284092"/>
                    <a:pt x="162797" y="288868"/>
                  </a:cubicBezTo>
                  <a:lnTo>
                    <a:pt x="181120" y="316334"/>
                  </a:lnTo>
                  <a:lnTo>
                    <a:pt x="181548" y="316965"/>
                  </a:lnTo>
                  <a:lnTo>
                    <a:pt x="181570" y="317752"/>
                  </a:lnTo>
                  <a:lnTo>
                    <a:pt x="183384" y="355715"/>
                  </a:lnTo>
                  <a:cubicBezTo>
                    <a:pt x="183534" y="358850"/>
                    <a:pt x="184934" y="361794"/>
                    <a:pt x="187271" y="363887"/>
                  </a:cubicBezTo>
                  <a:lnTo>
                    <a:pt x="222532" y="395463"/>
                  </a:lnTo>
                  <a:lnTo>
                    <a:pt x="223600" y="396387"/>
                  </a:lnTo>
                  <a:lnTo>
                    <a:pt x="223477" y="397794"/>
                  </a:lnTo>
                  <a:lnTo>
                    <a:pt x="217165" y="466961"/>
                  </a:lnTo>
                  <a:lnTo>
                    <a:pt x="217098" y="467895"/>
                  </a:lnTo>
                  <a:lnTo>
                    <a:pt x="216491" y="468582"/>
                  </a:lnTo>
                  <a:lnTo>
                    <a:pt x="180862" y="508405"/>
                  </a:lnTo>
                  <a:lnTo>
                    <a:pt x="180154" y="509216"/>
                  </a:lnTo>
                  <a:lnTo>
                    <a:pt x="179085" y="509328"/>
                  </a:lnTo>
                  <a:lnTo>
                    <a:pt x="123183" y="515112"/>
                  </a:lnTo>
                  <a:cubicBezTo>
                    <a:pt x="120637" y="515376"/>
                    <a:pt x="118246" y="516467"/>
                    <a:pt x="116379" y="518219"/>
                  </a:cubicBezTo>
                  <a:lnTo>
                    <a:pt x="60933" y="570228"/>
                  </a:lnTo>
                  <a:cubicBezTo>
                    <a:pt x="57104" y="573819"/>
                    <a:pt x="56131" y="579520"/>
                    <a:pt x="58550" y="584179"/>
                  </a:cubicBezTo>
                  <a:lnTo>
                    <a:pt x="80694" y="626818"/>
                  </a:lnTo>
                  <a:lnTo>
                    <a:pt x="81830" y="628990"/>
                  </a:lnTo>
                  <a:lnTo>
                    <a:pt x="79828" y="630408"/>
                  </a:lnTo>
                  <a:lnTo>
                    <a:pt x="13334" y="677362"/>
                  </a:lnTo>
                  <a:cubicBezTo>
                    <a:pt x="10883" y="679093"/>
                    <a:pt x="9190" y="681699"/>
                    <a:pt x="8602" y="684642"/>
                  </a:cubicBezTo>
                  <a:lnTo>
                    <a:pt x="227" y="726626"/>
                  </a:lnTo>
                  <a:cubicBezTo>
                    <a:pt x="-271" y="729122"/>
                    <a:pt x="56" y="731713"/>
                    <a:pt x="1161" y="734006"/>
                  </a:cubicBezTo>
                  <a:lnTo>
                    <a:pt x="95495" y="929875"/>
                  </a:lnTo>
                  <a:cubicBezTo>
                    <a:pt x="98303" y="935705"/>
                    <a:pt x="105302" y="938153"/>
                    <a:pt x="111129" y="935344"/>
                  </a:cubicBezTo>
                  <a:cubicBezTo>
                    <a:pt x="111617" y="935108"/>
                    <a:pt x="112087" y="934840"/>
                    <a:pt x="112538" y="934540"/>
                  </a:cubicBezTo>
                  <a:lnTo>
                    <a:pt x="148350" y="910668"/>
                  </a:lnTo>
                  <a:lnTo>
                    <a:pt x="149475" y="909903"/>
                  </a:lnTo>
                  <a:lnTo>
                    <a:pt x="150769" y="910354"/>
                  </a:lnTo>
                  <a:lnTo>
                    <a:pt x="257214" y="945855"/>
                  </a:lnTo>
                  <a:lnTo>
                    <a:pt x="258767" y="946373"/>
                  </a:lnTo>
                  <a:lnTo>
                    <a:pt x="259093" y="947948"/>
                  </a:lnTo>
                  <a:lnTo>
                    <a:pt x="270906" y="1007109"/>
                  </a:lnTo>
                  <a:lnTo>
                    <a:pt x="271097" y="1008101"/>
                  </a:lnTo>
                  <a:lnTo>
                    <a:pt x="270613" y="1009001"/>
                  </a:lnTo>
                  <a:lnTo>
                    <a:pt x="248270" y="1049675"/>
                  </a:lnTo>
                  <a:cubicBezTo>
                    <a:pt x="246418" y="1053047"/>
                    <a:pt x="246338" y="1057114"/>
                    <a:pt x="248057" y="1060557"/>
                  </a:cubicBezTo>
                  <a:lnTo>
                    <a:pt x="258218" y="1080900"/>
                  </a:lnTo>
                  <a:cubicBezTo>
                    <a:pt x="261109" y="1086689"/>
                    <a:pt x="268143" y="1089036"/>
                    <a:pt x="273929" y="1086143"/>
                  </a:cubicBezTo>
                  <a:cubicBezTo>
                    <a:pt x="274528" y="1085844"/>
                    <a:pt x="275101" y="1085494"/>
                    <a:pt x="275639" y="1085096"/>
                  </a:cubicBezTo>
                  <a:lnTo>
                    <a:pt x="306713" y="1062196"/>
                  </a:lnTo>
                  <a:lnTo>
                    <a:pt x="307467" y="1061655"/>
                  </a:lnTo>
                  <a:lnTo>
                    <a:pt x="364402" y="1061655"/>
                  </a:lnTo>
                  <a:lnTo>
                    <a:pt x="365179" y="1063062"/>
                  </a:lnTo>
                  <a:lnTo>
                    <a:pt x="392010" y="110997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66" name="Полилиния: фигура 113">
              <a:extLst>
                <a:ext uri="{FF2B5EF4-FFF2-40B4-BE49-F238E27FC236}">
                  <a16:creationId xmlns:a16="http://schemas.microsoft.com/office/drawing/2014/main" id="{8D2BF0E8-3E88-A5D8-EAC6-A2E33E522CAE}"/>
                </a:ext>
              </a:extLst>
            </p:cNvPr>
            <p:cNvSpPr/>
            <p:nvPr/>
          </p:nvSpPr>
          <p:spPr>
            <a:xfrm rot="193056">
              <a:off x="11048359" y="4228056"/>
              <a:ext cx="173736" cy="309938"/>
            </a:xfrm>
            <a:custGeom>
              <a:avLst/>
              <a:gdLst>
                <a:gd name="connsiteX0" fmla="*/ 135814 w 465182"/>
                <a:gd name="connsiteY0" fmla="*/ 353762 h 829870"/>
                <a:gd name="connsiteX1" fmla="*/ 130164 w 465182"/>
                <a:gd name="connsiteY1" fmla="*/ 526003 h 829870"/>
                <a:gd name="connsiteX2" fmla="*/ 131754 w 465182"/>
                <a:gd name="connsiteY2" fmla="*/ 532292 h 829870"/>
                <a:gd name="connsiteX3" fmla="*/ 152303 w 465182"/>
                <a:gd name="connsiteY3" fmla="*/ 567529 h 829870"/>
                <a:gd name="connsiteX4" fmla="*/ 148089 w 465182"/>
                <a:gd name="connsiteY4" fmla="*/ 583555 h 829870"/>
                <a:gd name="connsiteX5" fmla="*/ 143186 w 465182"/>
                <a:gd name="connsiteY5" fmla="*/ 585109 h 829870"/>
                <a:gd name="connsiteX6" fmla="*/ 45131 w 465182"/>
                <a:gd name="connsiteY6" fmla="*/ 593504 h 829870"/>
                <a:gd name="connsiteX7" fmla="*/ 35481 w 465182"/>
                <a:gd name="connsiteY7" fmla="*/ 600303 h 829870"/>
                <a:gd name="connsiteX8" fmla="*/ 1062 w 465182"/>
                <a:gd name="connsiteY8" fmla="*/ 675549 h 829870"/>
                <a:gd name="connsiteX9" fmla="*/ 3324 w 465182"/>
                <a:gd name="connsiteY9" fmla="*/ 688602 h 829870"/>
                <a:gd name="connsiteX10" fmla="*/ 108998 w 465182"/>
                <a:gd name="connsiteY10" fmla="*/ 797113 h 829870"/>
                <a:gd name="connsiteX11" fmla="*/ 112293 w 465182"/>
                <a:gd name="connsiteY11" fmla="*/ 804485 h 829870"/>
                <a:gd name="connsiteX12" fmla="*/ 113290 w 465182"/>
                <a:gd name="connsiteY12" fmla="*/ 818958 h 829870"/>
                <a:gd name="connsiteX13" fmla="*/ 125778 w 465182"/>
                <a:gd name="connsiteY13" fmla="*/ 829842 h 829870"/>
                <a:gd name="connsiteX14" fmla="*/ 133049 w 465182"/>
                <a:gd name="connsiteY14" fmla="*/ 826638 h 829870"/>
                <a:gd name="connsiteX15" fmla="*/ 174699 w 465182"/>
                <a:gd name="connsiteY15" fmla="*/ 786955 h 829870"/>
                <a:gd name="connsiteX16" fmla="*/ 182936 w 465182"/>
                <a:gd name="connsiteY16" fmla="*/ 783724 h 829870"/>
                <a:gd name="connsiteX17" fmla="*/ 282187 w 465182"/>
                <a:gd name="connsiteY17" fmla="*/ 785086 h 829870"/>
                <a:gd name="connsiteX18" fmla="*/ 289706 w 465182"/>
                <a:gd name="connsiteY18" fmla="*/ 782485 h 829870"/>
                <a:gd name="connsiteX19" fmla="*/ 362635 w 465182"/>
                <a:gd name="connsiteY19" fmla="*/ 723552 h 829870"/>
                <a:gd name="connsiteX20" fmla="*/ 365750 w 465182"/>
                <a:gd name="connsiteY20" fmla="*/ 719678 h 829870"/>
                <a:gd name="connsiteX21" fmla="*/ 410246 w 465182"/>
                <a:gd name="connsiteY21" fmla="*/ 630680 h 829870"/>
                <a:gd name="connsiteX22" fmla="*/ 411438 w 465182"/>
                <a:gd name="connsiteY22" fmla="*/ 626467 h 829870"/>
                <a:gd name="connsiteX23" fmla="*/ 433714 w 465182"/>
                <a:gd name="connsiteY23" fmla="*/ 373737 h 829870"/>
                <a:gd name="connsiteX24" fmla="*/ 433981 w 465182"/>
                <a:gd name="connsiteY24" fmla="*/ 372075 h 829870"/>
                <a:gd name="connsiteX25" fmla="*/ 464869 w 465182"/>
                <a:gd name="connsiteY25" fmla="*/ 241112 h 829870"/>
                <a:gd name="connsiteX26" fmla="*/ 465078 w 465182"/>
                <a:gd name="connsiteY26" fmla="*/ 236864 h 829870"/>
                <a:gd name="connsiteX27" fmla="*/ 445384 w 465182"/>
                <a:gd name="connsiteY27" fmla="*/ 89943 h 829870"/>
                <a:gd name="connsiteX28" fmla="*/ 436973 w 465182"/>
                <a:gd name="connsiteY28" fmla="*/ 80228 h 829870"/>
                <a:gd name="connsiteX29" fmla="*/ 413470 w 465182"/>
                <a:gd name="connsiteY29" fmla="*/ 73557 h 829870"/>
                <a:gd name="connsiteX30" fmla="*/ 411783 w 465182"/>
                <a:gd name="connsiteY30" fmla="*/ 73107 h 829870"/>
                <a:gd name="connsiteX31" fmla="*/ 411468 w 465182"/>
                <a:gd name="connsiteY31" fmla="*/ 71419 h 829870"/>
                <a:gd name="connsiteX32" fmla="*/ 404863 w 465182"/>
                <a:gd name="connsiteY32" fmla="*/ 38473 h 829870"/>
                <a:gd name="connsiteX33" fmla="*/ 400191 w 465182"/>
                <a:gd name="connsiteY33" fmla="*/ 31245 h 829870"/>
                <a:gd name="connsiteX34" fmla="*/ 359551 w 465182"/>
                <a:gd name="connsiteY34" fmla="*/ 2185 h 829870"/>
                <a:gd name="connsiteX35" fmla="*/ 345716 w 465182"/>
                <a:gd name="connsiteY35" fmla="*/ 2343 h 829870"/>
                <a:gd name="connsiteX36" fmla="*/ 305399 w 465182"/>
                <a:gd name="connsiteY36" fmla="*/ 32589 h 829870"/>
                <a:gd name="connsiteX37" fmla="*/ 303055 w 465182"/>
                <a:gd name="connsiteY37" fmla="*/ 48992 h 829870"/>
                <a:gd name="connsiteX38" fmla="*/ 303819 w 465182"/>
                <a:gd name="connsiteY38" fmla="*/ 49911 h 829870"/>
                <a:gd name="connsiteX39" fmla="*/ 326098 w 465182"/>
                <a:gd name="connsiteY39" fmla="*/ 74059 h 829870"/>
                <a:gd name="connsiteX40" fmla="*/ 333724 w 465182"/>
                <a:gd name="connsiteY40" fmla="*/ 77787 h 829870"/>
                <a:gd name="connsiteX41" fmla="*/ 383614 w 465182"/>
                <a:gd name="connsiteY41" fmla="*/ 81976 h 829870"/>
                <a:gd name="connsiteX42" fmla="*/ 386584 w 465182"/>
                <a:gd name="connsiteY42" fmla="*/ 82201 h 829870"/>
                <a:gd name="connsiteX43" fmla="*/ 386167 w 465182"/>
                <a:gd name="connsiteY43" fmla="*/ 85139 h 829870"/>
                <a:gd name="connsiteX44" fmla="*/ 373804 w 465182"/>
                <a:gd name="connsiteY44" fmla="*/ 169986 h 829870"/>
                <a:gd name="connsiteX45" fmla="*/ 373478 w 465182"/>
                <a:gd name="connsiteY45" fmla="*/ 172317 h 829870"/>
                <a:gd name="connsiteX46" fmla="*/ 371148 w 465182"/>
                <a:gd name="connsiteY46" fmla="*/ 172384 h 829870"/>
                <a:gd name="connsiteX47" fmla="*/ 345071 w 465182"/>
                <a:gd name="connsiteY47" fmla="*/ 173372 h 829870"/>
                <a:gd name="connsiteX48" fmla="*/ 333811 w 465182"/>
                <a:gd name="connsiteY48" fmla="*/ 185524 h 829870"/>
                <a:gd name="connsiteX49" fmla="*/ 333871 w 465182"/>
                <a:gd name="connsiteY49" fmla="*/ 186344 h 829870"/>
                <a:gd name="connsiteX50" fmla="*/ 338379 w 465182"/>
                <a:gd name="connsiteY50" fmla="*/ 227932 h 829870"/>
                <a:gd name="connsiteX51" fmla="*/ 338536 w 465182"/>
                <a:gd name="connsiteY51" fmla="*/ 229620 h 829870"/>
                <a:gd name="connsiteX52" fmla="*/ 337152 w 465182"/>
                <a:gd name="connsiteY52" fmla="*/ 230554 h 829870"/>
                <a:gd name="connsiteX53" fmla="*/ 281623 w 465182"/>
                <a:gd name="connsiteY53" fmla="*/ 267586 h 829870"/>
                <a:gd name="connsiteX54" fmla="*/ 281015 w 465182"/>
                <a:gd name="connsiteY54" fmla="*/ 267981 h 829870"/>
                <a:gd name="connsiteX55" fmla="*/ 280273 w 465182"/>
                <a:gd name="connsiteY55" fmla="*/ 268048 h 829870"/>
                <a:gd name="connsiteX56" fmla="*/ 194343 w 465182"/>
                <a:gd name="connsiteY56" fmla="*/ 273772 h 829870"/>
                <a:gd name="connsiteX57" fmla="*/ 185811 w 465182"/>
                <a:gd name="connsiteY57" fmla="*/ 278356 h 829870"/>
                <a:gd name="connsiteX58" fmla="*/ 170587 w 465182"/>
                <a:gd name="connsiteY58" fmla="*/ 298321 h 829870"/>
                <a:gd name="connsiteX59" fmla="*/ 169426 w 465182"/>
                <a:gd name="connsiteY59" fmla="*/ 310673 h 829870"/>
                <a:gd name="connsiteX60" fmla="*/ 183885 w 465182"/>
                <a:gd name="connsiteY60" fmla="*/ 339579 h 829870"/>
                <a:gd name="connsiteX61" fmla="*/ 185505 w 465182"/>
                <a:gd name="connsiteY61" fmla="*/ 342787 h 829870"/>
                <a:gd name="connsiteX62" fmla="*/ 182018 w 465182"/>
                <a:gd name="connsiteY62" fmla="*/ 343564 h 829870"/>
                <a:gd name="connsiteX63" fmla="*/ 135814 w 465182"/>
                <a:gd name="connsiteY63" fmla="*/ 353762 h 82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65182" h="829870">
                  <a:moveTo>
                    <a:pt x="135814" y="353762"/>
                  </a:moveTo>
                  <a:lnTo>
                    <a:pt x="130164" y="526003"/>
                  </a:lnTo>
                  <a:cubicBezTo>
                    <a:pt x="130092" y="528207"/>
                    <a:pt x="130643" y="530387"/>
                    <a:pt x="131754" y="532292"/>
                  </a:cubicBezTo>
                  <a:lnTo>
                    <a:pt x="152303" y="567529"/>
                  </a:lnTo>
                  <a:cubicBezTo>
                    <a:pt x="155562" y="573119"/>
                    <a:pt x="153676" y="580293"/>
                    <a:pt x="148089" y="583555"/>
                  </a:cubicBezTo>
                  <a:cubicBezTo>
                    <a:pt x="146590" y="584430"/>
                    <a:pt x="144915" y="584961"/>
                    <a:pt x="143186" y="585109"/>
                  </a:cubicBezTo>
                  <a:lnTo>
                    <a:pt x="45131" y="593504"/>
                  </a:lnTo>
                  <a:cubicBezTo>
                    <a:pt x="40924" y="593864"/>
                    <a:pt x="37238" y="596462"/>
                    <a:pt x="35481" y="600303"/>
                  </a:cubicBezTo>
                  <a:lnTo>
                    <a:pt x="1062" y="675549"/>
                  </a:lnTo>
                  <a:cubicBezTo>
                    <a:pt x="-951" y="679949"/>
                    <a:pt x="-52" y="685135"/>
                    <a:pt x="3324" y="688602"/>
                  </a:cubicBezTo>
                  <a:lnTo>
                    <a:pt x="108998" y="797113"/>
                  </a:lnTo>
                  <a:cubicBezTo>
                    <a:pt x="110935" y="799102"/>
                    <a:pt x="112103" y="801714"/>
                    <a:pt x="112293" y="804485"/>
                  </a:cubicBezTo>
                  <a:lnTo>
                    <a:pt x="113290" y="818958"/>
                  </a:lnTo>
                  <a:cubicBezTo>
                    <a:pt x="113734" y="825414"/>
                    <a:pt x="119325" y="830287"/>
                    <a:pt x="125778" y="829842"/>
                  </a:cubicBezTo>
                  <a:cubicBezTo>
                    <a:pt x="128501" y="829654"/>
                    <a:pt x="131072" y="828521"/>
                    <a:pt x="133049" y="826638"/>
                  </a:cubicBezTo>
                  <a:lnTo>
                    <a:pt x="174699" y="786955"/>
                  </a:lnTo>
                  <a:cubicBezTo>
                    <a:pt x="176917" y="784842"/>
                    <a:pt x="179873" y="783682"/>
                    <a:pt x="182936" y="783724"/>
                  </a:cubicBezTo>
                  <a:lnTo>
                    <a:pt x="282187" y="785086"/>
                  </a:lnTo>
                  <a:cubicBezTo>
                    <a:pt x="284920" y="785123"/>
                    <a:pt x="287580" y="784203"/>
                    <a:pt x="289706" y="782485"/>
                  </a:cubicBezTo>
                  <a:lnTo>
                    <a:pt x="362635" y="723552"/>
                  </a:lnTo>
                  <a:cubicBezTo>
                    <a:pt x="363938" y="722499"/>
                    <a:pt x="365000" y="721178"/>
                    <a:pt x="365750" y="719678"/>
                  </a:cubicBezTo>
                  <a:lnTo>
                    <a:pt x="410246" y="630680"/>
                  </a:lnTo>
                  <a:cubicBezTo>
                    <a:pt x="410905" y="629363"/>
                    <a:pt x="411310" y="627934"/>
                    <a:pt x="411438" y="626467"/>
                  </a:cubicBezTo>
                  <a:lnTo>
                    <a:pt x="433714" y="373737"/>
                  </a:lnTo>
                  <a:cubicBezTo>
                    <a:pt x="433763" y="373177"/>
                    <a:pt x="433853" y="372622"/>
                    <a:pt x="433981" y="372075"/>
                  </a:cubicBezTo>
                  <a:lnTo>
                    <a:pt x="464869" y="241112"/>
                  </a:lnTo>
                  <a:cubicBezTo>
                    <a:pt x="465197" y="239721"/>
                    <a:pt x="465269" y="238281"/>
                    <a:pt x="465078" y="236864"/>
                  </a:cubicBezTo>
                  <a:lnTo>
                    <a:pt x="445384" y="89943"/>
                  </a:lnTo>
                  <a:cubicBezTo>
                    <a:pt x="444764" y="85318"/>
                    <a:pt x="441460" y="81502"/>
                    <a:pt x="436973" y="80228"/>
                  </a:cubicBezTo>
                  <a:lnTo>
                    <a:pt x="413470" y="73557"/>
                  </a:lnTo>
                  <a:lnTo>
                    <a:pt x="411783" y="73107"/>
                  </a:lnTo>
                  <a:lnTo>
                    <a:pt x="411468" y="71419"/>
                  </a:lnTo>
                  <a:lnTo>
                    <a:pt x="404863" y="38473"/>
                  </a:lnTo>
                  <a:cubicBezTo>
                    <a:pt x="404279" y="35558"/>
                    <a:pt x="402609" y="32974"/>
                    <a:pt x="400191" y="31245"/>
                  </a:cubicBezTo>
                  <a:lnTo>
                    <a:pt x="359551" y="2185"/>
                  </a:lnTo>
                  <a:cubicBezTo>
                    <a:pt x="355397" y="-786"/>
                    <a:pt x="349800" y="-722"/>
                    <a:pt x="345716" y="2343"/>
                  </a:cubicBezTo>
                  <a:lnTo>
                    <a:pt x="305399" y="32589"/>
                  </a:lnTo>
                  <a:cubicBezTo>
                    <a:pt x="300224" y="36471"/>
                    <a:pt x="299175" y="43815"/>
                    <a:pt x="303055" y="48992"/>
                  </a:cubicBezTo>
                  <a:cubicBezTo>
                    <a:pt x="303294" y="49311"/>
                    <a:pt x="303549" y="49618"/>
                    <a:pt x="303819" y="49911"/>
                  </a:cubicBezTo>
                  <a:lnTo>
                    <a:pt x="326098" y="74059"/>
                  </a:lnTo>
                  <a:cubicBezTo>
                    <a:pt x="328084" y="76212"/>
                    <a:pt x="330805" y="77543"/>
                    <a:pt x="333724" y="77787"/>
                  </a:cubicBezTo>
                  <a:lnTo>
                    <a:pt x="383614" y="81976"/>
                  </a:lnTo>
                  <a:lnTo>
                    <a:pt x="386584" y="82201"/>
                  </a:lnTo>
                  <a:lnTo>
                    <a:pt x="386167" y="85139"/>
                  </a:lnTo>
                  <a:lnTo>
                    <a:pt x="373804" y="169986"/>
                  </a:lnTo>
                  <a:lnTo>
                    <a:pt x="373478" y="172317"/>
                  </a:lnTo>
                  <a:lnTo>
                    <a:pt x="371148" y="172384"/>
                  </a:lnTo>
                  <a:lnTo>
                    <a:pt x="345071" y="173372"/>
                  </a:lnTo>
                  <a:cubicBezTo>
                    <a:pt x="338608" y="173617"/>
                    <a:pt x="333566" y="179057"/>
                    <a:pt x="333811" y="185524"/>
                  </a:cubicBezTo>
                  <a:cubicBezTo>
                    <a:pt x="333822" y="185798"/>
                    <a:pt x="333841" y="186071"/>
                    <a:pt x="333871" y="186344"/>
                  </a:cubicBezTo>
                  <a:lnTo>
                    <a:pt x="338379" y="227932"/>
                  </a:lnTo>
                  <a:lnTo>
                    <a:pt x="338536" y="229620"/>
                  </a:lnTo>
                  <a:lnTo>
                    <a:pt x="337152" y="230554"/>
                  </a:lnTo>
                  <a:lnTo>
                    <a:pt x="281623" y="267586"/>
                  </a:lnTo>
                  <a:lnTo>
                    <a:pt x="281015" y="267981"/>
                  </a:lnTo>
                  <a:lnTo>
                    <a:pt x="280273" y="268048"/>
                  </a:lnTo>
                  <a:lnTo>
                    <a:pt x="194343" y="273772"/>
                  </a:lnTo>
                  <a:cubicBezTo>
                    <a:pt x="190971" y="273997"/>
                    <a:pt x="187860" y="275668"/>
                    <a:pt x="185811" y="278356"/>
                  </a:cubicBezTo>
                  <a:lnTo>
                    <a:pt x="170587" y="298321"/>
                  </a:lnTo>
                  <a:cubicBezTo>
                    <a:pt x="167874" y="301879"/>
                    <a:pt x="167424" y="306671"/>
                    <a:pt x="169426" y="310673"/>
                  </a:cubicBezTo>
                  <a:lnTo>
                    <a:pt x="183885" y="339579"/>
                  </a:lnTo>
                  <a:lnTo>
                    <a:pt x="185505" y="342787"/>
                  </a:lnTo>
                  <a:lnTo>
                    <a:pt x="182018" y="343564"/>
                  </a:lnTo>
                  <a:lnTo>
                    <a:pt x="135814" y="35376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67" name="Полилиния: фигура 114">
              <a:extLst>
                <a:ext uri="{FF2B5EF4-FFF2-40B4-BE49-F238E27FC236}">
                  <a16:creationId xmlns:a16="http://schemas.microsoft.com/office/drawing/2014/main" id="{CD2CD0D3-44A4-DAF1-D631-851DCE7459AA}"/>
                </a:ext>
              </a:extLst>
            </p:cNvPr>
            <p:cNvSpPr/>
            <p:nvPr/>
          </p:nvSpPr>
          <p:spPr>
            <a:xfrm rot="193056">
              <a:off x="10820603" y="3600364"/>
              <a:ext cx="421402" cy="750526"/>
            </a:xfrm>
            <a:custGeom>
              <a:avLst/>
              <a:gdLst>
                <a:gd name="connsiteX0" fmla="*/ 756079 w 1128315"/>
                <a:gd name="connsiteY0" fmla="*/ 1827807 h 2009555"/>
                <a:gd name="connsiteX1" fmla="*/ 793357 w 1128315"/>
                <a:gd name="connsiteY1" fmla="*/ 1888762 h 2009555"/>
                <a:gd name="connsiteX2" fmla="*/ 794548 w 1128315"/>
                <a:gd name="connsiteY2" fmla="*/ 1898365 h 2009555"/>
                <a:gd name="connsiteX3" fmla="*/ 782271 w 1128315"/>
                <a:gd name="connsiteY3" fmla="*/ 1937772 h 2009555"/>
                <a:gd name="connsiteX4" fmla="*/ 782396 w 1128315"/>
                <a:gd name="connsiteY4" fmla="*/ 1945123 h 2009555"/>
                <a:gd name="connsiteX5" fmla="*/ 802151 w 1128315"/>
                <a:gd name="connsiteY5" fmla="*/ 2001701 h 2009555"/>
                <a:gd name="connsiteX6" fmla="*/ 815724 w 1128315"/>
                <a:gd name="connsiteY6" fmla="*/ 2009280 h 2009555"/>
                <a:gd name="connsiteX7" fmla="*/ 833216 w 1128315"/>
                <a:gd name="connsiteY7" fmla="*/ 2005428 h 2009555"/>
                <a:gd name="connsiteX8" fmla="*/ 842135 w 1128315"/>
                <a:gd name="connsiteY8" fmla="*/ 1991466 h 2009555"/>
                <a:gd name="connsiteX9" fmla="*/ 841171 w 1128315"/>
                <a:gd name="connsiteY9" fmla="*/ 1988742 h 2009555"/>
                <a:gd name="connsiteX10" fmla="*/ 831002 w 1128315"/>
                <a:gd name="connsiteY10" fmla="*/ 1968403 h 2009555"/>
                <a:gd name="connsiteX11" fmla="*/ 830225 w 1128315"/>
                <a:gd name="connsiteY11" fmla="*/ 1966817 h 2009555"/>
                <a:gd name="connsiteX12" fmla="*/ 831294 w 1128315"/>
                <a:gd name="connsiteY12" fmla="*/ 1965455 h 2009555"/>
                <a:gd name="connsiteX13" fmla="*/ 855954 w 1128315"/>
                <a:gd name="connsiteY13" fmla="*/ 1933050 h 2009555"/>
                <a:gd name="connsiteX14" fmla="*/ 856730 w 1128315"/>
                <a:gd name="connsiteY14" fmla="*/ 1932013 h 2009555"/>
                <a:gd name="connsiteX15" fmla="*/ 857991 w 1128315"/>
                <a:gd name="connsiteY15" fmla="*/ 1931947 h 2009555"/>
                <a:gd name="connsiteX16" fmla="*/ 946624 w 1128315"/>
                <a:gd name="connsiteY16" fmla="*/ 1926042 h 2009555"/>
                <a:gd name="connsiteX17" fmla="*/ 952343 w 1128315"/>
                <a:gd name="connsiteY17" fmla="*/ 1924099 h 2009555"/>
                <a:gd name="connsiteX18" fmla="*/ 997315 w 1128315"/>
                <a:gd name="connsiteY18" fmla="*/ 1894096 h 2009555"/>
                <a:gd name="connsiteX19" fmla="*/ 1002461 w 1128315"/>
                <a:gd name="connsiteY19" fmla="*/ 1883087 h 2009555"/>
                <a:gd name="connsiteX20" fmla="*/ 997241 w 1128315"/>
                <a:gd name="connsiteY20" fmla="*/ 1834774 h 2009555"/>
                <a:gd name="connsiteX21" fmla="*/ 996913 w 1128315"/>
                <a:gd name="connsiteY21" fmla="*/ 1831791 h 2009555"/>
                <a:gd name="connsiteX22" fmla="*/ 999929 w 1128315"/>
                <a:gd name="connsiteY22" fmla="*/ 1831668 h 2009555"/>
                <a:gd name="connsiteX23" fmla="*/ 1029455 w 1128315"/>
                <a:gd name="connsiteY23" fmla="*/ 1830567 h 2009555"/>
                <a:gd name="connsiteX24" fmla="*/ 1040608 w 1128315"/>
                <a:gd name="connsiteY24" fmla="*/ 1820548 h 2009555"/>
                <a:gd name="connsiteX25" fmla="*/ 1048994 w 1128315"/>
                <a:gd name="connsiteY25" fmla="*/ 1762963 h 2009555"/>
                <a:gd name="connsiteX26" fmla="*/ 1039094 w 1128315"/>
                <a:gd name="connsiteY26" fmla="*/ 1749679 h 2009555"/>
                <a:gd name="connsiteX27" fmla="*/ 1038383 w 1128315"/>
                <a:gd name="connsiteY27" fmla="*/ 1749597 h 2009555"/>
                <a:gd name="connsiteX28" fmla="*/ 998242 w 1128315"/>
                <a:gd name="connsiteY28" fmla="*/ 1746236 h 2009555"/>
                <a:gd name="connsiteX29" fmla="*/ 997173 w 1128315"/>
                <a:gd name="connsiteY29" fmla="*/ 1746134 h 2009555"/>
                <a:gd name="connsiteX30" fmla="*/ 996430 w 1128315"/>
                <a:gd name="connsiteY30" fmla="*/ 1745357 h 2009555"/>
                <a:gd name="connsiteX31" fmla="*/ 959419 w 1128315"/>
                <a:gd name="connsiteY31" fmla="*/ 1705253 h 2009555"/>
                <a:gd name="connsiteX32" fmla="*/ 957314 w 1128315"/>
                <a:gd name="connsiteY32" fmla="*/ 1702956 h 2009555"/>
                <a:gd name="connsiteX33" fmla="*/ 959812 w 1128315"/>
                <a:gd name="connsiteY33" fmla="*/ 1701110 h 2009555"/>
                <a:gd name="connsiteX34" fmla="*/ 1021473 w 1128315"/>
                <a:gd name="connsiteY34" fmla="*/ 1654814 h 2009555"/>
                <a:gd name="connsiteX35" fmla="*/ 1023126 w 1128315"/>
                <a:gd name="connsiteY35" fmla="*/ 1653588 h 2009555"/>
                <a:gd name="connsiteX36" fmla="*/ 1024768 w 1128315"/>
                <a:gd name="connsiteY36" fmla="*/ 1654781 h 2009555"/>
                <a:gd name="connsiteX37" fmla="*/ 1078734 w 1128315"/>
                <a:gd name="connsiteY37" fmla="*/ 1693344 h 2009555"/>
                <a:gd name="connsiteX38" fmla="*/ 1079645 w 1128315"/>
                <a:gd name="connsiteY38" fmla="*/ 1693986 h 2009555"/>
                <a:gd name="connsiteX39" fmla="*/ 1079870 w 1128315"/>
                <a:gd name="connsiteY39" fmla="*/ 1695089 h 2009555"/>
                <a:gd name="connsiteX40" fmla="*/ 1085844 w 1128315"/>
                <a:gd name="connsiteY40" fmla="*/ 1724941 h 2009555"/>
                <a:gd name="connsiteX41" fmla="*/ 1094137 w 1128315"/>
                <a:gd name="connsiteY41" fmla="*/ 1733915 h 2009555"/>
                <a:gd name="connsiteX42" fmla="*/ 1101012 w 1128315"/>
                <a:gd name="connsiteY42" fmla="*/ 1735863 h 2009555"/>
                <a:gd name="connsiteX43" fmla="*/ 1115471 w 1128315"/>
                <a:gd name="connsiteY43" fmla="*/ 1727781 h 2009555"/>
                <a:gd name="connsiteX44" fmla="*/ 1115880 w 1128315"/>
                <a:gd name="connsiteY44" fmla="*/ 1725490 h 2009555"/>
                <a:gd name="connsiteX45" fmla="*/ 1128281 w 1128315"/>
                <a:gd name="connsiteY45" fmla="*/ 1564762 h 2009555"/>
                <a:gd name="connsiteX46" fmla="*/ 1127654 w 1128315"/>
                <a:gd name="connsiteY46" fmla="*/ 1559976 h 2009555"/>
                <a:gd name="connsiteX47" fmla="*/ 1109161 w 1128315"/>
                <a:gd name="connsiteY47" fmla="*/ 1507312 h 2009555"/>
                <a:gd name="connsiteX48" fmla="*/ 1108621 w 1128315"/>
                <a:gd name="connsiteY48" fmla="*/ 1506026 h 2009555"/>
                <a:gd name="connsiteX49" fmla="*/ 1022304 w 1128315"/>
                <a:gd name="connsiteY49" fmla="*/ 1330369 h 2009555"/>
                <a:gd name="connsiteX50" fmla="*/ 1020825 w 1128315"/>
                <a:gd name="connsiteY50" fmla="*/ 1328079 h 2009555"/>
                <a:gd name="connsiteX51" fmla="*/ 994991 w 1128315"/>
                <a:gd name="connsiteY51" fmla="*/ 1296774 h 2009555"/>
                <a:gd name="connsiteX52" fmla="*/ 992549 w 1128315"/>
                <a:gd name="connsiteY52" fmla="*/ 1291665 h 2009555"/>
                <a:gd name="connsiteX53" fmla="*/ 967806 w 1128315"/>
                <a:gd name="connsiteY53" fmla="*/ 1170764 h 2009555"/>
                <a:gd name="connsiteX54" fmla="*/ 967132 w 1128315"/>
                <a:gd name="connsiteY54" fmla="*/ 1168582 h 2009555"/>
                <a:gd name="connsiteX55" fmla="*/ 950160 w 1128315"/>
                <a:gd name="connsiteY55" fmla="*/ 1128106 h 2009555"/>
                <a:gd name="connsiteX56" fmla="*/ 944052 w 1128315"/>
                <a:gd name="connsiteY56" fmla="*/ 1121375 h 2009555"/>
                <a:gd name="connsiteX57" fmla="*/ 881524 w 1128315"/>
                <a:gd name="connsiteY57" fmla="*/ 1095507 h 2009555"/>
                <a:gd name="connsiteX58" fmla="*/ 877011 w 1128315"/>
                <a:gd name="connsiteY58" fmla="*/ 1092191 h 2009555"/>
                <a:gd name="connsiteX59" fmla="*/ 861188 w 1128315"/>
                <a:gd name="connsiteY59" fmla="*/ 1073237 h 2009555"/>
                <a:gd name="connsiteX60" fmla="*/ 859703 w 1128315"/>
                <a:gd name="connsiteY60" fmla="*/ 1060482 h 2009555"/>
                <a:gd name="connsiteX61" fmla="*/ 870177 w 1128315"/>
                <a:gd name="connsiteY61" fmla="*/ 1039540 h 2009555"/>
                <a:gd name="connsiteX62" fmla="*/ 864945 w 1128315"/>
                <a:gd name="connsiteY62" fmla="*/ 1023818 h 2009555"/>
                <a:gd name="connsiteX63" fmla="*/ 864112 w 1128315"/>
                <a:gd name="connsiteY63" fmla="*/ 1023441 h 2009555"/>
                <a:gd name="connsiteX64" fmla="*/ 828875 w 1128315"/>
                <a:gd name="connsiteY64" fmla="*/ 1009120 h 2009555"/>
                <a:gd name="connsiteX65" fmla="*/ 826534 w 1128315"/>
                <a:gd name="connsiteY65" fmla="*/ 1008442 h 2009555"/>
                <a:gd name="connsiteX66" fmla="*/ 730911 w 1128315"/>
                <a:gd name="connsiteY66" fmla="*/ 991295 h 2009555"/>
                <a:gd name="connsiteX67" fmla="*/ 723449 w 1128315"/>
                <a:gd name="connsiteY67" fmla="*/ 992430 h 2009555"/>
                <a:gd name="connsiteX68" fmla="*/ 653605 w 1128315"/>
                <a:gd name="connsiteY68" fmla="*/ 1028713 h 2009555"/>
                <a:gd name="connsiteX69" fmla="*/ 647584 w 1128315"/>
                <a:gd name="connsiteY69" fmla="*/ 1036508 h 2009555"/>
                <a:gd name="connsiteX70" fmla="*/ 627172 w 1128315"/>
                <a:gd name="connsiteY70" fmla="*/ 1126117 h 2009555"/>
                <a:gd name="connsiteX71" fmla="*/ 613151 w 1128315"/>
                <a:gd name="connsiteY71" fmla="*/ 1134937 h 2009555"/>
                <a:gd name="connsiteX72" fmla="*/ 606541 w 1128315"/>
                <a:gd name="connsiteY72" fmla="*/ 1130747 h 2009555"/>
                <a:gd name="connsiteX73" fmla="*/ 597884 w 1128315"/>
                <a:gd name="connsiteY73" fmla="*/ 1119710 h 2009555"/>
                <a:gd name="connsiteX74" fmla="*/ 581442 w 1128315"/>
                <a:gd name="connsiteY74" fmla="*/ 1117726 h 2009555"/>
                <a:gd name="connsiteX75" fmla="*/ 579441 w 1128315"/>
                <a:gd name="connsiteY75" fmla="*/ 1119733 h 2009555"/>
                <a:gd name="connsiteX76" fmla="*/ 564331 w 1128315"/>
                <a:gd name="connsiteY76" fmla="*/ 1139094 h 2009555"/>
                <a:gd name="connsiteX77" fmla="*/ 547893 w 1128315"/>
                <a:gd name="connsiteY77" fmla="*/ 1141118 h 2009555"/>
                <a:gd name="connsiteX78" fmla="*/ 544027 w 1128315"/>
                <a:gd name="connsiteY78" fmla="*/ 1135696 h 2009555"/>
                <a:gd name="connsiteX79" fmla="*/ 524225 w 1128315"/>
                <a:gd name="connsiteY79" fmla="*/ 1078140 h 2009555"/>
                <a:gd name="connsiteX80" fmla="*/ 509340 w 1128315"/>
                <a:gd name="connsiteY80" fmla="*/ 1070875 h 2009555"/>
                <a:gd name="connsiteX81" fmla="*/ 507029 w 1128315"/>
                <a:gd name="connsiteY81" fmla="*/ 1071966 h 2009555"/>
                <a:gd name="connsiteX82" fmla="*/ 457017 w 1128315"/>
                <a:gd name="connsiteY82" fmla="*/ 1102657 h 2009555"/>
                <a:gd name="connsiteX83" fmla="*/ 449025 w 1128315"/>
                <a:gd name="connsiteY83" fmla="*/ 1104236 h 2009555"/>
                <a:gd name="connsiteX84" fmla="*/ 408085 w 1128315"/>
                <a:gd name="connsiteY84" fmla="*/ 1097612 h 2009555"/>
                <a:gd name="connsiteX85" fmla="*/ 398262 w 1128315"/>
                <a:gd name="connsiteY85" fmla="*/ 1085377 h 2009555"/>
                <a:gd name="connsiteX86" fmla="*/ 400556 w 1128315"/>
                <a:gd name="connsiteY86" fmla="*/ 1045167 h 2009555"/>
                <a:gd name="connsiteX87" fmla="*/ 401375 w 1128315"/>
                <a:gd name="connsiteY87" fmla="*/ 1041482 h 2009555"/>
                <a:gd name="connsiteX88" fmla="*/ 472240 w 1128315"/>
                <a:gd name="connsiteY88" fmla="*/ 864263 h 2009555"/>
                <a:gd name="connsiteX89" fmla="*/ 473020 w 1128315"/>
                <a:gd name="connsiteY89" fmla="*/ 861076 h 2009555"/>
                <a:gd name="connsiteX90" fmla="*/ 490819 w 1128315"/>
                <a:gd name="connsiteY90" fmla="*/ 682992 h 2009555"/>
                <a:gd name="connsiteX91" fmla="*/ 491087 w 1128315"/>
                <a:gd name="connsiteY91" fmla="*/ 681411 h 2009555"/>
                <a:gd name="connsiteX92" fmla="*/ 511262 w 1128315"/>
                <a:gd name="connsiteY92" fmla="*/ 597709 h 2009555"/>
                <a:gd name="connsiteX93" fmla="*/ 511240 w 1128315"/>
                <a:gd name="connsiteY93" fmla="*/ 592123 h 2009555"/>
                <a:gd name="connsiteX94" fmla="*/ 494792 w 1128315"/>
                <a:gd name="connsiteY94" fmla="*/ 526217 h 2009555"/>
                <a:gd name="connsiteX95" fmla="*/ 495178 w 1128315"/>
                <a:gd name="connsiteY95" fmla="*/ 519294 h 2009555"/>
                <a:gd name="connsiteX96" fmla="*/ 516897 w 1128315"/>
                <a:gd name="connsiteY96" fmla="*/ 460864 h 2009555"/>
                <a:gd name="connsiteX97" fmla="*/ 517499 w 1128315"/>
                <a:gd name="connsiteY97" fmla="*/ 455018 h 2009555"/>
                <a:gd name="connsiteX98" fmla="*/ 508337 w 1128315"/>
                <a:gd name="connsiteY98" fmla="*/ 394737 h 2009555"/>
                <a:gd name="connsiteX99" fmla="*/ 511717 w 1128315"/>
                <a:gd name="connsiteY99" fmla="*/ 384608 h 2009555"/>
                <a:gd name="connsiteX100" fmla="*/ 654952 w 1128315"/>
                <a:gd name="connsiteY100" fmla="*/ 244129 h 2009555"/>
                <a:gd name="connsiteX101" fmla="*/ 665303 w 1128315"/>
                <a:gd name="connsiteY101" fmla="*/ 240979 h 2009555"/>
                <a:gd name="connsiteX102" fmla="*/ 699503 w 1128315"/>
                <a:gd name="connsiteY102" fmla="*/ 247381 h 2009555"/>
                <a:gd name="connsiteX103" fmla="*/ 709374 w 1128315"/>
                <a:gd name="connsiteY103" fmla="*/ 241053 h 2009555"/>
                <a:gd name="connsiteX104" fmla="*/ 711042 w 1128315"/>
                <a:gd name="connsiteY104" fmla="*/ 234412 h 2009555"/>
                <a:gd name="connsiteX105" fmla="*/ 709943 w 1128315"/>
                <a:gd name="connsiteY105" fmla="*/ 227698 h 2009555"/>
                <a:gd name="connsiteX106" fmla="*/ 704678 w 1128315"/>
                <a:gd name="connsiteY106" fmla="*/ 219498 h 2009555"/>
                <a:gd name="connsiteX107" fmla="*/ 708083 w 1128315"/>
                <a:gd name="connsiteY107" fmla="*/ 203384 h 2009555"/>
                <a:gd name="connsiteX108" fmla="*/ 710437 w 1128315"/>
                <a:gd name="connsiteY108" fmla="*/ 201830 h 2009555"/>
                <a:gd name="connsiteX109" fmla="*/ 714156 w 1128315"/>
                <a:gd name="connsiteY109" fmla="*/ 186236 h 2009555"/>
                <a:gd name="connsiteX110" fmla="*/ 696812 w 1128315"/>
                <a:gd name="connsiteY110" fmla="*/ 155871 h 2009555"/>
                <a:gd name="connsiteX111" fmla="*/ 686644 w 1128315"/>
                <a:gd name="connsiteY111" fmla="*/ 149967 h 2009555"/>
                <a:gd name="connsiteX112" fmla="*/ 645427 w 1128315"/>
                <a:gd name="connsiteY112" fmla="*/ 149967 h 2009555"/>
                <a:gd name="connsiteX113" fmla="*/ 638480 w 1128315"/>
                <a:gd name="connsiteY113" fmla="*/ 152252 h 2009555"/>
                <a:gd name="connsiteX114" fmla="*/ 597379 w 1128315"/>
                <a:gd name="connsiteY114" fmla="*/ 182552 h 2009555"/>
                <a:gd name="connsiteX115" fmla="*/ 594724 w 1128315"/>
                <a:gd name="connsiteY115" fmla="*/ 184511 h 2009555"/>
                <a:gd name="connsiteX116" fmla="*/ 593238 w 1128315"/>
                <a:gd name="connsiteY116" fmla="*/ 181551 h 2009555"/>
                <a:gd name="connsiteX117" fmla="*/ 571954 w 1128315"/>
                <a:gd name="connsiteY117" fmla="*/ 138936 h 2009555"/>
                <a:gd name="connsiteX118" fmla="*/ 571268 w 1128315"/>
                <a:gd name="connsiteY118" fmla="*/ 137631 h 2009555"/>
                <a:gd name="connsiteX119" fmla="*/ 571988 w 1128315"/>
                <a:gd name="connsiteY119" fmla="*/ 136347 h 2009555"/>
                <a:gd name="connsiteX120" fmla="*/ 595451 w 1128315"/>
                <a:gd name="connsiteY120" fmla="*/ 93679 h 2009555"/>
                <a:gd name="connsiteX121" fmla="*/ 596673 w 1128315"/>
                <a:gd name="connsiteY121" fmla="*/ 85730 h 2009555"/>
                <a:gd name="connsiteX122" fmla="*/ 587519 w 1128315"/>
                <a:gd name="connsiteY122" fmla="*/ 39998 h 2009555"/>
                <a:gd name="connsiteX123" fmla="*/ 579740 w 1128315"/>
                <a:gd name="connsiteY123" fmla="*/ 31183 h 2009555"/>
                <a:gd name="connsiteX124" fmla="*/ 488052 w 1128315"/>
                <a:gd name="connsiteY124" fmla="*/ 601 h 2009555"/>
                <a:gd name="connsiteX125" fmla="*/ 477854 w 1128315"/>
                <a:gd name="connsiteY125" fmla="*/ 1967 h 2009555"/>
                <a:gd name="connsiteX126" fmla="*/ 438560 w 1128315"/>
                <a:gd name="connsiteY126" fmla="*/ 28167 h 2009555"/>
                <a:gd name="connsiteX127" fmla="*/ 433769 w 1128315"/>
                <a:gd name="connsiteY127" fmla="*/ 34789 h 2009555"/>
                <a:gd name="connsiteX128" fmla="*/ 423412 w 1128315"/>
                <a:gd name="connsiteY128" fmla="*/ 72188 h 2009555"/>
                <a:gd name="connsiteX129" fmla="*/ 422894 w 1128315"/>
                <a:gd name="connsiteY129" fmla="*/ 73945 h 2009555"/>
                <a:gd name="connsiteX130" fmla="*/ 421117 w 1128315"/>
                <a:gd name="connsiteY130" fmla="*/ 74215 h 2009555"/>
                <a:gd name="connsiteX131" fmla="*/ 364245 w 1128315"/>
                <a:gd name="connsiteY131" fmla="*/ 82633 h 2009555"/>
                <a:gd name="connsiteX132" fmla="*/ 355790 w 1128315"/>
                <a:gd name="connsiteY132" fmla="*/ 88413 h 2009555"/>
                <a:gd name="connsiteX133" fmla="*/ 340366 w 1128315"/>
                <a:gd name="connsiteY133" fmla="*/ 115434 h 2009555"/>
                <a:gd name="connsiteX134" fmla="*/ 339748 w 1128315"/>
                <a:gd name="connsiteY134" fmla="*/ 116514 h 2009555"/>
                <a:gd name="connsiteX135" fmla="*/ 338521 w 1128315"/>
                <a:gd name="connsiteY135" fmla="*/ 116762 h 2009555"/>
                <a:gd name="connsiteX136" fmla="*/ 284094 w 1128315"/>
                <a:gd name="connsiteY136" fmla="*/ 128604 h 2009555"/>
                <a:gd name="connsiteX137" fmla="*/ 283352 w 1128315"/>
                <a:gd name="connsiteY137" fmla="*/ 128760 h 2009555"/>
                <a:gd name="connsiteX138" fmla="*/ 282609 w 1128315"/>
                <a:gd name="connsiteY138" fmla="*/ 128512 h 2009555"/>
                <a:gd name="connsiteX139" fmla="*/ 209673 w 1128315"/>
                <a:gd name="connsiteY139" fmla="*/ 103505 h 2009555"/>
                <a:gd name="connsiteX140" fmla="*/ 196597 w 1128315"/>
                <a:gd name="connsiteY140" fmla="*/ 107442 h 2009555"/>
                <a:gd name="connsiteX141" fmla="*/ 184219 w 1128315"/>
                <a:gd name="connsiteY141" fmla="*/ 123531 h 2009555"/>
                <a:gd name="connsiteX142" fmla="*/ 182534 w 1128315"/>
                <a:gd name="connsiteY142" fmla="*/ 134792 h 2009555"/>
                <a:gd name="connsiteX143" fmla="*/ 222277 w 1128315"/>
                <a:gd name="connsiteY143" fmla="*/ 240836 h 2009555"/>
                <a:gd name="connsiteX144" fmla="*/ 222592 w 1128315"/>
                <a:gd name="connsiteY144" fmla="*/ 241713 h 2009555"/>
                <a:gd name="connsiteX145" fmla="*/ 222367 w 1128315"/>
                <a:gd name="connsiteY145" fmla="*/ 242570 h 2009555"/>
                <a:gd name="connsiteX146" fmla="*/ 194413 w 1128315"/>
                <a:gd name="connsiteY146" fmla="*/ 341534 h 2009555"/>
                <a:gd name="connsiteX147" fmla="*/ 198966 w 1128315"/>
                <a:gd name="connsiteY147" fmla="*/ 354319 h 2009555"/>
                <a:gd name="connsiteX148" fmla="*/ 237802 w 1128315"/>
                <a:gd name="connsiteY148" fmla="*/ 381523 h 2009555"/>
                <a:gd name="connsiteX149" fmla="*/ 238645 w 1128315"/>
                <a:gd name="connsiteY149" fmla="*/ 382108 h 2009555"/>
                <a:gd name="connsiteX150" fmla="*/ 238904 w 1128315"/>
                <a:gd name="connsiteY150" fmla="*/ 383043 h 2009555"/>
                <a:gd name="connsiteX151" fmla="*/ 264914 w 1128315"/>
                <a:gd name="connsiteY151" fmla="*/ 475364 h 2009555"/>
                <a:gd name="connsiteX152" fmla="*/ 265566 w 1128315"/>
                <a:gd name="connsiteY152" fmla="*/ 477638 h 2009555"/>
                <a:gd name="connsiteX153" fmla="*/ 263429 w 1128315"/>
                <a:gd name="connsiteY153" fmla="*/ 478639 h 2009555"/>
                <a:gd name="connsiteX154" fmla="*/ 236806 w 1128315"/>
                <a:gd name="connsiteY154" fmla="*/ 491058 h 2009555"/>
                <a:gd name="connsiteX155" fmla="*/ 230059 w 1128315"/>
                <a:gd name="connsiteY155" fmla="*/ 502292 h 2009555"/>
                <a:gd name="connsiteX156" fmla="*/ 231906 w 1128315"/>
                <a:gd name="connsiteY156" fmla="*/ 537485 h 2009555"/>
                <a:gd name="connsiteX157" fmla="*/ 231941 w 1128315"/>
                <a:gd name="connsiteY157" fmla="*/ 538070 h 2009555"/>
                <a:gd name="connsiteX158" fmla="*/ 231750 w 1128315"/>
                <a:gd name="connsiteY158" fmla="*/ 538588 h 2009555"/>
                <a:gd name="connsiteX159" fmla="*/ 215190 w 1128315"/>
                <a:gd name="connsiteY159" fmla="*/ 583555 h 2009555"/>
                <a:gd name="connsiteX160" fmla="*/ 214571 w 1128315"/>
                <a:gd name="connsiteY160" fmla="*/ 585267 h 2009555"/>
                <a:gd name="connsiteX161" fmla="*/ 212759 w 1128315"/>
                <a:gd name="connsiteY161" fmla="*/ 585401 h 2009555"/>
                <a:gd name="connsiteX162" fmla="*/ 154222 w 1128315"/>
                <a:gd name="connsiteY162" fmla="*/ 589294 h 2009555"/>
                <a:gd name="connsiteX163" fmla="*/ 143332 w 1128315"/>
                <a:gd name="connsiteY163" fmla="*/ 599968 h 2009555"/>
                <a:gd name="connsiteX164" fmla="*/ 139669 w 1128315"/>
                <a:gd name="connsiteY164" fmla="*/ 642019 h 2009555"/>
                <a:gd name="connsiteX165" fmla="*/ 139512 w 1128315"/>
                <a:gd name="connsiteY165" fmla="*/ 643764 h 2009555"/>
                <a:gd name="connsiteX166" fmla="*/ 137859 w 1128315"/>
                <a:gd name="connsiteY166" fmla="*/ 644383 h 2009555"/>
                <a:gd name="connsiteX167" fmla="*/ 28973 w 1128315"/>
                <a:gd name="connsiteY167" fmla="*/ 685792 h 2009555"/>
                <a:gd name="connsiteX168" fmla="*/ 21423 w 1128315"/>
                <a:gd name="connsiteY168" fmla="*/ 696745 h 2009555"/>
                <a:gd name="connsiteX169" fmla="*/ 21423 w 1128315"/>
                <a:gd name="connsiteY169" fmla="*/ 825007 h 2009555"/>
                <a:gd name="connsiteX170" fmla="*/ 20737 w 1128315"/>
                <a:gd name="connsiteY170" fmla="*/ 825794 h 2009555"/>
                <a:gd name="connsiteX171" fmla="*/ 2820 w 1128315"/>
                <a:gd name="connsiteY171" fmla="*/ 846703 h 2009555"/>
                <a:gd name="connsiteX172" fmla="*/ 4089 w 1128315"/>
                <a:gd name="connsiteY172" fmla="*/ 863225 h 2009555"/>
                <a:gd name="connsiteX173" fmla="*/ 5046 w 1128315"/>
                <a:gd name="connsiteY173" fmla="*/ 863964 h 2009555"/>
                <a:gd name="connsiteX174" fmla="*/ 53316 w 1128315"/>
                <a:gd name="connsiteY174" fmla="*/ 897394 h 2009555"/>
                <a:gd name="connsiteX175" fmla="*/ 55353 w 1128315"/>
                <a:gd name="connsiteY175" fmla="*/ 898823 h 2009555"/>
                <a:gd name="connsiteX176" fmla="*/ 54227 w 1128315"/>
                <a:gd name="connsiteY176" fmla="*/ 900984 h 2009555"/>
                <a:gd name="connsiteX177" fmla="*/ 27131 w 1128315"/>
                <a:gd name="connsiteY177" fmla="*/ 953251 h 2009555"/>
                <a:gd name="connsiteX178" fmla="*/ 31117 w 1128315"/>
                <a:gd name="connsiteY178" fmla="*/ 968454 h 2009555"/>
                <a:gd name="connsiteX179" fmla="*/ 81632 w 1128315"/>
                <a:gd name="connsiteY179" fmla="*/ 1001500 h 2009555"/>
                <a:gd name="connsiteX180" fmla="*/ 82375 w 1128315"/>
                <a:gd name="connsiteY180" fmla="*/ 1001984 h 2009555"/>
                <a:gd name="connsiteX181" fmla="*/ 82701 w 1128315"/>
                <a:gd name="connsiteY181" fmla="*/ 1002794 h 2009555"/>
                <a:gd name="connsiteX182" fmla="*/ 96898 w 1128315"/>
                <a:gd name="connsiteY182" fmla="*/ 1038306 h 2009555"/>
                <a:gd name="connsiteX183" fmla="*/ 97551 w 1128315"/>
                <a:gd name="connsiteY183" fmla="*/ 1039961 h 2009555"/>
                <a:gd name="connsiteX184" fmla="*/ 96347 w 1128315"/>
                <a:gd name="connsiteY184" fmla="*/ 1041256 h 2009555"/>
                <a:gd name="connsiteX185" fmla="*/ 69243 w 1128315"/>
                <a:gd name="connsiteY185" fmla="*/ 1070292 h 2009555"/>
                <a:gd name="connsiteX186" fmla="*/ 66766 w 1128315"/>
                <a:gd name="connsiteY186" fmla="*/ 1082207 h 2009555"/>
                <a:gd name="connsiteX187" fmla="*/ 82824 w 1128315"/>
                <a:gd name="connsiteY187" fmla="*/ 1127493 h 2009555"/>
                <a:gd name="connsiteX188" fmla="*/ 97776 w 1128315"/>
                <a:gd name="connsiteY188" fmla="*/ 1134618 h 2009555"/>
                <a:gd name="connsiteX189" fmla="*/ 99264 w 1128315"/>
                <a:gd name="connsiteY189" fmla="*/ 1133970 h 2009555"/>
                <a:gd name="connsiteX190" fmla="*/ 181631 w 1128315"/>
                <a:gd name="connsiteY190" fmla="*/ 1091109 h 2009555"/>
                <a:gd name="connsiteX191" fmla="*/ 183510 w 1128315"/>
                <a:gd name="connsiteY191" fmla="*/ 1090107 h 2009555"/>
                <a:gd name="connsiteX192" fmla="*/ 184995 w 1128315"/>
                <a:gd name="connsiteY192" fmla="*/ 1091683 h 2009555"/>
                <a:gd name="connsiteX193" fmla="*/ 216089 w 1128315"/>
                <a:gd name="connsiteY193" fmla="*/ 1125383 h 2009555"/>
                <a:gd name="connsiteX194" fmla="*/ 217349 w 1128315"/>
                <a:gd name="connsiteY194" fmla="*/ 1126745 h 2009555"/>
                <a:gd name="connsiteX195" fmla="*/ 216540 w 1128315"/>
                <a:gd name="connsiteY195" fmla="*/ 1128467 h 2009555"/>
                <a:gd name="connsiteX196" fmla="*/ 171596 w 1128315"/>
                <a:gd name="connsiteY196" fmla="*/ 1225952 h 2009555"/>
                <a:gd name="connsiteX197" fmla="*/ 170584 w 1128315"/>
                <a:gd name="connsiteY197" fmla="*/ 1232088 h 2009555"/>
                <a:gd name="connsiteX198" fmla="*/ 175354 w 1128315"/>
                <a:gd name="connsiteY198" fmla="*/ 1277371 h 2009555"/>
                <a:gd name="connsiteX199" fmla="*/ 175522 w 1128315"/>
                <a:gd name="connsiteY199" fmla="*/ 1279184 h 2009555"/>
                <a:gd name="connsiteX200" fmla="*/ 173969 w 1128315"/>
                <a:gd name="connsiteY200" fmla="*/ 1280084 h 2009555"/>
                <a:gd name="connsiteX201" fmla="*/ 145492 w 1128315"/>
                <a:gd name="connsiteY201" fmla="*/ 1296356 h 2009555"/>
                <a:gd name="connsiteX202" fmla="*/ 139610 w 1128315"/>
                <a:gd name="connsiteY202" fmla="*/ 1307217 h 2009555"/>
                <a:gd name="connsiteX203" fmla="*/ 140866 w 1128315"/>
                <a:gd name="connsiteY203" fmla="*/ 1328619 h 2009555"/>
                <a:gd name="connsiteX204" fmla="*/ 152557 w 1128315"/>
                <a:gd name="connsiteY204" fmla="*/ 1339650 h 2009555"/>
                <a:gd name="connsiteX205" fmla="*/ 220677 w 1128315"/>
                <a:gd name="connsiteY205" fmla="*/ 1339650 h 2009555"/>
                <a:gd name="connsiteX206" fmla="*/ 221521 w 1128315"/>
                <a:gd name="connsiteY206" fmla="*/ 1340876 h 2009555"/>
                <a:gd name="connsiteX207" fmla="*/ 253182 w 1128315"/>
                <a:gd name="connsiteY207" fmla="*/ 1388388 h 2009555"/>
                <a:gd name="connsiteX208" fmla="*/ 263656 w 1128315"/>
                <a:gd name="connsiteY208" fmla="*/ 1393583 h 2009555"/>
                <a:gd name="connsiteX209" fmla="*/ 291637 w 1128315"/>
                <a:gd name="connsiteY209" fmla="*/ 1391832 h 2009555"/>
                <a:gd name="connsiteX210" fmla="*/ 298837 w 1128315"/>
                <a:gd name="connsiteY210" fmla="*/ 1388760 h 2009555"/>
                <a:gd name="connsiteX211" fmla="*/ 356519 w 1128315"/>
                <a:gd name="connsiteY211" fmla="*/ 1335645 h 2009555"/>
                <a:gd name="connsiteX212" fmla="*/ 359987 w 1128315"/>
                <a:gd name="connsiteY212" fmla="*/ 1329713 h 2009555"/>
                <a:gd name="connsiteX213" fmla="*/ 369355 w 1128315"/>
                <a:gd name="connsiteY213" fmla="*/ 1289965 h 2009555"/>
                <a:gd name="connsiteX214" fmla="*/ 369839 w 1128315"/>
                <a:gd name="connsiteY214" fmla="*/ 1287793 h 2009555"/>
                <a:gd name="connsiteX215" fmla="*/ 412328 w 1128315"/>
                <a:gd name="connsiteY215" fmla="*/ 1287793 h 2009555"/>
                <a:gd name="connsiteX216" fmla="*/ 422801 w 1128315"/>
                <a:gd name="connsiteY216" fmla="*/ 1281319 h 2009555"/>
                <a:gd name="connsiteX217" fmla="*/ 434345 w 1128315"/>
                <a:gd name="connsiteY217" fmla="*/ 1258235 h 2009555"/>
                <a:gd name="connsiteX218" fmla="*/ 435256 w 1128315"/>
                <a:gd name="connsiteY218" fmla="*/ 1256424 h 2009555"/>
                <a:gd name="connsiteX219" fmla="*/ 437259 w 1128315"/>
                <a:gd name="connsiteY219" fmla="*/ 1256716 h 2009555"/>
                <a:gd name="connsiteX220" fmla="*/ 470940 w 1128315"/>
                <a:gd name="connsiteY220" fmla="*/ 1261894 h 2009555"/>
                <a:gd name="connsiteX221" fmla="*/ 472651 w 1128315"/>
                <a:gd name="connsiteY221" fmla="*/ 1262152 h 2009555"/>
                <a:gd name="connsiteX222" fmla="*/ 473168 w 1128315"/>
                <a:gd name="connsiteY222" fmla="*/ 1263840 h 2009555"/>
                <a:gd name="connsiteX223" fmla="*/ 504262 w 1128315"/>
                <a:gd name="connsiteY223" fmla="*/ 1359752 h 2009555"/>
                <a:gd name="connsiteX224" fmla="*/ 504814 w 1128315"/>
                <a:gd name="connsiteY224" fmla="*/ 1361373 h 2009555"/>
                <a:gd name="connsiteX225" fmla="*/ 503587 w 1128315"/>
                <a:gd name="connsiteY225" fmla="*/ 1362566 h 2009555"/>
                <a:gd name="connsiteX226" fmla="*/ 482877 w 1128315"/>
                <a:gd name="connsiteY226" fmla="*/ 1383322 h 2009555"/>
                <a:gd name="connsiteX227" fmla="*/ 482235 w 1128315"/>
                <a:gd name="connsiteY227" fmla="*/ 1383930 h 2009555"/>
                <a:gd name="connsiteX228" fmla="*/ 481324 w 1128315"/>
                <a:gd name="connsiteY228" fmla="*/ 1384099 h 2009555"/>
                <a:gd name="connsiteX229" fmla="*/ 420040 w 1128315"/>
                <a:gd name="connsiteY229" fmla="*/ 1393981 h 2009555"/>
                <a:gd name="connsiteX230" fmla="*/ 410342 w 1128315"/>
                <a:gd name="connsiteY230" fmla="*/ 1407413 h 2009555"/>
                <a:gd name="connsiteX231" fmla="*/ 411309 w 1128315"/>
                <a:gd name="connsiteY231" fmla="*/ 1410542 h 2009555"/>
                <a:gd name="connsiteX232" fmla="*/ 423838 w 1128315"/>
                <a:gd name="connsiteY232" fmla="*/ 1437159 h 2009555"/>
                <a:gd name="connsiteX233" fmla="*/ 424614 w 1128315"/>
                <a:gd name="connsiteY233" fmla="*/ 1438871 h 2009555"/>
                <a:gd name="connsiteX234" fmla="*/ 423354 w 1128315"/>
                <a:gd name="connsiteY234" fmla="*/ 1440266 h 2009555"/>
                <a:gd name="connsiteX235" fmla="*/ 395143 w 1128315"/>
                <a:gd name="connsiteY235" fmla="*/ 1470821 h 2009555"/>
                <a:gd name="connsiteX236" fmla="*/ 392212 w 1128315"/>
                <a:gd name="connsiteY236" fmla="*/ 1476734 h 2009555"/>
                <a:gd name="connsiteX237" fmla="*/ 385171 w 1128315"/>
                <a:gd name="connsiteY237" fmla="*/ 1516626 h 2009555"/>
                <a:gd name="connsiteX238" fmla="*/ 385037 w 1128315"/>
                <a:gd name="connsiteY238" fmla="*/ 1517368 h 2009555"/>
                <a:gd name="connsiteX239" fmla="*/ 384553 w 1128315"/>
                <a:gd name="connsiteY239" fmla="*/ 1517954 h 2009555"/>
                <a:gd name="connsiteX240" fmla="*/ 345728 w 1128315"/>
                <a:gd name="connsiteY240" fmla="*/ 1563287 h 2009555"/>
                <a:gd name="connsiteX241" fmla="*/ 345475 w 1128315"/>
                <a:gd name="connsiteY241" fmla="*/ 1578231 h 2009555"/>
                <a:gd name="connsiteX242" fmla="*/ 358701 w 1128315"/>
                <a:gd name="connsiteY242" fmla="*/ 1594775 h 2009555"/>
                <a:gd name="connsiteX243" fmla="*/ 360029 w 1128315"/>
                <a:gd name="connsiteY243" fmla="*/ 1596452 h 2009555"/>
                <a:gd name="connsiteX244" fmla="*/ 358735 w 1128315"/>
                <a:gd name="connsiteY244" fmla="*/ 1598163 h 2009555"/>
                <a:gd name="connsiteX245" fmla="*/ 330566 w 1128315"/>
                <a:gd name="connsiteY245" fmla="*/ 1635763 h 2009555"/>
                <a:gd name="connsiteX246" fmla="*/ 328226 w 1128315"/>
                <a:gd name="connsiteY246" fmla="*/ 1642791 h 2009555"/>
                <a:gd name="connsiteX247" fmla="*/ 328226 w 1128315"/>
                <a:gd name="connsiteY247" fmla="*/ 1680855 h 2009555"/>
                <a:gd name="connsiteX248" fmla="*/ 334701 w 1128315"/>
                <a:gd name="connsiteY248" fmla="*/ 1691336 h 2009555"/>
                <a:gd name="connsiteX249" fmla="*/ 409595 w 1128315"/>
                <a:gd name="connsiteY249" fmla="*/ 1728788 h 2009555"/>
                <a:gd name="connsiteX250" fmla="*/ 410214 w 1128315"/>
                <a:gd name="connsiteY250" fmla="*/ 1729114 h 2009555"/>
                <a:gd name="connsiteX251" fmla="*/ 410597 w 1128315"/>
                <a:gd name="connsiteY251" fmla="*/ 1729667 h 2009555"/>
                <a:gd name="connsiteX252" fmla="*/ 468242 w 1128315"/>
                <a:gd name="connsiteY252" fmla="*/ 1809538 h 2009555"/>
                <a:gd name="connsiteX253" fmla="*/ 484592 w 1128315"/>
                <a:gd name="connsiteY253" fmla="*/ 1812177 h 2009555"/>
                <a:gd name="connsiteX254" fmla="*/ 485796 w 1128315"/>
                <a:gd name="connsiteY254" fmla="*/ 1811179 h 2009555"/>
                <a:gd name="connsiteX255" fmla="*/ 517042 w 1128315"/>
                <a:gd name="connsiteY255" fmla="*/ 1781523 h 2009555"/>
                <a:gd name="connsiteX256" fmla="*/ 517885 w 1128315"/>
                <a:gd name="connsiteY256" fmla="*/ 1780746 h 2009555"/>
                <a:gd name="connsiteX257" fmla="*/ 519022 w 1128315"/>
                <a:gd name="connsiteY257" fmla="*/ 1780779 h 2009555"/>
                <a:gd name="connsiteX258" fmla="*/ 606894 w 1128315"/>
                <a:gd name="connsiteY258" fmla="*/ 1782300 h 2009555"/>
                <a:gd name="connsiteX259" fmla="*/ 607862 w 1128315"/>
                <a:gd name="connsiteY259" fmla="*/ 1782333 h 2009555"/>
                <a:gd name="connsiteX260" fmla="*/ 608604 w 1128315"/>
                <a:gd name="connsiteY260" fmla="*/ 1782907 h 2009555"/>
                <a:gd name="connsiteX261" fmla="*/ 642487 w 1128315"/>
                <a:gd name="connsiteY261" fmla="*/ 1810297 h 2009555"/>
                <a:gd name="connsiteX262" fmla="*/ 653593 w 1128315"/>
                <a:gd name="connsiteY262" fmla="*/ 1812284 h 2009555"/>
                <a:gd name="connsiteX263" fmla="*/ 764774 w 1128315"/>
                <a:gd name="connsiteY263" fmla="*/ 1774723 h 2009555"/>
                <a:gd name="connsiteX264" fmla="*/ 769600 w 1128315"/>
                <a:gd name="connsiteY264" fmla="*/ 1773103 h 2009555"/>
                <a:gd name="connsiteX265" fmla="*/ 768363 w 1128315"/>
                <a:gd name="connsiteY265" fmla="*/ 1778056 h 2009555"/>
                <a:gd name="connsiteX266" fmla="*/ 756078 w 1128315"/>
                <a:gd name="connsiteY266" fmla="*/ 1827807 h 200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</a:cxnLst>
              <a:rect l="l" t="t" r="r" b="b"/>
              <a:pathLst>
                <a:path w="1128315" h="2009555">
                  <a:moveTo>
                    <a:pt x="756079" y="1827807"/>
                  </a:moveTo>
                  <a:lnTo>
                    <a:pt x="793357" y="1888762"/>
                  </a:lnTo>
                  <a:cubicBezTo>
                    <a:pt x="795118" y="1891642"/>
                    <a:pt x="795552" y="1895141"/>
                    <a:pt x="794548" y="1898365"/>
                  </a:cubicBezTo>
                  <a:lnTo>
                    <a:pt x="782271" y="1937772"/>
                  </a:lnTo>
                  <a:cubicBezTo>
                    <a:pt x="781524" y="1940172"/>
                    <a:pt x="781567" y="1942750"/>
                    <a:pt x="782396" y="1945123"/>
                  </a:cubicBezTo>
                  <a:lnTo>
                    <a:pt x="802151" y="2001701"/>
                  </a:lnTo>
                  <a:cubicBezTo>
                    <a:pt x="804106" y="2007300"/>
                    <a:pt x="809934" y="2010555"/>
                    <a:pt x="815724" y="2009280"/>
                  </a:cubicBezTo>
                  <a:lnTo>
                    <a:pt x="833216" y="2005428"/>
                  </a:lnTo>
                  <a:cubicBezTo>
                    <a:pt x="839533" y="2004037"/>
                    <a:pt x="843526" y="1997786"/>
                    <a:pt x="842135" y="1991466"/>
                  </a:cubicBezTo>
                  <a:cubicBezTo>
                    <a:pt x="841928" y="1990521"/>
                    <a:pt x="841604" y="1989606"/>
                    <a:pt x="841171" y="1988742"/>
                  </a:cubicBezTo>
                  <a:lnTo>
                    <a:pt x="831002" y="1968403"/>
                  </a:lnTo>
                  <a:lnTo>
                    <a:pt x="830225" y="1966817"/>
                  </a:lnTo>
                  <a:lnTo>
                    <a:pt x="831294" y="1965455"/>
                  </a:lnTo>
                  <a:lnTo>
                    <a:pt x="855954" y="1933050"/>
                  </a:lnTo>
                  <a:lnTo>
                    <a:pt x="856730" y="1932013"/>
                  </a:lnTo>
                  <a:lnTo>
                    <a:pt x="857991" y="1931947"/>
                  </a:lnTo>
                  <a:lnTo>
                    <a:pt x="946624" y="1926042"/>
                  </a:lnTo>
                  <a:cubicBezTo>
                    <a:pt x="948668" y="1925906"/>
                    <a:pt x="950640" y="1925236"/>
                    <a:pt x="952343" y="1924099"/>
                  </a:cubicBezTo>
                  <a:lnTo>
                    <a:pt x="997315" y="1894096"/>
                  </a:lnTo>
                  <a:cubicBezTo>
                    <a:pt x="1000947" y="1891673"/>
                    <a:pt x="1002930" y="1887430"/>
                    <a:pt x="1002461" y="1883087"/>
                  </a:cubicBezTo>
                  <a:lnTo>
                    <a:pt x="997241" y="1834774"/>
                  </a:lnTo>
                  <a:lnTo>
                    <a:pt x="996913" y="1831791"/>
                  </a:lnTo>
                  <a:lnTo>
                    <a:pt x="999929" y="1831668"/>
                  </a:lnTo>
                  <a:lnTo>
                    <a:pt x="1029455" y="1830567"/>
                  </a:lnTo>
                  <a:cubicBezTo>
                    <a:pt x="1035102" y="1830357"/>
                    <a:pt x="1039793" y="1826142"/>
                    <a:pt x="1040608" y="1820548"/>
                  </a:cubicBezTo>
                  <a:lnTo>
                    <a:pt x="1048994" y="1762963"/>
                  </a:lnTo>
                  <a:cubicBezTo>
                    <a:pt x="1049926" y="1756560"/>
                    <a:pt x="1045494" y="1750612"/>
                    <a:pt x="1039094" y="1749679"/>
                  </a:cubicBezTo>
                  <a:cubicBezTo>
                    <a:pt x="1038858" y="1749644"/>
                    <a:pt x="1038620" y="1749617"/>
                    <a:pt x="1038383" y="1749597"/>
                  </a:cubicBezTo>
                  <a:lnTo>
                    <a:pt x="998242" y="1746236"/>
                  </a:lnTo>
                  <a:lnTo>
                    <a:pt x="997173" y="1746134"/>
                  </a:lnTo>
                  <a:lnTo>
                    <a:pt x="996430" y="1745357"/>
                  </a:lnTo>
                  <a:lnTo>
                    <a:pt x="959419" y="1705253"/>
                  </a:lnTo>
                  <a:lnTo>
                    <a:pt x="957314" y="1702956"/>
                  </a:lnTo>
                  <a:lnTo>
                    <a:pt x="959812" y="1701110"/>
                  </a:lnTo>
                  <a:lnTo>
                    <a:pt x="1021473" y="1654814"/>
                  </a:lnTo>
                  <a:lnTo>
                    <a:pt x="1023126" y="1653588"/>
                  </a:lnTo>
                  <a:lnTo>
                    <a:pt x="1024768" y="1654781"/>
                  </a:lnTo>
                  <a:lnTo>
                    <a:pt x="1078734" y="1693344"/>
                  </a:lnTo>
                  <a:lnTo>
                    <a:pt x="1079645" y="1693986"/>
                  </a:lnTo>
                  <a:lnTo>
                    <a:pt x="1079870" y="1695089"/>
                  </a:lnTo>
                  <a:lnTo>
                    <a:pt x="1085844" y="1724941"/>
                  </a:lnTo>
                  <a:cubicBezTo>
                    <a:pt x="1086707" y="1729252"/>
                    <a:pt x="1089909" y="1732717"/>
                    <a:pt x="1094137" y="1733915"/>
                  </a:cubicBezTo>
                  <a:lnTo>
                    <a:pt x="1101012" y="1735863"/>
                  </a:lnTo>
                  <a:cubicBezTo>
                    <a:pt x="1107236" y="1737626"/>
                    <a:pt x="1113708" y="1734008"/>
                    <a:pt x="1115471" y="1727781"/>
                  </a:cubicBezTo>
                  <a:cubicBezTo>
                    <a:pt x="1115683" y="1727033"/>
                    <a:pt x="1115820" y="1726266"/>
                    <a:pt x="1115880" y="1725490"/>
                  </a:cubicBezTo>
                  <a:lnTo>
                    <a:pt x="1128281" y="1564762"/>
                  </a:lnTo>
                  <a:cubicBezTo>
                    <a:pt x="1128406" y="1563140"/>
                    <a:pt x="1128193" y="1561511"/>
                    <a:pt x="1127654" y="1559976"/>
                  </a:cubicBezTo>
                  <a:lnTo>
                    <a:pt x="1109161" y="1507312"/>
                  </a:lnTo>
                  <a:cubicBezTo>
                    <a:pt x="1109007" y="1506873"/>
                    <a:pt x="1108826" y="1506444"/>
                    <a:pt x="1108621" y="1506026"/>
                  </a:cubicBezTo>
                  <a:lnTo>
                    <a:pt x="1022304" y="1330369"/>
                  </a:lnTo>
                  <a:cubicBezTo>
                    <a:pt x="1021902" y="1329550"/>
                    <a:pt x="1021405" y="1328782"/>
                    <a:pt x="1020825" y="1328079"/>
                  </a:cubicBezTo>
                  <a:lnTo>
                    <a:pt x="994991" y="1296774"/>
                  </a:lnTo>
                  <a:cubicBezTo>
                    <a:pt x="993772" y="1295297"/>
                    <a:pt x="992933" y="1293542"/>
                    <a:pt x="992549" y="1291665"/>
                  </a:cubicBezTo>
                  <a:lnTo>
                    <a:pt x="967806" y="1170764"/>
                  </a:lnTo>
                  <a:cubicBezTo>
                    <a:pt x="967652" y="1170016"/>
                    <a:pt x="967427" y="1169286"/>
                    <a:pt x="967132" y="1168582"/>
                  </a:cubicBezTo>
                  <a:lnTo>
                    <a:pt x="950160" y="1128106"/>
                  </a:lnTo>
                  <a:lnTo>
                    <a:pt x="944052" y="1121375"/>
                  </a:lnTo>
                  <a:lnTo>
                    <a:pt x="881524" y="1095507"/>
                  </a:lnTo>
                  <a:cubicBezTo>
                    <a:pt x="879774" y="1094783"/>
                    <a:pt x="878225" y="1093645"/>
                    <a:pt x="877011" y="1092191"/>
                  </a:cubicBezTo>
                  <a:lnTo>
                    <a:pt x="861188" y="1073237"/>
                  </a:lnTo>
                  <a:cubicBezTo>
                    <a:pt x="858202" y="1069660"/>
                    <a:pt x="857619" y="1064651"/>
                    <a:pt x="859703" y="1060482"/>
                  </a:cubicBezTo>
                  <a:lnTo>
                    <a:pt x="870177" y="1039540"/>
                  </a:lnTo>
                  <a:cubicBezTo>
                    <a:pt x="873072" y="1033753"/>
                    <a:pt x="870729" y="1026714"/>
                    <a:pt x="864945" y="1023818"/>
                  </a:cubicBezTo>
                  <a:cubicBezTo>
                    <a:pt x="864672" y="1023682"/>
                    <a:pt x="864395" y="1023556"/>
                    <a:pt x="864112" y="1023441"/>
                  </a:cubicBezTo>
                  <a:lnTo>
                    <a:pt x="828875" y="1009120"/>
                  </a:lnTo>
                  <a:cubicBezTo>
                    <a:pt x="828120" y="1008813"/>
                    <a:pt x="827336" y="1008586"/>
                    <a:pt x="826534" y="1008442"/>
                  </a:cubicBezTo>
                  <a:lnTo>
                    <a:pt x="730911" y="991295"/>
                  </a:lnTo>
                  <a:cubicBezTo>
                    <a:pt x="728366" y="990839"/>
                    <a:pt x="725743" y="991238"/>
                    <a:pt x="723449" y="992430"/>
                  </a:cubicBezTo>
                  <a:lnTo>
                    <a:pt x="653605" y="1028713"/>
                  </a:lnTo>
                  <a:cubicBezTo>
                    <a:pt x="650551" y="1030299"/>
                    <a:pt x="648348" y="1033150"/>
                    <a:pt x="647584" y="1036508"/>
                  </a:cubicBezTo>
                  <a:lnTo>
                    <a:pt x="627172" y="1126117"/>
                  </a:lnTo>
                  <a:cubicBezTo>
                    <a:pt x="625734" y="1132426"/>
                    <a:pt x="619457" y="1136376"/>
                    <a:pt x="613151" y="1134937"/>
                  </a:cubicBezTo>
                  <a:cubicBezTo>
                    <a:pt x="610532" y="1134340"/>
                    <a:pt x="608199" y="1132861"/>
                    <a:pt x="606541" y="1130747"/>
                  </a:cubicBezTo>
                  <a:lnTo>
                    <a:pt x="597884" y="1119710"/>
                  </a:lnTo>
                  <a:cubicBezTo>
                    <a:pt x="593891" y="1114619"/>
                    <a:pt x="586530" y="1113731"/>
                    <a:pt x="581442" y="1117726"/>
                  </a:cubicBezTo>
                  <a:cubicBezTo>
                    <a:pt x="580696" y="1118311"/>
                    <a:pt x="580024" y="1118985"/>
                    <a:pt x="579441" y="1119733"/>
                  </a:cubicBezTo>
                  <a:lnTo>
                    <a:pt x="564331" y="1139094"/>
                  </a:lnTo>
                  <a:cubicBezTo>
                    <a:pt x="560351" y="1144194"/>
                    <a:pt x="552991" y="1145100"/>
                    <a:pt x="547893" y="1141118"/>
                  </a:cubicBezTo>
                  <a:cubicBezTo>
                    <a:pt x="546108" y="1139723"/>
                    <a:pt x="544765" y="1137839"/>
                    <a:pt x="544027" y="1135696"/>
                  </a:cubicBezTo>
                  <a:lnTo>
                    <a:pt x="524225" y="1078140"/>
                  </a:lnTo>
                  <a:cubicBezTo>
                    <a:pt x="522119" y="1072021"/>
                    <a:pt x="515455" y="1068768"/>
                    <a:pt x="509340" y="1070875"/>
                  </a:cubicBezTo>
                  <a:cubicBezTo>
                    <a:pt x="508532" y="1071153"/>
                    <a:pt x="507757" y="1071519"/>
                    <a:pt x="507029" y="1071966"/>
                  </a:cubicBezTo>
                  <a:lnTo>
                    <a:pt x="457017" y="1102657"/>
                  </a:lnTo>
                  <a:cubicBezTo>
                    <a:pt x="454628" y="1104123"/>
                    <a:pt x="451791" y="1104683"/>
                    <a:pt x="449025" y="1104236"/>
                  </a:cubicBezTo>
                  <a:lnTo>
                    <a:pt x="408085" y="1097612"/>
                  </a:lnTo>
                  <a:cubicBezTo>
                    <a:pt x="402162" y="1096654"/>
                    <a:pt x="397920" y="1091371"/>
                    <a:pt x="398262" y="1085377"/>
                  </a:cubicBezTo>
                  <a:lnTo>
                    <a:pt x="400556" y="1045167"/>
                  </a:lnTo>
                  <a:cubicBezTo>
                    <a:pt x="400628" y="1043903"/>
                    <a:pt x="400904" y="1042658"/>
                    <a:pt x="401375" y="1041482"/>
                  </a:cubicBezTo>
                  <a:lnTo>
                    <a:pt x="472240" y="864263"/>
                  </a:lnTo>
                  <a:cubicBezTo>
                    <a:pt x="472648" y="863242"/>
                    <a:pt x="472911" y="862170"/>
                    <a:pt x="473020" y="861076"/>
                  </a:cubicBezTo>
                  <a:lnTo>
                    <a:pt x="490819" y="682992"/>
                  </a:lnTo>
                  <a:cubicBezTo>
                    <a:pt x="490872" y="682459"/>
                    <a:pt x="490962" y="681931"/>
                    <a:pt x="491087" y="681411"/>
                  </a:cubicBezTo>
                  <a:lnTo>
                    <a:pt x="511262" y="597709"/>
                  </a:lnTo>
                  <a:cubicBezTo>
                    <a:pt x="511704" y="595872"/>
                    <a:pt x="511697" y="593956"/>
                    <a:pt x="511240" y="592123"/>
                  </a:cubicBezTo>
                  <a:lnTo>
                    <a:pt x="494792" y="526217"/>
                  </a:lnTo>
                  <a:cubicBezTo>
                    <a:pt x="494220" y="523923"/>
                    <a:pt x="494354" y="521510"/>
                    <a:pt x="495178" y="519294"/>
                  </a:cubicBezTo>
                  <a:lnTo>
                    <a:pt x="516897" y="460864"/>
                  </a:lnTo>
                  <a:cubicBezTo>
                    <a:pt x="517591" y="458998"/>
                    <a:pt x="517798" y="456986"/>
                    <a:pt x="517499" y="455018"/>
                  </a:cubicBezTo>
                  <a:lnTo>
                    <a:pt x="508337" y="394737"/>
                  </a:lnTo>
                  <a:cubicBezTo>
                    <a:pt x="507771" y="391014"/>
                    <a:pt x="509029" y="387245"/>
                    <a:pt x="511717" y="384608"/>
                  </a:cubicBezTo>
                  <a:lnTo>
                    <a:pt x="654952" y="244129"/>
                  </a:lnTo>
                  <a:cubicBezTo>
                    <a:pt x="657682" y="241451"/>
                    <a:pt x="661546" y="240276"/>
                    <a:pt x="665303" y="240979"/>
                  </a:cubicBezTo>
                  <a:lnTo>
                    <a:pt x="699503" y="247381"/>
                  </a:lnTo>
                  <a:cubicBezTo>
                    <a:pt x="703948" y="248212"/>
                    <a:pt x="708272" y="245440"/>
                    <a:pt x="709374" y="241053"/>
                  </a:cubicBezTo>
                  <a:lnTo>
                    <a:pt x="711042" y="234412"/>
                  </a:lnTo>
                  <a:cubicBezTo>
                    <a:pt x="711619" y="232119"/>
                    <a:pt x="711221" y="229688"/>
                    <a:pt x="709943" y="227698"/>
                  </a:cubicBezTo>
                  <a:lnTo>
                    <a:pt x="704678" y="219498"/>
                  </a:lnTo>
                  <a:cubicBezTo>
                    <a:pt x="701211" y="214100"/>
                    <a:pt x="702729" y="206917"/>
                    <a:pt x="708083" y="203384"/>
                  </a:cubicBezTo>
                  <a:lnTo>
                    <a:pt x="710437" y="201830"/>
                  </a:lnTo>
                  <a:cubicBezTo>
                    <a:pt x="715594" y="198427"/>
                    <a:pt x="717221" y="191602"/>
                    <a:pt x="714156" y="186236"/>
                  </a:cubicBezTo>
                  <a:lnTo>
                    <a:pt x="696812" y="155871"/>
                  </a:lnTo>
                  <a:cubicBezTo>
                    <a:pt x="694727" y="152220"/>
                    <a:pt x="690847" y="149967"/>
                    <a:pt x="686644" y="149967"/>
                  </a:cubicBezTo>
                  <a:lnTo>
                    <a:pt x="645427" y="149967"/>
                  </a:lnTo>
                  <a:cubicBezTo>
                    <a:pt x="642928" y="149967"/>
                    <a:pt x="640493" y="150768"/>
                    <a:pt x="638480" y="152252"/>
                  </a:cubicBezTo>
                  <a:lnTo>
                    <a:pt x="597379" y="182552"/>
                  </a:lnTo>
                  <a:lnTo>
                    <a:pt x="594724" y="184511"/>
                  </a:lnTo>
                  <a:lnTo>
                    <a:pt x="593238" y="181551"/>
                  </a:lnTo>
                  <a:lnTo>
                    <a:pt x="571954" y="138936"/>
                  </a:lnTo>
                  <a:lnTo>
                    <a:pt x="571268" y="137631"/>
                  </a:lnTo>
                  <a:lnTo>
                    <a:pt x="571988" y="136347"/>
                  </a:lnTo>
                  <a:lnTo>
                    <a:pt x="595451" y="93679"/>
                  </a:lnTo>
                  <a:cubicBezTo>
                    <a:pt x="596783" y="91257"/>
                    <a:pt x="597216" y="88441"/>
                    <a:pt x="596673" y="85730"/>
                  </a:cubicBezTo>
                  <a:lnTo>
                    <a:pt x="587519" y="39998"/>
                  </a:lnTo>
                  <a:cubicBezTo>
                    <a:pt x="586694" y="35876"/>
                    <a:pt x="583726" y="32513"/>
                    <a:pt x="579740" y="31183"/>
                  </a:cubicBezTo>
                  <a:lnTo>
                    <a:pt x="488052" y="601"/>
                  </a:lnTo>
                  <a:cubicBezTo>
                    <a:pt x="484625" y="-542"/>
                    <a:pt x="480861" y="-38"/>
                    <a:pt x="477854" y="1967"/>
                  </a:cubicBezTo>
                  <a:lnTo>
                    <a:pt x="438560" y="28167"/>
                  </a:lnTo>
                  <a:cubicBezTo>
                    <a:pt x="436220" y="29728"/>
                    <a:pt x="434519" y="32078"/>
                    <a:pt x="433769" y="34789"/>
                  </a:cubicBezTo>
                  <a:lnTo>
                    <a:pt x="423412" y="72188"/>
                  </a:lnTo>
                  <a:lnTo>
                    <a:pt x="422894" y="73945"/>
                  </a:lnTo>
                  <a:lnTo>
                    <a:pt x="421117" y="74215"/>
                  </a:lnTo>
                  <a:lnTo>
                    <a:pt x="364245" y="82633"/>
                  </a:lnTo>
                  <a:cubicBezTo>
                    <a:pt x="360690" y="83159"/>
                    <a:pt x="357572" y="85290"/>
                    <a:pt x="355790" y="88413"/>
                  </a:cubicBezTo>
                  <a:lnTo>
                    <a:pt x="340366" y="115434"/>
                  </a:lnTo>
                  <a:lnTo>
                    <a:pt x="339748" y="116514"/>
                  </a:lnTo>
                  <a:lnTo>
                    <a:pt x="338521" y="116762"/>
                  </a:lnTo>
                  <a:lnTo>
                    <a:pt x="284094" y="128604"/>
                  </a:lnTo>
                  <a:lnTo>
                    <a:pt x="283352" y="128760"/>
                  </a:lnTo>
                  <a:lnTo>
                    <a:pt x="282609" y="128512"/>
                  </a:lnTo>
                  <a:lnTo>
                    <a:pt x="209673" y="103505"/>
                  </a:lnTo>
                  <a:cubicBezTo>
                    <a:pt x="204922" y="101875"/>
                    <a:pt x="199660" y="103460"/>
                    <a:pt x="196597" y="107442"/>
                  </a:cubicBezTo>
                  <a:lnTo>
                    <a:pt x="184219" y="123531"/>
                  </a:lnTo>
                  <a:cubicBezTo>
                    <a:pt x="181750" y="126741"/>
                    <a:pt x="181113" y="131000"/>
                    <a:pt x="182534" y="134792"/>
                  </a:cubicBezTo>
                  <a:lnTo>
                    <a:pt x="222277" y="240836"/>
                  </a:lnTo>
                  <a:lnTo>
                    <a:pt x="222592" y="241713"/>
                  </a:lnTo>
                  <a:lnTo>
                    <a:pt x="222367" y="242570"/>
                  </a:lnTo>
                  <a:lnTo>
                    <a:pt x="194413" y="341534"/>
                  </a:lnTo>
                  <a:cubicBezTo>
                    <a:pt x="193058" y="346331"/>
                    <a:pt x="194885" y="351461"/>
                    <a:pt x="198966" y="354319"/>
                  </a:cubicBezTo>
                  <a:lnTo>
                    <a:pt x="237802" y="381523"/>
                  </a:lnTo>
                  <a:lnTo>
                    <a:pt x="238645" y="382108"/>
                  </a:lnTo>
                  <a:lnTo>
                    <a:pt x="238904" y="383043"/>
                  </a:lnTo>
                  <a:lnTo>
                    <a:pt x="264914" y="475364"/>
                  </a:lnTo>
                  <a:lnTo>
                    <a:pt x="265566" y="477638"/>
                  </a:lnTo>
                  <a:lnTo>
                    <a:pt x="263429" y="478639"/>
                  </a:lnTo>
                  <a:lnTo>
                    <a:pt x="236806" y="491058"/>
                  </a:lnTo>
                  <a:cubicBezTo>
                    <a:pt x="232478" y="493076"/>
                    <a:pt x="229809" y="497521"/>
                    <a:pt x="230059" y="502292"/>
                  </a:cubicBezTo>
                  <a:lnTo>
                    <a:pt x="231906" y="537485"/>
                  </a:lnTo>
                  <a:lnTo>
                    <a:pt x="231941" y="538070"/>
                  </a:lnTo>
                  <a:lnTo>
                    <a:pt x="231750" y="538588"/>
                  </a:lnTo>
                  <a:lnTo>
                    <a:pt x="215190" y="583555"/>
                  </a:lnTo>
                  <a:lnTo>
                    <a:pt x="214571" y="585267"/>
                  </a:lnTo>
                  <a:lnTo>
                    <a:pt x="212759" y="585401"/>
                  </a:lnTo>
                  <a:lnTo>
                    <a:pt x="154222" y="589294"/>
                  </a:lnTo>
                  <a:cubicBezTo>
                    <a:pt x="148457" y="589677"/>
                    <a:pt x="143834" y="594210"/>
                    <a:pt x="143332" y="599968"/>
                  </a:cubicBezTo>
                  <a:lnTo>
                    <a:pt x="139669" y="642019"/>
                  </a:lnTo>
                  <a:lnTo>
                    <a:pt x="139512" y="643764"/>
                  </a:lnTo>
                  <a:lnTo>
                    <a:pt x="137859" y="644383"/>
                  </a:lnTo>
                  <a:lnTo>
                    <a:pt x="28973" y="685792"/>
                  </a:lnTo>
                  <a:cubicBezTo>
                    <a:pt x="24428" y="687521"/>
                    <a:pt x="21423" y="691880"/>
                    <a:pt x="21423" y="696745"/>
                  </a:cubicBezTo>
                  <a:lnTo>
                    <a:pt x="21423" y="825007"/>
                  </a:lnTo>
                  <a:lnTo>
                    <a:pt x="20737" y="825794"/>
                  </a:lnTo>
                  <a:lnTo>
                    <a:pt x="2820" y="846703"/>
                  </a:lnTo>
                  <a:cubicBezTo>
                    <a:pt x="-1389" y="851616"/>
                    <a:pt x="-822" y="859013"/>
                    <a:pt x="4089" y="863225"/>
                  </a:cubicBezTo>
                  <a:cubicBezTo>
                    <a:pt x="4395" y="863488"/>
                    <a:pt x="4715" y="863734"/>
                    <a:pt x="5046" y="863964"/>
                  </a:cubicBezTo>
                  <a:lnTo>
                    <a:pt x="53316" y="897394"/>
                  </a:lnTo>
                  <a:lnTo>
                    <a:pt x="55353" y="898823"/>
                  </a:lnTo>
                  <a:lnTo>
                    <a:pt x="54227" y="900984"/>
                  </a:lnTo>
                  <a:lnTo>
                    <a:pt x="27131" y="953251"/>
                  </a:lnTo>
                  <a:cubicBezTo>
                    <a:pt x="24362" y="958591"/>
                    <a:pt x="26085" y="965162"/>
                    <a:pt x="31117" y="968454"/>
                  </a:cubicBezTo>
                  <a:lnTo>
                    <a:pt x="81632" y="1001500"/>
                  </a:lnTo>
                  <a:lnTo>
                    <a:pt x="82375" y="1001984"/>
                  </a:lnTo>
                  <a:lnTo>
                    <a:pt x="82701" y="1002794"/>
                  </a:lnTo>
                  <a:lnTo>
                    <a:pt x="96898" y="1038306"/>
                  </a:lnTo>
                  <a:lnTo>
                    <a:pt x="97551" y="1039961"/>
                  </a:lnTo>
                  <a:lnTo>
                    <a:pt x="96347" y="1041256"/>
                  </a:lnTo>
                  <a:lnTo>
                    <a:pt x="69243" y="1070292"/>
                  </a:lnTo>
                  <a:cubicBezTo>
                    <a:pt x="66259" y="1073489"/>
                    <a:pt x="65303" y="1078084"/>
                    <a:pt x="66766" y="1082207"/>
                  </a:cubicBezTo>
                  <a:lnTo>
                    <a:pt x="82824" y="1127493"/>
                  </a:lnTo>
                  <a:cubicBezTo>
                    <a:pt x="84987" y="1133592"/>
                    <a:pt x="91681" y="1136782"/>
                    <a:pt x="97776" y="1134618"/>
                  </a:cubicBezTo>
                  <a:cubicBezTo>
                    <a:pt x="98287" y="1134437"/>
                    <a:pt x="98784" y="1134221"/>
                    <a:pt x="99264" y="1133970"/>
                  </a:cubicBezTo>
                  <a:lnTo>
                    <a:pt x="181631" y="1091109"/>
                  </a:lnTo>
                  <a:lnTo>
                    <a:pt x="183510" y="1090107"/>
                  </a:lnTo>
                  <a:lnTo>
                    <a:pt x="184995" y="1091683"/>
                  </a:lnTo>
                  <a:lnTo>
                    <a:pt x="216089" y="1125383"/>
                  </a:lnTo>
                  <a:lnTo>
                    <a:pt x="217349" y="1126745"/>
                  </a:lnTo>
                  <a:lnTo>
                    <a:pt x="216540" y="1128467"/>
                  </a:lnTo>
                  <a:lnTo>
                    <a:pt x="171596" y="1225952"/>
                  </a:lnTo>
                  <a:cubicBezTo>
                    <a:pt x="170712" y="1227869"/>
                    <a:pt x="170363" y="1229989"/>
                    <a:pt x="170584" y="1232088"/>
                  </a:cubicBezTo>
                  <a:lnTo>
                    <a:pt x="175354" y="1277371"/>
                  </a:lnTo>
                  <a:lnTo>
                    <a:pt x="175522" y="1279184"/>
                  </a:lnTo>
                  <a:lnTo>
                    <a:pt x="173969" y="1280084"/>
                  </a:lnTo>
                  <a:lnTo>
                    <a:pt x="145492" y="1296356"/>
                  </a:lnTo>
                  <a:cubicBezTo>
                    <a:pt x="141628" y="1298564"/>
                    <a:pt x="139349" y="1302773"/>
                    <a:pt x="139610" y="1307217"/>
                  </a:cubicBezTo>
                  <a:lnTo>
                    <a:pt x="140866" y="1328619"/>
                  </a:lnTo>
                  <a:cubicBezTo>
                    <a:pt x="141229" y="1334813"/>
                    <a:pt x="146356" y="1339650"/>
                    <a:pt x="152557" y="1339650"/>
                  </a:cubicBezTo>
                  <a:lnTo>
                    <a:pt x="220677" y="1339650"/>
                  </a:lnTo>
                  <a:lnTo>
                    <a:pt x="221521" y="1340876"/>
                  </a:lnTo>
                  <a:lnTo>
                    <a:pt x="253182" y="1388388"/>
                  </a:lnTo>
                  <a:cubicBezTo>
                    <a:pt x="255498" y="1391864"/>
                    <a:pt x="259489" y="1393844"/>
                    <a:pt x="263656" y="1393583"/>
                  </a:cubicBezTo>
                  <a:lnTo>
                    <a:pt x="291637" y="1391832"/>
                  </a:lnTo>
                  <a:cubicBezTo>
                    <a:pt x="294318" y="1391665"/>
                    <a:pt x="296861" y="1390580"/>
                    <a:pt x="298837" y="1388760"/>
                  </a:cubicBezTo>
                  <a:lnTo>
                    <a:pt x="356519" y="1335645"/>
                  </a:lnTo>
                  <a:cubicBezTo>
                    <a:pt x="358242" y="1334059"/>
                    <a:pt x="359449" y="1331993"/>
                    <a:pt x="359987" y="1329713"/>
                  </a:cubicBezTo>
                  <a:lnTo>
                    <a:pt x="369355" y="1289965"/>
                  </a:lnTo>
                  <a:lnTo>
                    <a:pt x="369839" y="1287793"/>
                  </a:lnTo>
                  <a:lnTo>
                    <a:pt x="412328" y="1287793"/>
                  </a:lnTo>
                  <a:cubicBezTo>
                    <a:pt x="416762" y="1287793"/>
                    <a:pt x="420816" y="1285286"/>
                    <a:pt x="422801" y="1281319"/>
                  </a:cubicBezTo>
                  <a:lnTo>
                    <a:pt x="434345" y="1258235"/>
                  </a:lnTo>
                  <a:lnTo>
                    <a:pt x="435256" y="1256424"/>
                  </a:lnTo>
                  <a:lnTo>
                    <a:pt x="437259" y="1256716"/>
                  </a:lnTo>
                  <a:lnTo>
                    <a:pt x="470940" y="1261894"/>
                  </a:lnTo>
                  <a:lnTo>
                    <a:pt x="472651" y="1262152"/>
                  </a:lnTo>
                  <a:lnTo>
                    <a:pt x="473168" y="1263840"/>
                  </a:lnTo>
                  <a:lnTo>
                    <a:pt x="504262" y="1359752"/>
                  </a:lnTo>
                  <a:lnTo>
                    <a:pt x="504814" y="1361373"/>
                  </a:lnTo>
                  <a:lnTo>
                    <a:pt x="503587" y="1362566"/>
                  </a:lnTo>
                  <a:lnTo>
                    <a:pt x="482877" y="1383322"/>
                  </a:lnTo>
                  <a:lnTo>
                    <a:pt x="482235" y="1383930"/>
                  </a:lnTo>
                  <a:lnTo>
                    <a:pt x="481324" y="1384099"/>
                  </a:lnTo>
                  <a:lnTo>
                    <a:pt x="420040" y="1393981"/>
                  </a:lnTo>
                  <a:cubicBezTo>
                    <a:pt x="413655" y="1395010"/>
                    <a:pt x="409313" y="1401024"/>
                    <a:pt x="410342" y="1407413"/>
                  </a:cubicBezTo>
                  <a:cubicBezTo>
                    <a:pt x="410517" y="1408496"/>
                    <a:pt x="410842" y="1409549"/>
                    <a:pt x="411309" y="1410542"/>
                  </a:cubicBezTo>
                  <a:lnTo>
                    <a:pt x="423838" y="1437159"/>
                  </a:lnTo>
                  <a:lnTo>
                    <a:pt x="424614" y="1438871"/>
                  </a:lnTo>
                  <a:lnTo>
                    <a:pt x="423354" y="1440266"/>
                  </a:lnTo>
                  <a:lnTo>
                    <a:pt x="395143" y="1470821"/>
                  </a:lnTo>
                  <a:cubicBezTo>
                    <a:pt x="393620" y="1472470"/>
                    <a:pt x="392603" y="1474523"/>
                    <a:pt x="392212" y="1476734"/>
                  </a:cubicBezTo>
                  <a:lnTo>
                    <a:pt x="385171" y="1516626"/>
                  </a:lnTo>
                  <a:lnTo>
                    <a:pt x="385037" y="1517368"/>
                  </a:lnTo>
                  <a:lnTo>
                    <a:pt x="384553" y="1517954"/>
                  </a:lnTo>
                  <a:lnTo>
                    <a:pt x="345728" y="1563287"/>
                  </a:lnTo>
                  <a:cubicBezTo>
                    <a:pt x="342067" y="1567561"/>
                    <a:pt x="341961" y="1573835"/>
                    <a:pt x="345475" y="1578231"/>
                  </a:cubicBezTo>
                  <a:lnTo>
                    <a:pt x="358701" y="1594775"/>
                  </a:lnTo>
                  <a:lnTo>
                    <a:pt x="360029" y="1596452"/>
                  </a:lnTo>
                  <a:lnTo>
                    <a:pt x="358735" y="1598163"/>
                  </a:lnTo>
                  <a:lnTo>
                    <a:pt x="330566" y="1635763"/>
                  </a:lnTo>
                  <a:cubicBezTo>
                    <a:pt x="329047" y="1637791"/>
                    <a:pt x="328226" y="1640257"/>
                    <a:pt x="328226" y="1642791"/>
                  </a:cubicBezTo>
                  <a:lnTo>
                    <a:pt x="328226" y="1680855"/>
                  </a:lnTo>
                  <a:cubicBezTo>
                    <a:pt x="328226" y="1685294"/>
                    <a:pt x="330732" y="1689351"/>
                    <a:pt x="334701" y="1691336"/>
                  </a:cubicBezTo>
                  <a:lnTo>
                    <a:pt x="409595" y="1728788"/>
                  </a:lnTo>
                  <a:lnTo>
                    <a:pt x="410214" y="1729114"/>
                  </a:lnTo>
                  <a:lnTo>
                    <a:pt x="410597" y="1729667"/>
                  </a:lnTo>
                  <a:lnTo>
                    <a:pt x="468242" y="1809538"/>
                  </a:lnTo>
                  <a:cubicBezTo>
                    <a:pt x="472028" y="1814784"/>
                    <a:pt x="479349" y="1815966"/>
                    <a:pt x="484592" y="1812177"/>
                  </a:cubicBezTo>
                  <a:cubicBezTo>
                    <a:pt x="485016" y="1811872"/>
                    <a:pt x="485417" y="1811538"/>
                    <a:pt x="485796" y="1811179"/>
                  </a:cubicBezTo>
                  <a:lnTo>
                    <a:pt x="517042" y="1781523"/>
                  </a:lnTo>
                  <a:lnTo>
                    <a:pt x="517885" y="1780746"/>
                  </a:lnTo>
                  <a:lnTo>
                    <a:pt x="519022" y="1780779"/>
                  </a:lnTo>
                  <a:lnTo>
                    <a:pt x="606894" y="1782300"/>
                  </a:lnTo>
                  <a:lnTo>
                    <a:pt x="607862" y="1782333"/>
                  </a:lnTo>
                  <a:lnTo>
                    <a:pt x="608604" y="1782907"/>
                  </a:lnTo>
                  <a:lnTo>
                    <a:pt x="642487" y="1810297"/>
                  </a:lnTo>
                  <a:cubicBezTo>
                    <a:pt x="645606" y="1812817"/>
                    <a:pt x="649796" y="1813567"/>
                    <a:pt x="653593" y="1812284"/>
                  </a:cubicBezTo>
                  <a:lnTo>
                    <a:pt x="764774" y="1774723"/>
                  </a:lnTo>
                  <a:lnTo>
                    <a:pt x="769600" y="1773103"/>
                  </a:lnTo>
                  <a:lnTo>
                    <a:pt x="768363" y="1778056"/>
                  </a:lnTo>
                  <a:lnTo>
                    <a:pt x="756078" y="182780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68" name="Полилиния: фигура 115">
              <a:extLst>
                <a:ext uri="{FF2B5EF4-FFF2-40B4-BE49-F238E27FC236}">
                  <a16:creationId xmlns:a16="http://schemas.microsoft.com/office/drawing/2014/main" id="{9CD3FE7C-2A7B-8869-AB98-2EFAADFE1845}"/>
                </a:ext>
              </a:extLst>
            </p:cNvPr>
            <p:cNvSpPr/>
            <p:nvPr/>
          </p:nvSpPr>
          <p:spPr>
            <a:xfrm rot="193056">
              <a:off x="10959872" y="4267584"/>
              <a:ext cx="124580" cy="87401"/>
            </a:xfrm>
            <a:custGeom>
              <a:avLst/>
              <a:gdLst>
                <a:gd name="connsiteX0" fmla="*/ 0 w 333566"/>
                <a:gd name="connsiteY0" fmla="*/ 123001 h 234020"/>
                <a:gd name="connsiteX1" fmla="*/ 44069 w 333566"/>
                <a:gd name="connsiteY1" fmla="*/ 192681 h 234020"/>
                <a:gd name="connsiteX2" fmla="*/ 46253 w 333566"/>
                <a:gd name="connsiteY2" fmla="*/ 195233 h 234020"/>
                <a:gd name="connsiteX3" fmla="*/ 87240 w 333566"/>
                <a:gd name="connsiteY3" fmla="*/ 231121 h 234020"/>
                <a:gd name="connsiteX4" fmla="*/ 100064 w 333566"/>
                <a:gd name="connsiteY4" fmla="*/ 232845 h 234020"/>
                <a:gd name="connsiteX5" fmla="*/ 190811 w 333566"/>
                <a:gd name="connsiteY5" fmla="*/ 188795 h 234020"/>
                <a:gd name="connsiteX6" fmla="*/ 196850 w 333566"/>
                <a:gd name="connsiteY6" fmla="*/ 181834 h 234020"/>
                <a:gd name="connsiteX7" fmla="*/ 208079 w 333566"/>
                <a:gd name="connsiteY7" fmla="*/ 146829 h 234020"/>
                <a:gd name="connsiteX8" fmla="*/ 210504 w 333566"/>
                <a:gd name="connsiteY8" fmla="*/ 142595 h 234020"/>
                <a:gd name="connsiteX9" fmla="*/ 283927 w 333566"/>
                <a:gd name="connsiteY9" fmla="*/ 60525 h 234020"/>
                <a:gd name="connsiteX10" fmla="*/ 287771 w 333566"/>
                <a:gd name="connsiteY10" fmla="*/ 57689 h 234020"/>
                <a:gd name="connsiteX11" fmla="*/ 322265 w 333566"/>
                <a:gd name="connsiteY11" fmla="*/ 41858 h 234020"/>
                <a:gd name="connsiteX12" fmla="*/ 328749 w 333566"/>
                <a:gd name="connsiteY12" fmla="*/ 34026 h 234020"/>
                <a:gd name="connsiteX13" fmla="*/ 333220 w 333566"/>
                <a:gd name="connsiteY13" fmla="*/ 15982 h 234020"/>
                <a:gd name="connsiteX14" fmla="*/ 324669 w 333566"/>
                <a:gd name="connsiteY14" fmla="*/ 1790 h 234020"/>
                <a:gd name="connsiteX15" fmla="*/ 318108 w 333566"/>
                <a:gd name="connsiteY15" fmla="*/ 2061 h 234020"/>
                <a:gd name="connsiteX16" fmla="*/ 224445 w 333566"/>
                <a:gd name="connsiteY16" fmla="*/ 33685 h 234020"/>
                <a:gd name="connsiteX17" fmla="*/ 222984 w 333566"/>
                <a:gd name="connsiteY17" fmla="*/ 34202 h 234020"/>
                <a:gd name="connsiteX18" fmla="*/ 221825 w 333566"/>
                <a:gd name="connsiteY18" fmla="*/ 33234 h 234020"/>
                <a:gd name="connsiteX19" fmla="*/ 185614 w 333566"/>
                <a:gd name="connsiteY19" fmla="*/ 3966 h 234020"/>
                <a:gd name="connsiteX20" fmla="*/ 178462 w 333566"/>
                <a:gd name="connsiteY20" fmla="*/ 1365 h 234020"/>
                <a:gd name="connsiteX21" fmla="*/ 101475 w 333566"/>
                <a:gd name="connsiteY21" fmla="*/ 2 h 234020"/>
                <a:gd name="connsiteX22" fmla="*/ 93205 w 333566"/>
                <a:gd name="connsiteY22" fmla="*/ 3220 h 234020"/>
                <a:gd name="connsiteX23" fmla="*/ 55466 w 333566"/>
                <a:gd name="connsiteY23" fmla="*/ 39065 h 234020"/>
                <a:gd name="connsiteX24" fmla="*/ 53741 w 333566"/>
                <a:gd name="connsiteY24" fmla="*/ 41131 h 234020"/>
                <a:gd name="connsiteX25" fmla="*/ 1 w 333566"/>
                <a:gd name="connsiteY25" fmla="*/ 123000 h 2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566" h="234020">
                  <a:moveTo>
                    <a:pt x="0" y="123001"/>
                  </a:moveTo>
                  <a:lnTo>
                    <a:pt x="44069" y="192681"/>
                  </a:lnTo>
                  <a:cubicBezTo>
                    <a:pt x="44671" y="193632"/>
                    <a:pt x="45406" y="194492"/>
                    <a:pt x="46253" y="195233"/>
                  </a:cubicBezTo>
                  <a:lnTo>
                    <a:pt x="87240" y="231121"/>
                  </a:lnTo>
                  <a:cubicBezTo>
                    <a:pt x="90780" y="234221"/>
                    <a:pt x="95831" y="234900"/>
                    <a:pt x="100064" y="232845"/>
                  </a:cubicBezTo>
                  <a:lnTo>
                    <a:pt x="190811" y="188795"/>
                  </a:lnTo>
                  <a:cubicBezTo>
                    <a:pt x="193691" y="187398"/>
                    <a:pt x="195872" y="184882"/>
                    <a:pt x="196850" y="181834"/>
                  </a:cubicBezTo>
                  <a:lnTo>
                    <a:pt x="208079" y="146829"/>
                  </a:lnTo>
                  <a:cubicBezTo>
                    <a:pt x="208581" y="145263"/>
                    <a:pt x="209408" y="143821"/>
                    <a:pt x="210504" y="142595"/>
                  </a:cubicBezTo>
                  <a:lnTo>
                    <a:pt x="283927" y="60525"/>
                  </a:lnTo>
                  <a:cubicBezTo>
                    <a:pt x="285000" y="59326"/>
                    <a:pt x="286308" y="58361"/>
                    <a:pt x="287771" y="57689"/>
                  </a:cubicBezTo>
                  <a:lnTo>
                    <a:pt x="322265" y="41858"/>
                  </a:lnTo>
                  <a:cubicBezTo>
                    <a:pt x="325505" y="40370"/>
                    <a:pt x="327892" y="37488"/>
                    <a:pt x="328749" y="34026"/>
                  </a:cubicBezTo>
                  <a:lnTo>
                    <a:pt x="333220" y="15982"/>
                  </a:lnTo>
                  <a:cubicBezTo>
                    <a:pt x="334776" y="9701"/>
                    <a:pt x="330947" y="3347"/>
                    <a:pt x="324669" y="1790"/>
                  </a:cubicBezTo>
                  <a:cubicBezTo>
                    <a:pt x="322501" y="1253"/>
                    <a:pt x="320225" y="1347"/>
                    <a:pt x="318108" y="2061"/>
                  </a:cubicBezTo>
                  <a:lnTo>
                    <a:pt x="224445" y="33685"/>
                  </a:lnTo>
                  <a:lnTo>
                    <a:pt x="222984" y="34202"/>
                  </a:lnTo>
                  <a:lnTo>
                    <a:pt x="221825" y="33234"/>
                  </a:lnTo>
                  <a:lnTo>
                    <a:pt x="185614" y="3966"/>
                  </a:lnTo>
                  <a:cubicBezTo>
                    <a:pt x="183585" y="2326"/>
                    <a:pt x="181069" y="1411"/>
                    <a:pt x="178462" y="1365"/>
                  </a:cubicBezTo>
                  <a:lnTo>
                    <a:pt x="101475" y="2"/>
                  </a:lnTo>
                  <a:cubicBezTo>
                    <a:pt x="98403" y="-53"/>
                    <a:pt x="95433" y="1103"/>
                    <a:pt x="93205" y="3220"/>
                  </a:cubicBezTo>
                  <a:lnTo>
                    <a:pt x="55466" y="39065"/>
                  </a:lnTo>
                  <a:cubicBezTo>
                    <a:pt x="54814" y="39685"/>
                    <a:pt x="54235" y="40379"/>
                    <a:pt x="53741" y="41131"/>
                  </a:cubicBezTo>
                  <a:lnTo>
                    <a:pt x="1" y="12300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69" name="Полилиния: фигура 116">
              <a:extLst>
                <a:ext uri="{FF2B5EF4-FFF2-40B4-BE49-F238E27FC236}">
                  <a16:creationId xmlns:a16="http://schemas.microsoft.com/office/drawing/2014/main" id="{9C1A7613-5DA7-B3D8-8EF5-52DFAC188422}"/>
                </a:ext>
              </a:extLst>
            </p:cNvPr>
            <p:cNvSpPr/>
            <p:nvPr/>
          </p:nvSpPr>
          <p:spPr>
            <a:xfrm rot="193056">
              <a:off x="10560812" y="3997221"/>
              <a:ext cx="435184" cy="303977"/>
            </a:xfrm>
            <a:custGeom>
              <a:avLst/>
              <a:gdLst>
                <a:gd name="connsiteX0" fmla="*/ 273432 w 1165215"/>
                <a:gd name="connsiteY0" fmla="*/ 542224 h 813907"/>
                <a:gd name="connsiteX1" fmla="*/ 371445 w 1165215"/>
                <a:gd name="connsiteY1" fmla="*/ 491813 h 813907"/>
                <a:gd name="connsiteX2" fmla="*/ 380626 w 1165215"/>
                <a:gd name="connsiteY2" fmla="*/ 491161 h 813907"/>
                <a:gd name="connsiteX3" fmla="*/ 451336 w 1165215"/>
                <a:gd name="connsiteY3" fmla="*/ 515626 h 813907"/>
                <a:gd name="connsiteX4" fmla="*/ 456996 w 1165215"/>
                <a:gd name="connsiteY4" fmla="*/ 516126 h 813907"/>
                <a:gd name="connsiteX5" fmla="*/ 542974 w 1165215"/>
                <a:gd name="connsiteY5" fmla="*/ 502497 h 813907"/>
                <a:gd name="connsiteX6" fmla="*/ 553041 w 1165215"/>
                <a:gd name="connsiteY6" fmla="*/ 505738 h 813907"/>
                <a:gd name="connsiteX7" fmla="*/ 687177 w 1165215"/>
                <a:gd name="connsiteY7" fmla="*/ 638463 h 813907"/>
                <a:gd name="connsiteX8" fmla="*/ 853125 w 1165215"/>
                <a:gd name="connsiteY8" fmla="*/ 810331 h 813907"/>
                <a:gd name="connsiteX9" fmla="*/ 865894 w 1165215"/>
                <a:gd name="connsiteY9" fmla="*/ 813071 h 813907"/>
                <a:gd name="connsiteX10" fmla="*/ 921576 w 1165215"/>
                <a:gd name="connsiteY10" fmla="*/ 790807 h 813907"/>
                <a:gd name="connsiteX11" fmla="*/ 930852 w 1165215"/>
                <a:gd name="connsiteY11" fmla="*/ 791060 h 813907"/>
                <a:gd name="connsiteX12" fmla="*/ 963244 w 1165215"/>
                <a:gd name="connsiteY12" fmla="*/ 806104 h 813907"/>
                <a:gd name="connsiteX13" fmla="*/ 973415 w 1165215"/>
                <a:gd name="connsiteY13" fmla="*/ 805954 h 813907"/>
                <a:gd name="connsiteX14" fmla="*/ 994204 w 1165215"/>
                <a:gd name="connsiteY14" fmla="*/ 795546 h 813907"/>
                <a:gd name="connsiteX15" fmla="*/ 1002973 w 1165215"/>
                <a:gd name="connsiteY15" fmla="*/ 794852 h 813907"/>
                <a:gd name="connsiteX16" fmla="*/ 1053112 w 1165215"/>
                <a:gd name="connsiteY16" fmla="*/ 810706 h 813907"/>
                <a:gd name="connsiteX17" fmla="*/ 1058157 w 1165215"/>
                <a:gd name="connsiteY17" fmla="*/ 811152 h 813907"/>
                <a:gd name="connsiteX18" fmla="*/ 1081198 w 1165215"/>
                <a:gd name="connsiteY18" fmla="*/ 808142 h 813907"/>
                <a:gd name="connsiteX19" fmla="*/ 1089471 w 1165215"/>
                <a:gd name="connsiteY19" fmla="*/ 802955 h 813907"/>
                <a:gd name="connsiteX20" fmla="*/ 1136319 w 1165215"/>
                <a:gd name="connsiteY20" fmla="*/ 731575 h 813907"/>
                <a:gd name="connsiteX21" fmla="*/ 1136026 w 1165215"/>
                <a:gd name="connsiteY21" fmla="*/ 718286 h 813907"/>
                <a:gd name="connsiteX22" fmla="*/ 1076621 w 1165215"/>
                <a:gd name="connsiteY22" fmla="*/ 635947 h 813907"/>
                <a:gd name="connsiteX23" fmla="*/ 1072359 w 1165215"/>
                <a:gd name="connsiteY23" fmla="*/ 632323 h 813907"/>
                <a:gd name="connsiteX24" fmla="*/ 992632 w 1165215"/>
                <a:gd name="connsiteY24" fmla="*/ 592471 h 813907"/>
                <a:gd name="connsiteX25" fmla="*/ 991079 w 1165215"/>
                <a:gd name="connsiteY25" fmla="*/ 591661 h 813907"/>
                <a:gd name="connsiteX26" fmla="*/ 991079 w 1165215"/>
                <a:gd name="connsiteY26" fmla="*/ 537170 h 813907"/>
                <a:gd name="connsiteX27" fmla="*/ 991631 w 1165215"/>
                <a:gd name="connsiteY27" fmla="*/ 536428 h 813907"/>
                <a:gd name="connsiteX28" fmla="*/ 1015979 w 1165215"/>
                <a:gd name="connsiteY28" fmla="*/ 503942 h 813907"/>
                <a:gd name="connsiteX29" fmla="*/ 1015757 w 1165215"/>
                <a:gd name="connsiteY29" fmla="*/ 489595 h 813907"/>
                <a:gd name="connsiteX30" fmla="*/ 1002049 w 1165215"/>
                <a:gd name="connsiteY30" fmla="*/ 472437 h 813907"/>
                <a:gd name="connsiteX31" fmla="*/ 1000619 w 1165215"/>
                <a:gd name="connsiteY31" fmla="*/ 470626 h 813907"/>
                <a:gd name="connsiteX32" fmla="*/ 1002104 w 1165215"/>
                <a:gd name="connsiteY32" fmla="*/ 468869 h 813907"/>
                <a:gd name="connsiteX33" fmla="*/ 1046153 w 1165215"/>
                <a:gd name="connsiteY33" fmla="*/ 417478 h 813907"/>
                <a:gd name="connsiteX34" fmla="*/ 1048796 w 1165215"/>
                <a:gd name="connsiteY34" fmla="*/ 411886 h 813907"/>
                <a:gd name="connsiteX35" fmla="*/ 1055878 w 1165215"/>
                <a:gd name="connsiteY35" fmla="*/ 371731 h 813907"/>
                <a:gd name="connsiteX36" fmla="*/ 1056048 w 1165215"/>
                <a:gd name="connsiteY36" fmla="*/ 370887 h 813907"/>
                <a:gd name="connsiteX37" fmla="*/ 1056587 w 1165215"/>
                <a:gd name="connsiteY37" fmla="*/ 370302 h 813907"/>
                <a:gd name="connsiteX38" fmla="*/ 1081048 w 1165215"/>
                <a:gd name="connsiteY38" fmla="*/ 343759 h 813907"/>
                <a:gd name="connsiteX39" fmla="*/ 1083035 w 1165215"/>
                <a:gd name="connsiteY39" fmla="*/ 330829 h 813907"/>
                <a:gd name="connsiteX40" fmla="*/ 1066487 w 1165215"/>
                <a:gd name="connsiteY40" fmla="*/ 295619 h 813907"/>
                <a:gd name="connsiteX41" fmla="*/ 1064879 w 1165215"/>
                <a:gd name="connsiteY41" fmla="*/ 292253 h 813907"/>
                <a:gd name="connsiteX42" fmla="*/ 1068557 w 1165215"/>
                <a:gd name="connsiteY42" fmla="*/ 291668 h 813907"/>
                <a:gd name="connsiteX43" fmla="*/ 1144222 w 1165215"/>
                <a:gd name="connsiteY43" fmla="*/ 279450 h 813907"/>
                <a:gd name="connsiteX44" fmla="*/ 1150635 w 1165215"/>
                <a:gd name="connsiteY44" fmla="*/ 276170 h 813907"/>
                <a:gd name="connsiteX45" fmla="*/ 1161783 w 1165215"/>
                <a:gd name="connsiteY45" fmla="*/ 265023 h 813907"/>
                <a:gd name="connsiteX46" fmla="*/ 1164644 w 1165215"/>
                <a:gd name="connsiteY46" fmla="*/ 253120 h 813907"/>
                <a:gd name="connsiteX47" fmla="*/ 1139059 w 1165215"/>
                <a:gd name="connsiteY47" fmla="*/ 174199 h 813907"/>
                <a:gd name="connsiteX48" fmla="*/ 1129706 w 1165215"/>
                <a:gd name="connsiteY48" fmla="*/ 166234 h 813907"/>
                <a:gd name="connsiteX49" fmla="*/ 1115314 w 1165215"/>
                <a:gd name="connsiteY49" fmla="*/ 164012 h 813907"/>
                <a:gd name="connsiteX50" fmla="*/ 1103054 w 1165215"/>
                <a:gd name="connsiteY50" fmla="*/ 170350 h 813907"/>
                <a:gd name="connsiteX51" fmla="*/ 1092249 w 1165215"/>
                <a:gd name="connsiteY51" fmla="*/ 191963 h 813907"/>
                <a:gd name="connsiteX52" fmla="*/ 1091473 w 1165215"/>
                <a:gd name="connsiteY52" fmla="*/ 193550 h 813907"/>
                <a:gd name="connsiteX53" fmla="*/ 1052020 w 1165215"/>
                <a:gd name="connsiteY53" fmla="*/ 193550 h 813907"/>
                <a:gd name="connsiteX54" fmla="*/ 1040622 w 1165215"/>
                <a:gd name="connsiteY54" fmla="*/ 202577 h 813907"/>
                <a:gd name="connsiteX55" fmla="*/ 1032872 w 1165215"/>
                <a:gd name="connsiteY55" fmla="*/ 235445 h 813907"/>
                <a:gd name="connsiteX56" fmla="*/ 1032681 w 1165215"/>
                <a:gd name="connsiteY56" fmla="*/ 236289 h 813907"/>
                <a:gd name="connsiteX57" fmla="*/ 1032041 w 1165215"/>
                <a:gd name="connsiteY57" fmla="*/ 236863 h 813907"/>
                <a:gd name="connsiteX58" fmla="*/ 967264 w 1165215"/>
                <a:gd name="connsiteY58" fmla="*/ 296497 h 813907"/>
                <a:gd name="connsiteX59" fmla="*/ 966522 w 1165215"/>
                <a:gd name="connsiteY59" fmla="*/ 297138 h 813907"/>
                <a:gd name="connsiteX60" fmla="*/ 965554 w 1165215"/>
                <a:gd name="connsiteY60" fmla="*/ 297206 h 813907"/>
                <a:gd name="connsiteX61" fmla="*/ 924076 w 1165215"/>
                <a:gd name="connsiteY61" fmla="*/ 299828 h 813907"/>
                <a:gd name="connsiteX62" fmla="*/ 922490 w 1165215"/>
                <a:gd name="connsiteY62" fmla="*/ 299929 h 813907"/>
                <a:gd name="connsiteX63" fmla="*/ 921579 w 1165215"/>
                <a:gd name="connsiteY63" fmla="*/ 298568 h 813907"/>
                <a:gd name="connsiteX64" fmla="*/ 889629 w 1165215"/>
                <a:gd name="connsiteY64" fmla="*/ 250603 h 813907"/>
                <a:gd name="connsiteX65" fmla="*/ 879884 w 1165215"/>
                <a:gd name="connsiteY65" fmla="*/ 245384 h 813907"/>
                <a:gd name="connsiteX66" fmla="*/ 804682 w 1165215"/>
                <a:gd name="connsiteY66" fmla="*/ 245384 h 813907"/>
                <a:gd name="connsiteX67" fmla="*/ 804525 w 1165215"/>
                <a:gd name="connsiteY67" fmla="*/ 242727 h 813907"/>
                <a:gd name="connsiteX68" fmla="*/ 801937 w 1165215"/>
                <a:gd name="connsiteY68" fmla="*/ 198672 h 813907"/>
                <a:gd name="connsiteX69" fmla="*/ 801836 w 1165215"/>
                <a:gd name="connsiteY69" fmla="*/ 196916 h 813907"/>
                <a:gd name="connsiteX70" fmla="*/ 803332 w 1165215"/>
                <a:gd name="connsiteY70" fmla="*/ 196084 h 813907"/>
                <a:gd name="connsiteX71" fmla="*/ 831407 w 1165215"/>
                <a:gd name="connsiteY71" fmla="*/ 180036 h 813907"/>
                <a:gd name="connsiteX72" fmla="*/ 837243 w 1165215"/>
                <a:gd name="connsiteY72" fmla="*/ 168629 h 813907"/>
                <a:gd name="connsiteX73" fmla="*/ 833032 w 1165215"/>
                <a:gd name="connsiteY73" fmla="*/ 128806 h 813907"/>
                <a:gd name="connsiteX74" fmla="*/ 832963 w 1165215"/>
                <a:gd name="connsiteY74" fmla="*/ 128031 h 813907"/>
                <a:gd name="connsiteX75" fmla="*/ 833290 w 1165215"/>
                <a:gd name="connsiteY75" fmla="*/ 127355 h 813907"/>
                <a:gd name="connsiteX76" fmla="*/ 875855 w 1165215"/>
                <a:gd name="connsiteY76" fmla="*/ 35049 h 813907"/>
                <a:gd name="connsiteX77" fmla="*/ 873827 w 1165215"/>
                <a:gd name="connsiteY77" fmla="*/ 22192 h 813907"/>
                <a:gd name="connsiteX78" fmla="*/ 856831 w 1165215"/>
                <a:gd name="connsiteY78" fmla="*/ 3770 h 813907"/>
                <a:gd name="connsiteX79" fmla="*/ 842823 w 1165215"/>
                <a:gd name="connsiteY79" fmla="*/ 1322 h 813907"/>
                <a:gd name="connsiteX80" fmla="*/ 667680 w 1165215"/>
                <a:gd name="connsiteY80" fmla="*/ 92452 h 813907"/>
                <a:gd name="connsiteX81" fmla="*/ 661532 w 1165215"/>
                <a:gd name="connsiteY81" fmla="*/ 104774 h 813907"/>
                <a:gd name="connsiteX82" fmla="*/ 664982 w 1165215"/>
                <a:gd name="connsiteY82" fmla="*/ 125475 h 813907"/>
                <a:gd name="connsiteX83" fmla="*/ 665376 w 1165215"/>
                <a:gd name="connsiteY83" fmla="*/ 127748 h 813907"/>
                <a:gd name="connsiteX84" fmla="*/ 663204 w 1165215"/>
                <a:gd name="connsiteY84" fmla="*/ 128548 h 813907"/>
                <a:gd name="connsiteX85" fmla="*/ 621760 w 1165215"/>
                <a:gd name="connsiteY85" fmla="*/ 144092 h 813907"/>
                <a:gd name="connsiteX86" fmla="*/ 620984 w 1165215"/>
                <a:gd name="connsiteY86" fmla="*/ 144385 h 813907"/>
                <a:gd name="connsiteX87" fmla="*/ 620208 w 1165215"/>
                <a:gd name="connsiteY87" fmla="*/ 144217 h 813907"/>
                <a:gd name="connsiteX88" fmla="*/ 588602 w 1165215"/>
                <a:gd name="connsiteY88" fmla="*/ 137453 h 813907"/>
                <a:gd name="connsiteX89" fmla="*/ 581274 w 1165215"/>
                <a:gd name="connsiteY89" fmla="*/ 138259 h 813907"/>
                <a:gd name="connsiteX90" fmla="*/ 461315 w 1165215"/>
                <a:gd name="connsiteY90" fmla="*/ 193258 h 813907"/>
                <a:gd name="connsiteX91" fmla="*/ 459696 w 1165215"/>
                <a:gd name="connsiteY91" fmla="*/ 194012 h 813907"/>
                <a:gd name="connsiteX92" fmla="*/ 458368 w 1165215"/>
                <a:gd name="connsiteY92" fmla="*/ 192875 h 813907"/>
                <a:gd name="connsiteX93" fmla="*/ 433726 w 1165215"/>
                <a:gd name="connsiteY93" fmla="*/ 172325 h 813907"/>
                <a:gd name="connsiteX94" fmla="*/ 422149 w 1165215"/>
                <a:gd name="connsiteY94" fmla="*/ 170343 h 813907"/>
                <a:gd name="connsiteX95" fmla="*/ 339345 w 1165215"/>
                <a:gd name="connsiteY95" fmla="*/ 201126 h 813907"/>
                <a:gd name="connsiteX96" fmla="*/ 337849 w 1165215"/>
                <a:gd name="connsiteY96" fmla="*/ 201677 h 813907"/>
                <a:gd name="connsiteX97" fmla="*/ 336656 w 1165215"/>
                <a:gd name="connsiteY97" fmla="*/ 200709 h 813907"/>
                <a:gd name="connsiteX98" fmla="*/ 293701 w 1165215"/>
                <a:gd name="connsiteY98" fmla="*/ 167296 h 813907"/>
                <a:gd name="connsiteX99" fmla="*/ 286929 w 1165215"/>
                <a:gd name="connsiteY99" fmla="*/ 164837 h 813907"/>
                <a:gd name="connsiteX100" fmla="*/ 225401 w 1165215"/>
                <a:gd name="connsiteY100" fmla="*/ 162653 h 813907"/>
                <a:gd name="connsiteX101" fmla="*/ 216708 w 1165215"/>
                <a:gd name="connsiteY101" fmla="*/ 166075 h 813907"/>
                <a:gd name="connsiteX102" fmla="*/ 190059 w 1165215"/>
                <a:gd name="connsiteY102" fmla="*/ 192718 h 813907"/>
                <a:gd name="connsiteX103" fmla="*/ 188181 w 1165215"/>
                <a:gd name="connsiteY103" fmla="*/ 194620 h 813907"/>
                <a:gd name="connsiteX104" fmla="*/ 186213 w 1165215"/>
                <a:gd name="connsiteY104" fmla="*/ 192773 h 813907"/>
                <a:gd name="connsiteX105" fmla="*/ 162167 w 1165215"/>
                <a:gd name="connsiteY105" fmla="*/ 170602 h 813907"/>
                <a:gd name="connsiteX106" fmla="*/ 146454 w 1165215"/>
                <a:gd name="connsiteY106" fmla="*/ 170458 h 813907"/>
                <a:gd name="connsiteX107" fmla="*/ 132956 w 1165215"/>
                <a:gd name="connsiteY107" fmla="*/ 182452 h 813907"/>
                <a:gd name="connsiteX108" fmla="*/ 131179 w 1165215"/>
                <a:gd name="connsiteY108" fmla="*/ 184039 h 813907"/>
                <a:gd name="connsiteX109" fmla="*/ 129334 w 1165215"/>
                <a:gd name="connsiteY109" fmla="*/ 182520 h 813907"/>
                <a:gd name="connsiteX110" fmla="*/ 94490 w 1165215"/>
                <a:gd name="connsiteY110" fmla="*/ 154225 h 813907"/>
                <a:gd name="connsiteX111" fmla="*/ 82763 w 1165215"/>
                <a:gd name="connsiteY111" fmla="*/ 152442 h 813907"/>
                <a:gd name="connsiteX112" fmla="*/ 40221 w 1165215"/>
                <a:gd name="connsiteY112" fmla="*/ 169455 h 813907"/>
                <a:gd name="connsiteX113" fmla="*/ 38152 w 1165215"/>
                <a:gd name="connsiteY113" fmla="*/ 170533 h 813907"/>
                <a:gd name="connsiteX114" fmla="*/ 5296 w 1165215"/>
                <a:gd name="connsiteY114" fmla="*/ 192061 h 813907"/>
                <a:gd name="connsiteX115" fmla="*/ 1915 w 1165215"/>
                <a:gd name="connsiteY115" fmla="*/ 208283 h 813907"/>
                <a:gd name="connsiteX116" fmla="*/ 5217 w 1165215"/>
                <a:gd name="connsiteY116" fmla="*/ 211614 h 813907"/>
                <a:gd name="connsiteX117" fmla="*/ 51980 w 1165215"/>
                <a:gd name="connsiteY117" fmla="*/ 242795 h 813907"/>
                <a:gd name="connsiteX118" fmla="*/ 54364 w 1165215"/>
                <a:gd name="connsiteY118" fmla="*/ 244404 h 813907"/>
                <a:gd name="connsiteX119" fmla="*/ 52723 w 1165215"/>
                <a:gd name="connsiteY119" fmla="*/ 246768 h 813907"/>
                <a:gd name="connsiteX120" fmla="*/ 40147 w 1165215"/>
                <a:gd name="connsiteY120" fmla="*/ 264365 h 813907"/>
                <a:gd name="connsiteX121" fmla="*/ 41393 w 1165215"/>
                <a:gd name="connsiteY121" fmla="*/ 279465 h 813907"/>
                <a:gd name="connsiteX122" fmla="*/ 56500 w 1165215"/>
                <a:gd name="connsiteY122" fmla="*/ 294580 h 813907"/>
                <a:gd name="connsiteX123" fmla="*/ 70468 w 1165215"/>
                <a:gd name="connsiteY123" fmla="*/ 296536 h 813907"/>
                <a:gd name="connsiteX124" fmla="*/ 114090 w 1165215"/>
                <a:gd name="connsiteY124" fmla="*/ 272286 h 813907"/>
                <a:gd name="connsiteX125" fmla="*/ 116519 w 1165215"/>
                <a:gd name="connsiteY125" fmla="*/ 270923 h 813907"/>
                <a:gd name="connsiteX126" fmla="*/ 117914 w 1165215"/>
                <a:gd name="connsiteY126" fmla="*/ 273355 h 813907"/>
                <a:gd name="connsiteX127" fmla="*/ 138142 w 1165215"/>
                <a:gd name="connsiteY127" fmla="*/ 309185 h 813907"/>
                <a:gd name="connsiteX128" fmla="*/ 151044 w 1165215"/>
                <a:gd name="connsiteY128" fmla="*/ 314823 h 813907"/>
                <a:gd name="connsiteX129" fmla="*/ 181847 w 1165215"/>
                <a:gd name="connsiteY129" fmla="*/ 307504 h 813907"/>
                <a:gd name="connsiteX130" fmla="*/ 185009 w 1165215"/>
                <a:gd name="connsiteY130" fmla="*/ 306729 h 813907"/>
                <a:gd name="connsiteX131" fmla="*/ 185267 w 1165215"/>
                <a:gd name="connsiteY131" fmla="*/ 310026 h 813907"/>
                <a:gd name="connsiteX132" fmla="*/ 190596 w 1165215"/>
                <a:gd name="connsiteY132" fmla="*/ 381183 h 813907"/>
                <a:gd name="connsiteX133" fmla="*/ 196459 w 1165215"/>
                <a:gd name="connsiteY133" fmla="*/ 390478 h 813907"/>
                <a:gd name="connsiteX134" fmla="*/ 231179 w 1165215"/>
                <a:gd name="connsiteY134" fmla="*/ 410350 h 813907"/>
                <a:gd name="connsiteX135" fmla="*/ 233832 w 1165215"/>
                <a:gd name="connsiteY135" fmla="*/ 411869 h 813907"/>
                <a:gd name="connsiteX136" fmla="*/ 232090 w 1165215"/>
                <a:gd name="connsiteY136" fmla="*/ 414391 h 813907"/>
                <a:gd name="connsiteX137" fmla="*/ 214170 w 1165215"/>
                <a:gd name="connsiteY137" fmla="*/ 439777 h 813907"/>
                <a:gd name="connsiteX138" fmla="*/ 213993 w 1165215"/>
                <a:gd name="connsiteY138" fmla="*/ 453037 h 813907"/>
                <a:gd name="connsiteX139" fmla="*/ 273432 w 1165215"/>
                <a:gd name="connsiteY139" fmla="*/ 542224 h 81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165215" h="813907">
                  <a:moveTo>
                    <a:pt x="273432" y="542224"/>
                  </a:moveTo>
                  <a:lnTo>
                    <a:pt x="371445" y="491813"/>
                  </a:lnTo>
                  <a:cubicBezTo>
                    <a:pt x="374288" y="490351"/>
                    <a:pt x="377605" y="490115"/>
                    <a:pt x="380626" y="491161"/>
                  </a:cubicBezTo>
                  <a:lnTo>
                    <a:pt x="451336" y="515626"/>
                  </a:lnTo>
                  <a:cubicBezTo>
                    <a:pt x="453153" y="516255"/>
                    <a:pt x="455097" y="516426"/>
                    <a:pt x="456996" y="516126"/>
                  </a:cubicBezTo>
                  <a:lnTo>
                    <a:pt x="542974" y="502497"/>
                  </a:lnTo>
                  <a:cubicBezTo>
                    <a:pt x="546654" y="501914"/>
                    <a:pt x="550392" y="503117"/>
                    <a:pt x="553041" y="505738"/>
                  </a:cubicBezTo>
                  <a:lnTo>
                    <a:pt x="687177" y="638463"/>
                  </a:lnTo>
                  <a:lnTo>
                    <a:pt x="853125" y="810331"/>
                  </a:lnTo>
                  <a:cubicBezTo>
                    <a:pt x="856431" y="813754"/>
                    <a:pt x="861476" y="814837"/>
                    <a:pt x="865894" y="813071"/>
                  </a:cubicBezTo>
                  <a:lnTo>
                    <a:pt x="921576" y="790807"/>
                  </a:lnTo>
                  <a:cubicBezTo>
                    <a:pt x="924571" y="789610"/>
                    <a:pt x="927927" y="789701"/>
                    <a:pt x="930852" y="791060"/>
                  </a:cubicBezTo>
                  <a:lnTo>
                    <a:pt x="963244" y="806104"/>
                  </a:lnTo>
                  <a:cubicBezTo>
                    <a:pt x="966480" y="807607"/>
                    <a:pt x="970224" y="807552"/>
                    <a:pt x="973415" y="805954"/>
                  </a:cubicBezTo>
                  <a:lnTo>
                    <a:pt x="994204" y="795546"/>
                  </a:lnTo>
                  <a:cubicBezTo>
                    <a:pt x="996926" y="794184"/>
                    <a:pt x="1000071" y="793935"/>
                    <a:pt x="1002973" y="794852"/>
                  </a:cubicBezTo>
                  <a:lnTo>
                    <a:pt x="1053112" y="810706"/>
                  </a:lnTo>
                  <a:cubicBezTo>
                    <a:pt x="1054741" y="811221"/>
                    <a:pt x="1056463" y="811373"/>
                    <a:pt x="1058157" y="811152"/>
                  </a:cubicBezTo>
                  <a:lnTo>
                    <a:pt x="1081198" y="808142"/>
                  </a:lnTo>
                  <a:cubicBezTo>
                    <a:pt x="1084579" y="807701"/>
                    <a:pt x="1087599" y="805807"/>
                    <a:pt x="1089471" y="802955"/>
                  </a:cubicBezTo>
                  <a:lnTo>
                    <a:pt x="1136319" y="731575"/>
                  </a:lnTo>
                  <a:cubicBezTo>
                    <a:pt x="1138985" y="727513"/>
                    <a:pt x="1138869" y="722226"/>
                    <a:pt x="1136026" y="718286"/>
                  </a:cubicBezTo>
                  <a:lnTo>
                    <a:pt x="1076621" y="635947"/>
                  </a:lnTo>
                  <a:cubicBezTo>
                    <a:pt x="1075513" y="634412"/>
                    <a:pt x="1074052" y="633169"/>
                    <a:pt x="1072359" y="632323"/>
                  </a:cubicBezTo>
                  <a:lnTo>
                    <a:pt x="992632" y="592471"/>
                  </a:lnTo>
                  <a:lnTo>
                    <a:pt x="991079" y="591661"/>
                  </a:lnTo>
                  <a:lnTo>
                    <a:pt x="991079" y="537170"/>
                  </a:lnTo>
                  <a:lnTo>
                    <a:pt x="991631" y="536428"/>
                  </a:lnTo>
                  <a:lnTo>
                    <a:pt x="1015979" y="503942"/>
                  </a:lnTo>
                  <a:cubicBezTo>
                    <a:pt x="1019183" y="499668"/>
                    <a:pt x="1019091" y="493768"/>
                    <a:pt x="1015757" y="489595"/>
                  </a:cubicBezTo>
                  <a:lnTo>
                    <a:pt x="1002049" y="472437"/>
                  </a:lnTo>
                  <a:lnTo>
                    <a:pt x="1000619" y="470626"/>
                  </a:lnTo>
                  <a:lnTo>
                    <a:pt x="1002104" y="468869"/>
                  </a:lnTo>
                  <a:lnTo>
                    <a:pt x="1046153" y="417478"/>
                  </a:lnTo>
                  <a:cubicBezTo>
                    <a:pt x="1047519" y="415884"/>
                    <a:pt x="1048432" y="413953"/>
                    <a:pt x="1048796" y="411886"/>
                  </a:cubicBezTo>
                  <a:lnTo>
                    <a:pt x="1055878" y="371731"/>
                  </a:lnTo>
                  <a:lnTo>
                    <a:pt x="1056048" y="370887"/>
                  </a:lnTo>
                  <a:lnTo>
                    <a:pt x="1056587" y="370302"/>
                  </a:lnTo>
                  <a:lnTo>
                    <a:pt x="1081048" y="343759"/>
                  </a:lnTo>
                  <a:cubicBezTo>
                    <a:pt x="1084277" y="340254"/>
                    <a:pt x="1085062" y="335142"/>
                    <a:pt x="1083035" y="330829"/>
                  </a:cubicBezTo>
                  <a:lnTo>
                    <a:pt x="1066487" y="295619"/>
                  </a:lnTo>
                  <a:lnTo>
                    <a:pt x="1064879" y="292253"/>
                  </a:lnTo>
                  <a:lnTo>
                    <a:pt x="1068557" y="291668"/>
                  </a:lnTo>
                  <a:lnTo>
                    <a:pt x="1144222" y="279450"/>
                  </a:lnTo>
                  <a:cubicBezTo>
                    <a:pt x="1146651" y="279058"/>
                    <a:pt x="1148894" y="277910"/>
                    <a:pt x="1150635" y="276170"/>
                  </a:cubicBezTo>
                  <a:lnTo>
                    <a:pt x="1161783" y="265023"/>
                  </a:lnTo>
                  <a:cubicBezTo>
                    <a:pt x="1164897" y="261909"/>
                    <a:pt x="1166003" y="257311"/>
                    <a:pt x="1164644" y="253120"/>
                  </a:cubicBezTo>
                  <a:lnTo>
                    <a:pt x="1139059" y="174199"/>
                  </a:lnTo>
                  <a:cubicBezTo>
                    <a:pt x="1137694" y="169990"/>
                    <a:pt x="1134076" y="166909"/>
                    <a:pt x="1129706" y="166234"/>
                  </a:cubicBezTo>
                  <a:lnTo>
                    <a:pt x="1115314" y="164012"/>
                  </a:lnTo>
                  <a:cubicBezTo>
                    <a:pt x="1110286" y="163235"/>
                    <a:pt x="1105331" y="165797"/>
                    <a:pt x="1103054" y="170350"/>
                  </a:cubicBezTo>
                  <a:lnTo>
                    <a:pt x="1092249" y="191963"/>
                  </a:lnTo>
                  <a:lnTo>
                    <a:pt x="1091473" y="193550"/>
                  </a:lnTo>
                  <a:lnTo>
                    <a:pt x="1052020" y="193550"/>
                  </a:lnTo>
                  <a:cubicBezTo>
                    <a:pt x="1046588" y="193550"/>
                    <a:pt x="1041869" y="197287"/>
                    <a:pt x="1040622" y="202577"/>
                  </a:cubicBezTo>
                  <a:lnTo>
                    <a:pt x="1032872" y="235445"/>
                  </a:lnTo>
                  <a:lnTo>
                    <a:pt x="1032681" y="236289"/>
                  </a:lnTo>
                  <a:lnTo>
                    <a:pt x="1032041" y="236863"/>
                  </a:lnTo>
                  <a:lnTo>
                    <a:pt x="967264" y="296497"/>
                  </a:lnTo>
                  <a:lnTo>
                    <a:pt x="966522" y="297138"/>
                  </a:lnTo>
                  <a:lnTo>
                    <a:pt x="965554" y="297206"/>
                  </a:lnTo>
                  <a:lnTo>
                    <a:pt x="924076" y="299828"/>
                  </a:lnTo>
                  <a:lnTo>
                    <a:pt x="922490" y="299929"/>
                  </a:lnTo>
                  <a:lnTo>
                    <a:pt x="921579" y="298568"/>
                  </a:lnTo>
                  <a:lnTo>
                    <a:pt x="889629" y="250603"/>
                  </a:lnTo>
                  <a:cubicBezTo>
                    <a:pt x="887457" y="247343"/>
                    <a:pt x="883800" y="245384"/>
                    <a:pt x="879884" y="245384"/>
                  </a:cubicBezTo>
                  <a:lnTo>
                    <a:pt x="804682" y="245384"/>
                  </a:lnTo>
                  <a:lnTo>
                    <a:pt x="804525" y="242727"/>
                  </a:lnTo>
                  <a:lnTo>
                    <a:pt x="801937" y="198672"/>
                  </a:lnTo>
                  <a:lnTo>
                    <a:pt x="801836" y="196916"/>
                  </a:lnTo>
                  <a:lnTo>
                    <a:pt x="803332" y="196084"/>
                  </a:lnTo>
                  <a:lnTo>
                    <a:pt x="831407" y="180036"/>
                  </a:lnTo>
                  <a:cubicBezTo>
                    <a:pt x="835442" y="177729"/>
                    <a:pt x="837733" y="173253"/>
                    <a:pt x="837243" y="168629"/>
                  </a:cubicBezTo>
                  <a:lnTo>
                    <a:pt x="833032" y="128806"/>
                  </a:lnTo>
                  <a:lnTo>
                    <a:pt x="832963" y="128031"/>
                  </a:lnTo>
                  <a:lnTo>
                    <a:pt x="833290" y="127355"/>
                  </a:lnTo>
                  <a:lnTo>
                    <a:pt x="875855" y="35049"/>
                  </a:lnTo>
                  <a:cubicBezTo>
                    <a:pt x="877839" y="30747"/>
                    <a:pt x="877039" y="25674"/>
                    <a:pt x="873827" y="22192"/>
                  </a:cubicBezTo>
                  <a:lnTo>
                    <a:pt x="856831" y="3770"/>
                  </a:lnTo>
                  <a:cubicBezTo>
                    <a:pt x="853248" y="-114"/>
                    <a:pt x="847509" y="-1117"/>
                    <a:pt x="842823" y="1322"/>
                  </a:cubicBezTo>
                  <a:lnTo>
                    <a:pt x="667680" y="92452"/>
                  </a:lnTo>
                  <a:cubicBezTo>
                    <a:pt x="663179" y="94793"/>
                    <a:pt x="660697" y="99768"/>
                    <a:pt x="661532" y="104774"/>
                  </a:cubicBezTo>
                  <a:lnTo>
                    <a:pt x="664982" y="125475"/>
                  </a:lnTo>
                  <a:lnTo>
                    <a:pt x="665376" y="127748"/>
                  </a:lnTo>
                  <a:lnTo>
                    <a:pt x="663204" y="128548"/>
                  </a:lnTo>
                  <a:lnTo>
                    <a:pt x="621760" y="144092"/>
                  </a:lnTo>
                  <a:lnTo>
                    <a:pt x="620984" y="144385"/>
                  </a:lnTo>
                  <a:lnTo>
                    <a:pt x="620208" y="144217"/>
                  </a:lnTo>
                  <a:lnTo>
                    <a:pt x="588602" y="137453"/>
                  </a:lnTo>
                  <a:cubicBezTo>
                    <a:pt x="586136" y="136925"/>
                    <a:pt x="583566" y="137208"/>
                    <a:pt x="581274" y="138259"/>
                  </a:cubicBezTo>
                  <a:lnTo>
                    <a:pt x="461315" y="193258"/>
                  </a:lnTo>
                  <a:lnTo>
                    <a:pt x="459696" y="194012"/>
                  </a:lnTo>
                  <a:lnTo>
                    <a:pt x="458368" y="192875"/>
                  </a:lnTo>
                  <a:lnTo>
                    <a:pt x="433726" y="172325"/>
                  </a:lnTo>
                  <a:cubicBezTo>
                    <a:pt x="430501" y="169636"/>
                    <a:pt x="426084" y="168880"/>
                    <a:pt x="422149" y="170343"/>
                  </a:cubicBezTo>
                  <a:lnTo>
                    <a:pt x="339345" y="201126"/>
                  </a:lnTo>
                  <a:lnTo>
                    <a:pt x="337849" y="201677"/>
                  </a:lnTo>
                  <a:lnTo>
                    <a:pt x="336656" y="200709"/>
                  </a:lnTo>
                  <a:lnTo>
                    <a:pt x="293701" y="167296"/>
                  </a:lnTo>
                  <a:cubicBezTo>
                    <a:pt x="291758" y="165785"/>
                    <a:pt x="289388" y="164925"/>
                    <a:pt x="286929" y="164837"/>
                  </a:cubicBezTo>
                  <a:lnTo>
                    <a:pt x="225401" y="162653"/>
                  </a:lnTo>
                  <a:cubicBezTo>
                    <a:pt x="222155" y="162538"/>
                    <a:pt x="219006" y="163778"/>
                    <a:pt x="216708" y="166075"/>
                  </a:cubicBezTo>
                  <a:lnTo>
                    <a:pt x="190059" y="192718"/>
                  </a:lnTo>
                  <a:lnTo>
                    <a:pt x="188181" y="194620"/>
                  </a:lnTo>
                  <a:lnTo>
                    <a:pt x="186213" y="192773"/>
                  </a:lnTo>
                  <a:lnTo>
                    <a:pt x="162167" y="170602"/>
                  </a:lnTo>
                  <a:cubicBezTo>
                    <a:pt x="157744" y="166524"/>
                    <a:pt x="150952" y="166461"/>
                    <a:pt x="146454" y="170458"/>
                  </a:cubicBezTo>
                  <a:lnTo>
                    <a:pt x="132956" y="182452"/>
                  </a:lnTo>
                  <a:lnTo>
                    <a:pt x="131179" y="184039"/>
                  </a:lnTo>
                  <a:lnTo>
                    <a:pt x="129334" y="182520"/>
                  </a:lnTo>
                  <a:lnTo>
                    <a:pt x="94490" y="154225"/>
                  </a:lnTo>
                  <a:cubicBezTo>
                    <a:pt x="91193" y="151548"/>
                    <a:pt x="86706" y="150866"/>
                    <a:pt x="82763" y="152442"/>
                  </a:cubicBezTo>
                  <a:lnTo>
                    <a:pt x="40221" y="169455"/>
                  </a:lnTo>
                  <a:cubicBezTo>
                    <a:pt x="39497" y="169744"/>
                    <a:pt x="38804" y="170106"/>
                    <a:pt x="38152" y="170533"/>
                  </a:cubicBezTo>
                  <a:lnTo>
                    <a:pt x="5296" y="192061"/>
                  </a:lnTo>
                  <a:cubicBezTo>
                    <a:pt x="-114" y="195606"/>
                    <a:pt x="-1628" y="202869"/>
                    <a:pt x="1915" y="208283"/>
                  </a:cubicBezTo>
                  <a:cubicBezTo>
                    <a:pt x="2780" y="209605"/>
                    <a:pt x="3903" y="210738"/>
                    <a:pt x="5217" y="211614"/>
                  </a:cubicBezTo>
                  <a:lnTo>
                    <a:pt x="51980" y="242795"/>
                  </a:lnTo>
                  <a:lnTo>
                    <a:pt x="54364" y="244404"/>
                  </a:lnTo>
                  <a:lnTo>
                    <a:pt x="52723" y="246768"/>
                  </a:lnTo>
                  <a:lnTo>
                    <a:pt x="40147" y="264365"/>
                  </a:lnTo>
                  <a:cubicBezTo>
                    <a:pt x="36816" y="269026"/>
                    <a:pt x="37343" y="275414"/>
                    <a:pt x="41393" y="279465"/>
                  </a:cubicBezTo>
                  <a:lnTo>
                    <a:pt x="56500" y="294580"/>
                  </a:lnTo>
                  <a:cubicBezTo>
                    <a:pt x="60197" y="298279"/>
                    <a:pt x="65897" y="299078"/>
                    <a:pt x="70468" y="296536"/>
                  </a:cubicBezTo>
                  <a:lnTo>
                    <a:pt x="114090" y="272286"/>
                  </a:lnTo>
                  <a:lnTo>
                    <a:pt x="116519" y="270923"/>
                  </a:lnTo>
                  <a:lnTo>
                    <a:pt x="117914" y="273355"/>
                  </a:lnTo>
                  <a:lnTo>
                    <a:pt x="138142" y="309185"/>
                  </a:lnTo>
                  <a:cubicBezTo>
                    <a:pt x="140707" y="313730"/>
                    <a:pt x="145968" y="316029"/>
                    <a:pt x="151044" y="314823"/>
                  </a:cubicBezTo>
                  <a:lnTo>
                    <a:pt x="181847" y="307504"/>
                  </a:lnTo>
                  <a:lnTo>
                    <a:pt x="185009" y="306729"/>
                  </a:lnTo>
                  <a:lnTo>
                    <a:pt x="185267" y="310026"/>
                  </a:lnTo>
                  <a:lnTo>
                    <a:pt x="190596" y="381183"/>
                  </a:lnTo>
                  <a:cubicBezTo>
                    <a:pt x="190886" y="385063"/>
                    <a:pt x="193083" y="388546"/>
                    <a:pt x="196459" y="390478"/>
                  </a:cubicBezTo>
                  <a:lnTo>
                    <a:pt x="231179" y="410350"/>
                  </a:lnTo>
                  <a:lnTo>
                    <a:pt x="233832" y="411869"/>
                  </a:lnTo>
                  <a:lnTo>
                    <a:pt x="232090" y="414391"/>
                  </a:lnTo>
                  <a:lnTo>
                    <a:pt x="214170" y="439777"/>
                  </a:lnTo>
                  <a:cubicBezTo>
                    <a:pt x="211376" y="443735"/>
                    <a:pt x="211306" y="449006"/>
                    <a:pt x="213993" y="453037"/>
                  </a:cubicBezTo>
                  <a:lnTo>
                    <a:pt x="273432" y="54222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360000" tIns="72000" rIns="216000" bIns="180000" rtlCol="0" anchor="ctr"/>
            <a:lstStyle/>
            <a:p>
              <a:endPara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373" name="Полилиния: фигура 117">
              <a:extLst>
                <a:ext uri="{FF2B5EF4-FFF2-40B4-BE49-F238E27FC236}">
                  <a16:creationId xmlns:a16="http://schemas.microsoft.com/office/drawing/2014/main" id="{50D5749A-B8CC-1581-26C0-C3A5B2504D3D}"/>
                </a:ext>
              </a:extLst>
            </p:cNvPr>
            <p:cNvSpPr/>
            <p:nvPr/>
          </p:nvSpPr>
          <p:spPr>
            <a:xfrm rot="193056">
              <a:off x="11122501" y="3917089"/>
              <a:ext cx="241388" cy="325010"/>
            </a:xfrm>
            <a:custGeom>
              <a:avLst/>
              <a:gdLst>
                <a:gd name="connsiteX0" fmla="*/ 127093 w 646323"/>
                <a:gd name="connsiteY0" fmla="*/ 312348 h 870224"/>
                <a:gd name="connsiteX1" fmla="*/ 124968 w 646323"/>
                <a:gd name="connsiteY1" fmla="*/ 307237 h 870224"/>
                <a:gd name="connsiteX2" fmla="*/ 209855 w 646323"/>
                <a:gd name="connsiteY2" fmla="*/ 353329 h 870224"/>
                <a:gd name="connsiteX3" fmla="*/ 215215 w 646323"/>
                <a:gd name="connsiteY3" fmla="*/ 359463 h 870224"/>
                <a:gd name="connsiteX4" fmla="*/ 241614 w 646323"/>
                <a:gd name="connsiteY4" fmla="*/ 428938 h 870224"/>
                <a:gd name="connsiteX5" fmla="*/ 243343 w 646323"/>
                <a:gd name="connsiteY5" fmla="*/ 432003 h 870224"/>
                <a:gd name="connsiteX6" fmla="*/ 285477 w 646323"/>
                <a:gd name="connsiteY6" fmla="*/ 485782 h 870224"/>
                <a:gd name="connsiteX7" fmla="*/ 286193 w 646323"/>
                <a:gd name="connsiteY7" fmla="*/ 486803 h 870224"/>
                <a:gd name="connsiteX8" fmla="*/ 338466 w 646323"/>
                <a:gd name="connsiteY8" fmla="*/ 570535 h 870224"/>
                <a:gd name="connsiteX9" fmla="*/ 374910 w 646323"/>
                <a:gd name="connsiteY9" fmla="*/ 630314 h 870224"/>
                <a:gd name="connsiteX10" fmla="*/ 377828 w 646323"/>
                <a:gd name="connsiteY10" fmla="*/ 633546 h 870224"/>
                <a:gd name="connsiteX11" fmla="*/ 416851 w 646323"/>
                <a:gd name="connsiteY11" fmla="*/ 663175 h 870224"/>
                <a:gd name="connsiteX12" fmla="*/ 420839 w 646323"/>
                <a:gd name="connsiteY12" fmla="*/ 668678 h 870224"/>
                <a:gd name="connsiteX13" fmla="*/ 433200 w 646323"/>
                <a:gd name="connsiteY13" fmla="*/ 704425 h 870224"/>
                <a:gd name="connsiteX14" fmla="*/ 443621 w 646323"/>
                <a:gd name="connsiteY14" fmla="*/ 734392 h 870224"/>
                <a:gd name="connsiteX15" fmla="*/ 449681 w 646323"/>
                <a:gd name="connsiteY15" fmla="*/ 741137 h 870224"/>
                <a:gd name="connsiteX16" fmla="*/ 493635 w 646323"/>
                <a:gd name="connsiteY16" fmla="*/ 761904 h 870224"/>
                <a:gd name="connsiteX17" fmla="*/ 500233 w 646323"/>
                <a:gd name="connsiteY17" fmla="*/ 770883 h 870224"/>
                <a:gd name="connsiteX18" fmla="*/ 506461 w 646323"/>
                <a:gd name="connsiteY18" fmla="*/ 815624 h 870224"/>
                <a:gd name="connsiteX19" fmla="*/ 508856 w 646323"/>
                <a:gd name="connsiteY19" fmla="*/ 821253 h 870224"/>
                <a:gd name="connsiteX20" fmla="*/ 543847 w 646323"/>
                <a:gd name="connsiteY20" fmla="*/ 865752 h 870224"/>
                <a:gd name="connsiteX21" fmla="*/ 560292 w 646323"/>
                <a:gd name="connsiteY21" fmla="*/ 867716 h 870224"/>
                <a:gd name="connsiteX22" fmla="*/ 564730 w 646323"/>
                <a:gd name="connsiteY22" fmla="*/ 859367 h 870224"/>
                <a:gd name="connsiteX23" fmla="*/ 566949 w 646323"/>
                <a:gd name="connsiteY23" fmla="*/ 829174 h 870224"/>
                <a:gd name="connsiteX24" fmla="*/ 566830 w 646323"/>
                <a:gd name="connsiteY24" fmla="*/ 826442 h 870224"/>
                <a:gd name="connsiteX25" fmla="*/ 561553 w 646323"/>
                <a:gd name="connsiteY25" fmla="*/ 793825 h 870224"/>
                <a:gd name="connsiteX26" fmla="*/ 571242 w 646323"/>
                <a:gd name="connsiteY26" fmla="*/ 780386 h 870224"/>
                <a:gd name="connsiteX27" fmla="*/ 572308 w 646323"/>
                <a:gd name="connsiteY27" fmla="*/ 780263 h 870224"/>
                <a:gd name="connsiteX28" fmla="*/ 601007 w 646323"/>
                <a:gd name="connsiteY28" fmla="*/ 778286 h 870224"/>
                <a:gd name="connsiteX29" fmla="*/ 605042 w 646323"/>
                <a:gd name="connsiteY29" fmla="*/ 777266 h 870224"/>
                <a:gd name="connsiteX30" fmla="*/ 614473 w 646323"/>
                <a:gd name="connsiteY30" fmla="*/ 772984 h 870224"/>
                <a:gd name="connsiteX31" fmla="*/ 624704 w 646323"/>
                <a:gd name="connsiteY31" fmla="*/ 773253 h 870224"/>
                <a:gd name="connsiteX32" fmla="*/ 629220 w 646323"/>
                <a:gd name="connsiteY32" fmla="*/ 775597 h 870224"/>
                <a:gd name="connsiteX33" fmla="*/ 645008 w 646323"/>
                <a:gd name="connsiteY33" fmla="*/ 770590 h 870224"/>
                <a:gd name="connsiteX34" fmla="*/ 645178 w 646323"/>
                <a:gd name="connsiteY34" fmla="*/ 760143 h 870224"/>
                <a:gd name="connsiteX35" fmla="*/ 630376 w 646323"/>
                <a:gd name="connsiteY35" fmla="*/ 729155 h 870224"/>
                <a:gd name="connsiteX36" fmla="*/ 619809 w 646323"/>
                <a:gd name="connsiteY36" fmla="*/ 722490 h 870224"/>
                <a:gd name="connsiteX37" fmla="*/ 581511 w 646323"/>
                <a:gd name="connsiteY37" fmla="*/ 722490 h 870224"/>
                <a:gd name="connsiteX38" fmla="*/ 576785 w 646323"/>
                <a:gd name="connsiteY38" fmla="*/ 721494 h 870224"/>
                <a:gd name="connsiteX39" fmla="*/ 529041 w 646323"/>
                <a:gd name="connsiteY39" fmla="*/ 700427 h 870224"/>
                <a:gd name="connsiteX40" fmla="*/ 526932 w 646323"/>
                <a:gd name="connsiteY40" fmla="*/ 699221 h 870224"/>
                <a:gd name="connsiteX41" fmla="*/ 472113 w 646323"/>
                <a:gd name="connsiteY41" fmla="*/ 659803 h 870224"/>
                <a:gd name="connsiteX42" fmla="*/ 468040 w 646323"/>
                <a:gd name="connsiteY42" fmla="*/ 654553 h 870224"/>
                <a:gd name="connsiteX43" fmla="*/ 431704 w 646323"/>
                <a:gd name="connsiteY43" fmla="*/ 561508 h 870224"/>
                <a:gd name="connsiteX44" fmla="*/ 413781 w 646323"/>
                <a:gd name="connsiteY44" fmla="*/ 508995 h 870224"/>
                <a:gd name="connsiteX45" fmla="*/ 419090 w 646323"/>
                <a:gd name="connsiteY45" fmla="*/ 495014 h 870224"/>
                <a:gd name="connsiteX46" fmla="*/ 453346 w 646323"/>
                <a:gd name="connsiteY46" fmla="*/ 475590 h 870224"/>
                <a:gd name="connsiteX47" fmla="*/ 458496 w 646323"/>
                <a:gd name="connsiteY47" fmla="*/ 474083 h 870224"/>
                <a:gd name="connsiteX48" fmla="*/ 505071 w 646323"/>
                <a:gd name="connsiteY48" fmla="*/ 471599 h 870224"/>
                <a:gd name="connsiteX49" fmla="*/ 516142 w 646323"/>
                <a:gd name="connsiteY49" fmla="*/ 459275 h 870224"/>
                <a:gd name="connsiteX50" fmla="*/ 510998 w 646323"/>
                <a:gd name="connsiteY50" fmla="*/ 450186 h 870224"/>
                <a:gd name="connsiteX51" fmla="*/ 351177 w 646323"/>
                <a:gd name="connsiteY51" fmla="*/ 342293 h 870224"/>
                <a:gd name="connsiteX52" fmla="*/ 349899 w 646323"/>
                <a:gd name="connsiteY52" fmla="*/ 341294 h 870224"/>
                <a:gd name="connsiteX53" fmla="*/ 218224 w 646323"/>
                <a:gd name="connsiteY53" fmla="*/ 222861 h 870224"/>
                <a:gd name="connsiteX54" fmla="*/ 215717 w 646323"/>
                <a:gd name="connsiteY54" fmla="*/ 219655 h 870224"/>
                <a:gd name="connsiteX55" fmla="*/ 156343 w 646323"/>
                <a:gd name="connsiteY55" fmla="*/ 108116 h 870224"/>
                <a:gd name="connsiteX56" fmla="*/ 152697 w 646323"/>
                <a:gd name="connsiteY56" fmla="*/ 104007 h 870224"/>
                <a:gd name="connsiteX57" fmla="*/ 72230 w 646323"/>
                <a:gd name="connsiteY57" fmla="*/ 47964 h 870224"/>
                <a:gd name="connsiteX58" fmla="*/ 69719 w 646323"/>
                <a:gd name="connsiteY58" fmla="*/ 45595 h 870224"/>
                <a:gd name="connsiteX59" fmla="*/ 37356 w 646323"/>
                <a:gd name="connsiteY59" fmla="*/ 4469 h 870224"/>
                <a:gd name="connsiteX60" fmla="*/ 23393 w 646323"/>
                <a:gd name="connsiteY60" fmla="*/ 1013 h 870224"/>
                <a:gd name="connsiteX61" fmla="*/ 10137 w 646323"/>
                <a:gd name="connsiteY61" fmla="*/ 6916 h 870224"/>
                <a:gd name="connsiteX62" fmla="*/ 3440 w 646323"/>
                <a:gd name="connsiteY62" fmla="*/ 15206 h 870224"/>
                <a:gd name="connsiteX63" fmla="*/ 252 w 646323"/>
                <a:gd name="connsiteY63" fmla="*/ 30349 h 870224"/>
                <a:gd name="connsiteX64" fmla="*/ 5013 w 646323"/>
                <a:gd name="connsiteY64" fmla="*/ 42376 h 870224"/>
                <a:gd name="connsiteX65" fmla="*/ 46439 w 646323"/>
                <a:gd name="connsiteY65" fmla="*/ 71274 h 870224"/>
                <a:gd name="connsiteX66" fmla="*/ 49484 w 646323"/>
                <a:gd name="connsiteY66" fmla="*/ 74384 h 870224"/>
                <a:gd name="connsiteX67" fmla="*/ 70674 w 646323"/>
                <a:gd name="connsiteY67" fmla="*/ 106172 h 870224"/>
                <a:gd name="connsiteX68" fmla="*/ 70212 w 646323"/>
                <a:gd name="connsiteY68" fmla="*/ 119821 h 870224"/>
                <a:gd name="connsiteX69" fmla="*/ 64971 w 646323"/>
                <a:gd name="connsiteY69" fmla="*/ 126633 h 870224"/>
                <a:gd name="connsiteX70" fmla="*/ 52850 w 646323"/>
                <a:gd name="connsiteY70" fmla="*/ 130853 h 870224"/>
                <a:gd name="connsiteX71" fmla="*/ 47942 w 646323"/>
                <a:gd name="connsiteY71" fmla="*/ 129625 h 870224"/>
                <a:gd name="connsiteX72" fmla="*/ 33741 w 646323"/>
                <a:gd name="connsiteY72" fmla="*/ 138150 h 870224"/>
                <a:gd name="connsiteX73" fmla="*/ 33657 w 646323"/>
                <a:gd name="connsiteY73" fmla="*/ 138509 h 870224"/>
                <a:gd name="connsiteX74" fmla="*/ 30307 w 646323"/>
                <a:gd name="connsiteY74" fmla="*/ 153957 h 870224"/>
                <a:gd name="connsiteX75" fmla="*/ 34727 w 646323"/>
                <a:gd name="connsiteY75" fmla="*/ 165816 h 870224"/>
                <a:gd name="connsiteX76" fmla="*/ 74355 w 646323"/>
                <a:gd name="connsiteY76" fmla="*/ 195543 h 870224"/>
                <a:gd name="connsiteX77" fmla="*/ 78055 w 646323"/>
                <a:gd name="connsiteY77" fmla="*/ 200212 h 870224"/>
                <a:gd name="connsiteX78" fmla="*/ 124968 w 646323"/>
                <a:gd name="connsiteY78" fmla="*/ 307238 h 870224"/>
                <a:gd name="connsiteX79" fmla="*/ 120986 w 646323"/>
                <a:gd name="connsiteY79" fmla="*/ 305617 h 870224"/>
                <a:gd name="connsiteX80" fmla="*/ 127093 w 646323"/>
                <a:gd name="connsiteY80" fmla="*/ 312348 h 8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46323" h="870224">
                  <a:moveTo>
                    <a:pt x="127093" y="312348"/>
                  </a:moveTo>
                  <a:lnTo>
                    <a:pt x="124968" y="307237"/>
                  </a:lnTo>
                  <a:lnTo>
                    <a:pt x="209855" y="353329"/>
                  </a:lnTo>
                  <a:cubicBezTo>
                    <a:pt x="212318" y="354666"/>
                    <a:pt x="214220" y="356843"/>
                    <a:pt x="215215" y="359463"/>
                  </a:cubicBezTo>
                  <a:lnTo>
                    <a:pt x="241614" y="428938"/>
                  </a:lnTo>
                  <a:cubicBezTo>
                    <a:pt x="242033" y="430041"/>
                    <a:pt x="242616" y="431074"/>
                    <a:pt x="243343" y="432003"/>
                  </a:cubicBezTo>
                  <a:lnTo>
                    <a:pt x="285477" y="485782"/>
                  </a:lnTo>
                  <a:cubicBezTo>
                    <a:pt x="285734" y="486110"/>
                    <a:pt x="285973" y="486451"/>
                    <a:pt x="286193" y="486803"/>
                  </a:cubicBezTo>
                  <a:lnTo>
                    <a:pt x="338466" y="570535"/>
                  </a:lnTo>
                  <a:lnTo>
                    <a:pt x="374910" y="630314"/>
                  </a:lnTo>
                  <a:cubicBezTo>
                    <a:pt x="375672" y="631565"/>
                    <a:pt x="376662" y="632661"/>
                    <a:pt x="377828" y="633546"/>
                  </a:cubicBezTo>
                  <a:lnTo>
                    <a:pt x="416851" y="663175"/>
                  </a:lnTo>
                  <a:cubicBezTo>
                    <a:pt x="418695" y="664575"/>
                    <a:pt x="420082" y="666490"/>
                    <a:pt x="420839" y="668678"/>
                  </a:cubicBezTo>
                  <a:lnTo>
                    <a:pt x="433200" y="704425"/>
                  </a:lnTo>
                  <a:lnTo>
                    <a:pt x="443621" y="734392"/>
                  </a:lnTo>
                  <a:cubicBezTo>
                    <a:pt x="444654" y="737363"/>
                    <a:pt x="446838" y="739793"/>
                    <a:pt x="449681" y="741137"/>
                  </a:cubicBezTo>
                  <a:lnTo>
                    <a:pt x="493635" y="761904"/>
                  </a:lnTo>
                  <a:cubicBezTo>
                    <a:pt x="497208" y="763592"/>
                    <a:pt x="499688" y="766968"/>
                    <a:pt x="500233" y="770883"/>
                  </a:cubicBezTo>
                  <a:lnTo>
                    <a:pt x="506461" y="815624"/>
                  </a:lnTo>
                  <a:cubicBezTo>
                    <a:pt x="506747" y="817679"/>
                    <a:pt x="507574" y="819622"/>
                    <a:pt x="508856" y="821253"/>
                  </a:cubicBezTo>
                  <a:lnTo>
                    <a:pt x="543847" y="865752"/>
                  </a:lnTo>
                  <a:cubicBezTo>
                    <a:pt x="547846" y="870838"/>
                    <a:pt x="555209" y="871717"/>
                    <a:pt x="560292" y="867716"/>
                  </a:cubicBezTo>
                  <a:cubicBezTo>
                    <a:pt x="562878" y="865680"/>
                    <a:pt x="564489" y="862650"/>
                    <a:pt x="564730" y="859367"/>
                  </a:cubicBezTo>
                  <a:lnTo>
                    <a:pt x="566949" y="829174"/>
                  </a:lnTo>
                  <a:cubicBezTo>
                    <a:pt x="567016" y="828262"/>
                    <a:pt x="566977" y="827345"/>
                    <a:pt x="566830" y="826442"/>
                  </a:cubicBezTo>
                  <a:lnTo>
                    <a:pt x="561553" y="793825"/>
                  </a:lnTo>
                  <a:cubicBezTo>
                    <a:pt x="560519" y="787437"/>
                    <a:pt x="564858" y="781420"/>
                    <a:pt x="571242" y="780386"/>
                  </a:cubicBezTo>
                  <a:cubicBezTo>
                    <a:pt x="571595" y="780328"/>
                    <a:pt x="571951" y="780287"/>
                    <a:pt x="572308" y="780263"/>
                  </a:cubicBezTo>
                  <a:lnTo>
                    <a:pt x="601007" y="778286"/>
                  </a:lnTo>
                  <a:cubicBezTo>
                    <a:pt x="602402" y="778190"/>
                    <a:pt x="603768" y="777844"/>
                    <a:pt x="605042" y="777266"/>
                  </a:cubicBezTo>
                  <a:lnTo>
                    <a:pt x="614473" y="772984"/>
                  </a:lnTo>
                  <a:cubicBezTo>
                    <a:pt x="617744" y="771499"/>
                    <a:pt x="621516" y="771598"/>
                    <a:pt x="624704" y="773253"/>
                  </a:cubicBezTo>
                  <a:lnTo>
                    <a:pt x="629220" y="775597"/>
                  </a:lnTo>
                  <a:cubicBezTo>
                    <a:pt x="634962" y="778576"/>
                    <a:pt x="642030" y="776335"/>
                    <a:pt x="645008" y="770590"/>
                  </a:cubicBezTo>
                  <a:cubicBezTo>
                    <a:pt x="646700" y="767327"/>
                    <a:pt x="646763" y="763459"/>
                    <a:pt x="645178" y="760143"/>
                  </a:cubicBezTo>
                  <a:lnTo>
                    <a:pt x="630376" y="729155"/>
                  </a:lnTo>
                  <a:cubicBezTo>
                    <a:pt x="628430" y="725083"/>
                    <a:pt x="624320" y="722490"/>
                    <a:pt x="619809" y="722490"/>
                  </a:cubicBezTo>
                  <a:lnTo>
                    <a:pt x="581511" y="722490"/>
                  </a:lnTo>
                  <a:cubicBezTo>
                    <a:pt x="579884" y="722490"/>
                    <a:pt x="578274" y="722151"/>
                    <a:pt x="576785" y="721494"/>
                  </a:cubicBezTo>
                  <a:lnTo>
                    <a:pt x="529041" y="700427"/>
                  </a:lnTo>
                  <a:cubicBezTo>
                    <a:pt x="528299" y="700099"/>
                    <a:pt x="527591" y="699695"/>
                    <a:pt x="526932" y="699221"/>
                  </a:cubicBezTo>
                  <a:lnTo>
                    <a:pt x="472113" y="659803"/>
                  </a:lnTo>
                  <a:cubicBezTo>
                    <a:pt x="470278" y="658483"/>
                    <a:pt x="468863" y="656660"/>
                    <a:pt x="468040" y="654553"/>
                  </a:cubicBezTo>
                  <a:lnTo>
                    <a:pt x="431704" y="561508"/>
                  </a:lnTo>
                  <a:lnTo>
                    <a:pt x="413781" y="508995"/>
                  </a:lnTo>
                  <a:cubicBezTo>
                    <a:pt x="411962" y="503664"/>
                    <a:pt x="414191" y="497792"/>
                    <a:pt x="419090" y="495014"/>
                  </a:cubicBezTo>
                  <a:lnTo>
                    <a:pt x="453346" y="475590"/>
                  </a:lnTo>
                  <a:cubicBezTo>
                    <a:pt x="454923" y="474696"/>
                    <a:pt x="456687" y="474180"/>
                    <a:pt x="458496" y="474083"/>
                  </a:cubicBezTo>
                  <a:lnTo>
                    <a:pt x="505071" y="471599"/>
                  </a:lnTo>
                  <a:cubicBezTo>
                    <a:pt x="511530" y="471255"/>
                    <a:pt x="516486" y="465737"/>
                    <a:pt x="516142" y="459275"/>
                  </a:cubicBezTo>
                  <a:cubicBezTo>
                    <a:pt x="515946" y="455606"/>
                    <a:pt x="514041" y="452241"/>
                    <a:pt x="510998" y="450186"/>
                  </a:cubicBezTo>
                  <a:lnTo>
                    <a:pt x="351177" y="342293"/>
                  </a:lnTo>
                  <a:cubicBezTo>
                    <a:pt x="350729" y="341990"/>
                    <a:pt x="350301" y="341656"/>
                    <a:pt x="349899" y="341294"/>
                  </a:cubicBezTo>
                  <a:lnTo>
                    <a:pt x="218224" y="222861"/>
                  </a:lnTo>
                  <a:cubicBezTo>
                    <a:pt x="217208" y="221947"/>
                    <a:pt x="216359" y="220862"/>
                    <a:pt x="215717" y="219655"/>
                  </a:cubicBezTo>
                  <a:lnTo>
                    <a:pt x="156343" y="108116"/>
                  </a:lnTo>
                  <a:cubicBezTo>
                    <a:pt x="155470" y="106476"/>
                    <a:pt x="154221" y="105068"/>
                    <a:pt x="152697" y="104007"/>
                  </a:cubicBezTo>
                  <a:lnTo>
                    <a:pt x="72230" y="47964"/>
                  </a:lnTo>
                  <a:cubicBezTo>
                    <a:pt x="71281" y="47303"/>
                    <a:pt x="70435" y="46505"/>
                    <a:pt x="69719" y="45595"/>
                  </a:cubicBezTo>
                  <a:lnTo>
                    <a:pt x="37356" y="4469"/>
                  </a:lnTo>
                  <a:cubicBezTo>
                    <a:pt x="34040" y="256"/>
                    <a:pt x="28289" y="-1167"/>
                    <a:pt x="23393" y="1013"/>
                  </a:cubicBezTo>
                  <a:lnTo>
                    <a:pt x="10137" y="6916"/>
                  </a:lnTo>
                  <a:cubicBezTo>
                    <a:pt x="6705" y="8445"/>
                    <a:pt x="4214" y="11528"/>
                    <a:pt x="3440" y="15206"/>
                  </a:cubicBezTo>
                  <a:lnTo>
                    <a:pt x="252" y="30349"/>
                  </a:lnTo>
                  <a:cubicBezTo>
                    <a:pt x="-717" y="34951"/>
                    <a:pt x="1158" y="39686"/>
                    <a:pt x="5013" y="42376"/>
                  </a:cubicBezTo>
                  <a:lnTo>
                    <a:pt x="46439" y="71274"/>
                  </a:lnTo>
                  <a:cubicBezTo>
                    <a:pt x="47639" y="72111"/>
                    <a:pt x="48672" y="73166"/>
                    <a:pt x="49484" y="74384"/>
                  </a:cubicBezTo>
                  <a:lnTo>
                    <a:pt x="70674" y="106172"/>
                  </a:lnTo>
                  <a:cubicBezTo>
                    <a:pt x="73459" y="110351"/>
                    <a:pt x="73274" y="115841"/>
                    <a:pt x="70212" y="119821"/>
                  </a:cubicBezTo>
                  <a:lnTo>
                    <a:pt x="64971" y="126633"/>
                  </a:lnTo>
                  <a:cubicBezTo>
                    <a:pt x="62129" y="130327"/>
                    <a:pt x="57370" y="131984"/>
                    <a:pt x="52850" y="130853"/>
                  </a:cubicBezTo>
                  <a:lnTo>
                    <a:pt x="47942" y="129625"/>
                  </a:lnTo>
                  <a:cubicBezTo>
                    <a:pt x="41667" y="128056"/>
                    <a:pt x="35309" y="131873"/>
                    <a:pt x="33741" y="138150"/>
                  </a:cubicBezTo>
                  <a:cubicBezTo>
                    <a:pt x="33711" y="138269"/>
                    <a:pt x="33683" y="138389"/>
                    <a:pt x="33657" y="138509"/>
                  </a:cubicBezTo>
                  <a:lnTo>
                    <a:pt x="30307" y="153957"/>
                  </a:lnTo>
                  <a:cubicBezTo>
                    <a:pt x="29336" y="158434"/>
                    <a:pt x="31063" y="163067"/>
                    <a:pt x="34727" y="165816"/>
                  </a:cubicBezTo>
                  <a:lnTo>
                    <a:pt x="74355" y="195543"/>
                  </a:lnTo>
                  <a:cubicBezTo>
                    <a:pt x="75970" y="196755"/>
                    <a:pt x="77244" y="198363"/>
                    <a:pt x="78055" y="200212"/>
                  </a:cubicBezTo>
                  <a:lnTo>
                    <a:pt x="124968" y="307238"/>
                  </a:lnTo>
                  <a:lnTo>
                    <a:pt x="120986" y="305617"/>
                  </a:lnTo>
                  <a:lnTo>
                    <a:pt x="127093" y="31234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74" name="Полилиния: фигура 118">
              <a:extLst>
                <a:ext uri="{FF2B5EF4-FFF2-40B4-BE49-F238E27FC236}">
                  <a16:creationId xmlns:a16="http://schemas.microsoft.com/office/drawing/2014/main" id="{7408F8FB-4821-06CD-1C0A-BDBC57C90A82}"/>
                </a:ext>
              </a:extLst>
            </p:cNvPr>
            <p:cNvSpPr/>
            <p:nvPr/>
          </p:nvSpPr>
          <p:spPr>
            <a:xfrm rot="193056">
              <a:off x="8505155" y="3556685"/>
              <a:ext cx="124644" cy="120699"/>
            </a:xfrm>
            <a:custGeom>
              <a:avLst/>
              <a:gdLst>
                <a:gd name="connsiteX0" fmla="*/ 1 w 333737"/>
                <a:gd name="connsiteY0" fmla="*/ 207874 h 323175"/>
                <a:gd name="connsiteX1" fmla="*/ 11096 w 333737"/>
                <a:gd name="connsiteY1" fmla="*/ 228982 h 323175"/>
                <a:gd name="connsiteX2" fmla="*/ 12433 w 333737"/>
                <a:gd name="connsiteY2" fmla="*/ 234893 h 323175"/>
                <a:gd name="connsiteX3" fmla="*/ 10681 w 333737"/>
                <a:gd name="connsiteY3" fmla="*/ 279851 h 323175"/>
                <a:gd name="connsiteX4" fmla="*/ 16864 w 333737"/>
                <a:gd name="connsiteY4" fmla="*/ 290642 h 323175"/>
                <a:gd name="connsiteX5" fmla="*/ 48668 w 333737"/>
                <a:gd name="connsiteY5" fmla="*/ 307647 h 323175"/>
                <a:gd name="connsiteX6" fmla="*/ 48859 w 333737"/>
                <a:gd name="connsiteY6" fmla="*/ 307736 h 323175"/>
                <a:gd name="connsiteX7" fmla="*/ 69961 w 333737"/>
                <a:gd name="connsiteY7" fmla="*/ 321314 h 323175"/>
                <a:gd name="connsiteX8" fmla="*/ 82960 w 333737"/>
                <a:gd name="connsiteY8" fmla="*/ 321093 h 323175"/>
                <a:gd name="connsiteX9" fmla="*/ 102149 w 333737"/>
                <a:gd name="connsiteY9" fmla="*/ 307804 h 323175"/>
                <a:gd name="connsiteX10" fmla="*/ 102937 w 333737"/>
                <a:gd name="connsiteY10" fmla="*/ 307253 h 323175"/>
                <a:gd name="connsiteX11" fmla="*/ 103893 w 333737"/>
                <a:gd name="connsiteY11" fmla="*/ 307320 h 323175"/>
                <a:gd name="connsiteX12" fmla="*/ 139095 w 333737"/>
                <a:gd name="connsiteY12" fmla="*/ 309167 h 323175"/>
                <a:gd name="connsiteX13" fmla="*/ 145811 w 333737"/>
                <a:gd name="connsiteY13" fmla="*/ 307466 h 323175"/>
                <a:gd name="connsiteX14" fmla="*/ 178754 w 333737"/>
                <a:gd name="connsiteY14" fmla="*/ 287337 h 323175"/>
                <a:gd name="connsiteX15" fmla="*/ 184243 w 333737"/>
                <a:gd name="connsiteY15" fmla="*/ 278994 h 323175"/>
                <a:gd name="connsiteX16" fmla="*/ 187895 w 333737"/>
                <a:gd name="connsiteY16" fmla="*/ 253416 h 323175"/>
                <a:gd name="connsiteX17" fmla="*/ 188278 w 333737"/>
                <a:gd name="connsiteY17" fmla="*/ 250703 h 323175"/>
                <a:gd name="connsiteX18" fmla="*/ 191022 w 333737"/>
                <a:gd name="connsiteY18" fmla="*/ 251052 h 323175"/>
                <a:gd name="connsiteX19" fmla="*/ 233997 w 333737"/>
                <a:gd name="connsiteY19" fmla="*/ 256798 h 323175"/>
                <a:gd name="connsiteX20" fmla="*/ 239051 w 333737"/>
                <a:gd name="connsiteY20" fmla="*/ 256364 h 323175"/>
                <a:gd name="connsiteX21" fmla="*/ 260614 w 333737"/>
                <a:gd name="connsiteY21" fmla="*/ 249600 h 323175"/>
                <a:gd name="connsiteX22" fmla="*/ 262874 w 333737"/>
                <a:gd name="connsiteY22" fmla="*/ 248925 h 323175"/>
                <a:gd name="connsiteX23" fmla="*/ 263943 w 333737"/>
                <a:gd name="connsiteY23" fmla="*/ 251030 h 323175"/>
                <a:gd name="connsiteX24" fmla="*/ 279792 w 333737"/>
                <a:gd name="connsiteY24" fmla="*/ 282773 h 323175"/>
                <a:gd name="connsiteX25" fmla="*/ 286337 w 333737"/>
                <a:gd name="connsiteY25" fmla="*/ 288575 h 323175"/>
                <a:gd name="connsiteX26" fmla="*/ 322375 w 333737"/>
                <a:gd name="connsiteY26" fmla="*/ 301423 h 323175"/>
                <a:gd name="connsiteX27" fmla="*/ 331352 w 333737"/>
                <a:gd name="connsiteY27" fmla="*/ 293430 h 323175"/>
                <a:gd name="connsiteX28" fmla="*/ 333716 w 333737"/>
                <a:gd name="connsiteY28" fmla="*/ 254526 h 323175"/>
                <a:gd name="connsiteX29" fmla="*/ 329066 w 333737"/>
                <a:gd name="connsiteY29" fmla="*/ 244451 h 323175"/>
                <a:gd name="connsiteX30" fmla="*/ 308077 w 333737"/>
                <a:gd name="connsiteY30" fmla="*/ 228653 h 323175"/>
                <a:gd name="connsiteX31" fmla="*/ 307029 w 333737"/>
                <a:gd name="connsiteY31" fmla="*/ 227876 h 323175"/>
                <a:gd name="connsiteX32" fmla="*/ 306940 w 333737"/>
                <a:gd name="connsiteY32" fmla="*/ 226582 h 323175"/>
                <a:gd name="connsiteX33" fmla="*/ 305367 w 333737"/>
                <a:gd name="connsiteY33" fmla="*/ 202018 h 323175"/>
                <a:gd name="connsiteX34" fmla="*/ 301723 w 333737"/>
                <a:gd name="connsiteY34" fmla="*/ 194251 h 323175"/>
                <a:gd name="connsiteX35" fmla="*/ 289068 w 333737"/>
                <a:gd name="connsiteY35" fmla="*/ 182287 h 323175"/>
                <a:gd name="connsiteX36" fmla="*/ 287944 w 333737"/>
                <a:gd name="connsiteY36" fmla="*/ 181350 h 323175"/>
                <a:gd name="connsiteX37" fmla="*/ 263313 w 333737"/>
                <a:gd name="connsiteY37" fmla="*/ 163301 h 323175"/>
                <a:gd name="connsiteX38" fmla="*/ 262076 w 333737"/>
                <a:gd name="connsiteY38" fmla="*/ 162389 h 323175"/>
                <a:gd name="connsiteX39" fmla="*/ 262166 w 333737"/>
                <a:gd name="connsiteY39" fmla="*/ 160869 h 323175"/>
                <a:gd name="connsiteX40" fmla="*/ 264605 w 333737"/>
                <a:gd name="connsiteY40" fmla="*/ 122657 h 323175"/>
                <a:gd name="connsiteX41" fmla="*/ 260089 w 333737"/>
                <a:gd name="connsiteY41" fmla="*/ 112647 h 323175"/>
                <a:gd name="connsiteX42" fmla="*/ 214590 w 333737"/>
                <a:gd name="connsiteY42" fmla="*/ 77385 h 323175"/>
                <a:gd name="connsiteX43" fmla="*/ 213713 w 333737"/>
                <a:gd name="connsiteY43" fmla="*/ 76675 h 323175"/>
                <a:gd name="connsiteX44" fmla="*/ 213544 w 333737"/>
                <a:gd name="connsiteY44" fmla="*/ 75572 h 323175"/>
                <a:gd name="connsiteX45" fmla="*/ 209861 w 333737"/>
                <a:gd name="connsiteY45" fmla="*/ 51932 h 323175"/>
                <a:gd name="connsiteX46" fmla="*/ 203332 w 333737"/>
                <a:gd name="connsiteY46" fmla="*/ 43161 h 323175"/>
                <a:gd name="connsiteX47" fmla="*/ 189784 w 333737"/>
                <a:gd name="connsiteY47" fmla="*/ 36695 h 323175"/>
                <a:gd name="connsiteX48" fmla="*/ 188187 w 333737"/>
                <a:gd name="connsiteY48" fmla="*/ 35929 h 323175"/>
                <a:gd name="connsiteX49" fmla="*/ 188187 w 333737"/>
                <a:gd name="connsiteY49" fmla="*/ 17613 h 323175"/>
                <a:gd name="connsiteX50" fmla="*/ 187092 w 333737"/>
                <a:gd name="connsiteY50" fmla="*/ 13425 h 323175"/>
                <a:gd name="connsiteX51" fmla="*/ 183664 w 333737"/>
                <a:gd name="connsiteY51" fmla="*/ 7310 h 323175"/>
                <a:gd name="connsiteX52" fmla="*/ 174158 w 333737"/>
                <a:gd name="connsiteY52" fmla="*/ 1347 h 323175"/>
                <a:gd name="connsiteX53" fmla="*/ 151917 w 333737"/>
                <a:gd name="connsiteY53" fmla="*/ 0 h 323175"/>
                <a:gd name="connsiteX54" fmla="*/ 146855 w 333737"/>
                <a:gd name="connsiteY54" fmla="*/ 11852 h 323175"/>
                <a:gd name="connsiteX55" fmla="*/ 146259 w 333737"/>
                <a:gd name="connsiteY55" fmla="*/ 13260 h 323175"/>
                <a:gd name="connsiteX56" fmla="*/ 144741 w 333737"/>
                <a:gd name="connsiteY56" fmla="*/ 13496 h 323175"/>
                <a:gd name="connsiteX57" fmla="*/ 133063 w 333737"/>
                <a:gd name="connsiteY57" fmla="*/ 15454 h 323175"/>
                <a:gd name="connsiteX58" fmla="*/ 131454 w 333737"/>
                <a:gd name="connsiteY58" fmla="*/ 15735 h 323175"/>
                <a:gd name="connsiteX59" fmla="*/ 130431 w 333737"/>
                <a:gd name="connsiteY59" fmla="*/ 14453 h 323175"/>
                <a:gd name="connsiteX60" fmla="*/ 122511 w 333737"/>
                <a:gd name="connsiteY60" fmla="*/ 4773 h 323175"/>
                <a:gd name="connsiteX61" fmla="*/ 110293 w 333737"/>
                <a:gd name="connsiteY61" fmla="*/ 4773 h 323175"/>
                <a:gd name="connsiteX62" fmla="*/ 95444 w 333737"/>
                <a:gd name="connsiteY62" fmla="*/ 18236 h 323175"/>
                <a:gd name="connsiteX63" fmla="*/ 91596 w 333737"/>
                <a:gd name="connsiteY63" fmla="*/ 26919 h 323175"/>
                <a:gd name="connsiteX64" fmla="*/ 91596 w 333737"/>
                <a:gd name="connsiteY64" fmla="*/ 54581 h 323175"/>
                <a:gd name="connsiteX65" fmla="*/ 91056 w 333737"/>
                <a:gd name="connsiteY65" fmla="*/ 55323 h 323175"/>
                <a:gd name="connsiteX66" fmla="*/ 80008 w 333737"/>
                <a:gd name="connsiteY66" fmla="*/ 70665 h 323175"/>
                <a:gd name="connsiteX67" fmla="*/ 89493 w 333737"/>
                <a:gd name="connsiteY67" fmla="*/ 77801 h 323175"/>
                <a:gd name="connsiteX68" fmla="*/ 90539 w 333737"/>
                <a:gd name="connsiteY68" fmla="*/ 78578 h 323175"/>
                <a:gd name="connsiteX69" fmla="*/ 90606 w 333737"/>
                <a:gd name="connsiteY69" fmla="*/ 79872 h 323175"/>
                <a:gd name="connsiteX70" fmla="*/ 91596 w 333737"/>
                <a:gd name="connsiteY70" fmla="*/ 95484 h 323175"/>
                <a:gd name="connsiteX71" fmla="*/ 91776 w 333737"/>
                <a:gd name="connsiteY71" fmla="*/ 98591 h 323175"/>
                <a:gd name="connsiteX72" fmla="*/ 88671 w 333737"/>
                <a:gd name="connsiteY72" fmla="*/ 98456 h 323175"/>
                <a:gd name="connsiteX73" fmla="*/ 73103 w 333737"/>
                <a:gd name="connsiteY73" fmla="*/ 97779 h 323175"/>
                <a:gd name="connsiteX74" fmla="*/ 65354 w 333737"/>
                <a:gd name="connsiteY74" fmla="*/ 101997 h 323175"/>
                <a:gd name="connsiteX75" fmla="*/ 61275 w 333737"/>
                <a:gd name="connsiteY75" fmla="*/ 108947 h 323175"/>
                <a:gd name="connsiteX76" fmla="*/ 60263 w 333737"/>
                <a:gd name="connsiteY76" fmla="*/ 114958 h 323175"/>
                <a:gd name="connsiteX77" fmla="*/ 65260 w 333737"/>
                <a:gd name="connsiteY77" fmla="*/ 139989 h 323175"/>
                <a:gd name="connsiteX78" fmla="*/ 65552 w 333737"/>
                <a:gd name="connsiteY78" fmla="*/ 141453 h 323175"/>
                <a:gd name="connsiteX79" fmla="*/ 64518 w 333737"/>
                <a:gd name="connsiteY79" fmla="*/ 142511 h 323175"/>
                <a:gd name="connsiteX80" fmla="*/ 0 w 333737"/>
                <a:gd name="connsiteY80" fmla="*/ 207874 h 32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3737" h="323175">
                  <a:moveTo>
                    <a:pt x="1" y="207874"/>
                  </a:moveTo>
                  <a:lnTo>
                    <a:pt x="11096" y="228982"/>
                  </a:lnTo>
                  <a:cubicBezTo>
                    <a:pt x="12052" y="230801"/>
                    <a:pt x="12513" y="232840"/>
                    <a:pt x="12433" y="234893"/>
                  </a:cubicBezTo>
                  <a:lnTo>
                    <a:pt x="10681" y="279851"/>
                  </a:lnTo>
                  <a:cubicBezTo>
                    <a:pt x="10506" y="284336"/>
                    <a:pt x="12907" y="288526"/>
                    <a:pt x="16864" y="290642"/>
                  </a:cubicBezTo>
                  <a:lnTo>
                    <a:pt x="48668" y="307647"/>
                  </a:lnTo>
                  <a:lnTo>
                    <a:pt x="48859" y="307736"/>
                  </a:lnTo>
                  <a:lnTo>
                    <a:pt x="69961" y="321314"/>
                  </a:lnTo>
                  <a:cubicBezTo>
                    <a:pt x="73941" y="323875"/>
                    <a:pt x="79069" y="323787"/>
                    <a:pt x="82960" y="321093"/>
                  </a:cubicBezTo>
                  <a:lnTo>
                    <a:pt x="102149" y="307804"/>
                  </a:lnTo>
                  <a:lnTo>
                    <a:pt x="102937" y="307253"/>
                  </a:lnTo>
                  <a:lnTo>
                    <a:pt x="103893" y="307320"/>
                  </a:lnTo>
                  <a:lnTo>
                    <a:pt x="139095" y="309167"/>
                  </a:lnTo>
                  <a:cubicBezTo>
                    <a:pt x="141454" y="309291"/>
                    <a:pt x="143795" y="308698"/>
                    <a:pt x="145811" y="307466"/>
                  </a:cubicBezTo>
                  <a:lnTo>
                    <a:pt x="178754" y="287337"/>
                  </a:lnTo>
                  <a:cubicBezTo>
                    <a:pt x="181736" y="285515"/>
                    <a:pt x="183749" y="282455"/>
                    <a:pt x="184243" y="278994"/>
                  </a:cubicBezTo>
                  <a:lnTo>
                    <a:pt x="187895" y="253416"/>
                  </a:lnTo>
                  <a:lnTo>
                    <a:pt x="188278" y="250703"/>
                  </a:lnTo>
                  <a:lnTo>
                    <a:pt x="191022" y="251052"/>
                  </a:lnTo>
                  <a:lnTo>
                    <a:pt x="233997" y="256798"/>
                  </a:lnTo>
                  <a:cubicBezTo>
                    <a:pt x="235693" y="257024"/>
                    <a:pt x="237418" y="256876"/>
                    <a:pt x="239051" y="256364"/>
                  </a:cubicBezTo>
                  <a:lnTo>
                    <a:pt x="260614" y="249600"/>
                  </a:lnTo>
                  <a:lnTo>
                    <a:pt x="262874" y="248925"/>
                  </a:lnTo>
                  <a:lnTo>
                    <a:pt x="263943" y="251030"/>
                  </a:lnTo>
                  <a:lnTo>
                    <a:pt x="279792" y="282773"/>
                  </a:lnTo>
                  <a:cubicBezTo>
                    <a:pt x="281143" y="285480"/>
                    <a:pt x="283489" y="287559"/>
                    <a:pt x="286337" y="288575"/>
                  </a:cubicBezTo>
                  <a:lnTo>
                    <a:pt x="322375" y="301423"/>
                  </a:lnTo>
                  <a:lnTo>
                    <a:pt x="331352" y="293430"/>
                  </a:lnTo>
                  <a:lnTo>
                    <a:pt x="333716" y="254526"/>
                  </a:lnTo>
                  <a:cubicBezTo>
                    <a:pt x="333954" y="250599"/>
                    <a:pt x="332208" y="246816"/>
                    <a:pt x="329066" y="244451"/>
                  </a:cubicBezTo>
                  <a:lnTo>
                    <a:pt x="308077" y="228653"/>
                  </a:lnTo>
                  <a:lnTo>
                    <a:pt x="307029" y="227876"/>
                  </a:lnTo>
                  <a:lnTo>
                    <a:pt x="306940" y="226582"/>
                  </a:lnTo>
                  <a:lnTo>
                    <a:pt x="305367" y="202018"/>
                  </a:lnTo>
                  <a:cubicBezTo>
                    <a:pt x="305177" y="199061"/>
                    <a:pt x="303875" y="196286"/>
                    <a:pt x="301723" y="194251"/>
                  </a:cubicBezTo>
                  <a:lnTo>
                    <a:pt x="289068" y="182287"/>
                  </a:lnTo>
                  <a:cubicBezTo>
                    <a:pt x="288713" y="181951"/>
                    <a:pt x="288338" y="181638"/>
                    <a:pt x="287944" y="181350"/>
                  </a:cubicBezTo>
                  <a:lnTo>
                    <a:pt x="263313" y="163301"/>
                  </a:lnTo>
                  <a:lnTo>
                    <a:pt x="262076" y="162389"/>
                  </a:lnTo>
                  <a:lnTo>
                    <a:pt x="262166" y="160869"/>
                  </a:lnTo>
                  <a:lnTo>
                    <a:pt x="264605" y="122657"/>
                  </a:lnTo>
                  <a:cubicBezTo>
                    <a:pt x="264852" y="118777"/>
                    <a:pt x="263161" y="115028"/>
                    <a:pt x="260089" y="112647"/>
                  </a:cubicBezTo>
                  <a:lnTo>
                    <a:pt x="214590" y="77385"/>
                  </a:lnTo>
                  <a:lnTo>
                    <a:pt x="213713" y="76675"/>
                  </a:lnTo>
                  <a:lnTo>
                    <a:pt x="213544" y="75572"/>
                  </a:lnTo>
                  <a:lnTo>
                    <a:pt x="209861" y="51932"/>
                  </a:lnTo>
                  <a:cubicBezTo>
                    <a:pt x="209266" y="48109"/>
                    <a:pt x="206823" y="44827"/>
                    <a:pt x="203332" y="43161"/>
                  </a:cubicBezTo>
                  <a:lnTo>
                    <a:pt x="189784" y="36695"/>
                  </a:lnTo>
                  <a:lnTo>
                    <a:pt x="188187" y="35929"/>
                  </a:lnTo>
                  <a:lnTo>
                    <a:pt x="188187" y="17613"/>
                  </a:lnTo>
                  <a:cubicBezTo>
                    <a:pt x="188187" y="16146"/>
                    <a:pt x="187810" y="14704"/>
                    <a:pt x="187092" y="13425"/>
                  </a:cubicBezTo>
                  <a:lnTo>
                    <a:pt x="183664" y="7310"/>
                  </a:lnTo>
                  <a:cubicBezTo>
                    <a:pt x="181715" y="3834"/>
                    <a:pt x="178134" y="1588"/>
                    <a:pt x="174158" y="1347"/>
                  </a:cubicBezTo>
                  <a:lnTo>
                    <a:pt x="151917" y="0"/>
                  </a:lnTo>
                  <a:lnTo>
                    <a:pt x="146855" y="11852"/>
                  </a:lnTo>
                  <a:lnTo>
                    <a:pt x="146259" y="13260"/>
                  </a:lnTo>
                  <a:lnTo>
                    <a:pt x="144741" y="13496"/>
                  </a:lnTo>
                  <a:lnTo>
                    <a:pt x="133063" y="15454"/>
                  </a:lnTo>
                  <a:lnTo>
                    <a:pt x="131454" y="15735"/>
                  </a:lnTo>
                  <a:lnTo>
                    <a:pt x="130431" y="14453"/>
                  </a:lnTo>
                  <a:lnTo>
                    <a:pt x="122511" y="4773"/>
                  </a:lnTo>
                  <a:lnTo>
                    <a:pt x="110293" y="4773"/>
                  </a:lnTo>
                  <a:lnTo>
                    <a:pt x="95444" y="18236"/>
                  </a:lnTo>
                  <a:cubicBezTo>
                    <a:pt x="92994" y="20457"/>
                    <a:pt x="91596" y="23611"/>
                    <a:pt x="91596" y="26919"/>
                  </a:cubicBezTo>
                  <a:lnTo>
                    <a:pt x="91596" y="54581"/>
                  </a:lnTo>
                  <a:lnTo>
                    <a:pt x="91056" y="55323"/>
                  </a:lnTo>
                  <a:lnTo>
                    <a:pt x="80008" y="70665"/>
                  </a:lnTo>
                  <a:lnTo>
                    <a:pt x="89493" y="77801"/>
                  </a:lnTo>
                  <a:lnTo>
                    <a:pt x="90539" y="78578"/>
                  </a:lnTo>
                  <a:lnTo>
                    <a:pt x="90606" y="79872"/>
                  </a:lnTo>
                  <a:lnTo>
                    <a:pt x="91596" y="95484"/>
                  </a:lnTo>
                  <a:lnTo>
                    <a:pt x="91776" y="98591"/>
                  </a:lnTo>
                  <a:lnTo>
                    <a:pt x="88671" y="98456"/>
                  </a:lnTo>
                  <a:lnTo>
                    <a:pt x="73103" y="97779"/>
                  </a:lnTo>
                  <a:cubicBezTo>
                    <a:pt x="69938" y="97641"/>
                    <a:pt x="66957" y="99264"/>
                    <a:pt x="65354" y="101997"/>
                  </a:cubicBezTo>
                  <a:lnTo>
                    <a:pt x="61275" y="108947"/>
                  </a:lnTo>
                  <a:cubicBezTo>
                    <a:pt x="60212" y="110758"/>
                    <a:pt x="59851" y="112898"/>
                    <a:pt x="60263" y="114958"/>
                  </a:cubicBezTo>
                  <a:lnTo>
                    <a:pt x="65260" y="139989"/>
                  </a:lnTo>
                  <a:lnTo>
                    <a:pt x="65552" y="141453"/>
                  </a:lnTo>
                  <a:lnTo>
                    <a:pt x="64518" y="142511"/>
                  </a:lnTo>
                  <a:lnTo>
                    <a:pt x="0" y="20787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75" name="Полилиния: фигура 119">
              <a:extLst>
                <a:ext uri="{FF2B5EF4-FFF2-40B4-BE49-F238E27FC236}">
                  <a16:creationId xmlns:a16="http://schemas.microsoft.com/office/drawing/2014/main" id="{2C78141F-B9B4-315F-539E-447FF35676C8}"/>
                </a:ext>
              </a:extLst>
            </p:cNvPr>
            <p:cNvSpPr/>
            <p:nvPr/>
          </p:nvSpPr>
          <p:spPr>
            <a:xfrm rot="193056">
              <a:off x="8459221" y="3516892"/>
              <a:ext cx="80515" cy="108653"/>
            </a:xfrm>
            <a:custGeom>
              <a:avLst/>
              <a:gdLst>
                <a:gd name="connsiteX0" fmla="*/ 31536 w 215581"/>
                <a:gd name="connsiteY0" fmla="*/ 0 h 290923"/>
                <a:gd name="connsiteX1" fmla="*/ 10234 w 215581"/>
                <a:gd name="connsiteY1" fmla="*/ 26470 h 290923"/>
                <a:gd name="connsiteX2" fmla="*/ 9473 w 215581"/>
                <a:gd name="connsiteY2" fmla="*/ 27533 h 290923"/>
                <a:gd name="connsiteX3" fmla="*/ 1828 w 215581"/>
                <a:gd name="connsiteY3" fmla="*/ 39566 h 290923"/>
                <a:gd name="connsiteX4" fmla="*/ 228 w 215581"/>
                <a:gd name="connsiteY4" fmla="*/ 48151 h 290923"/>
                <a:gd name="connsiteX5" fmla="*/ 2654 w 215581"/>
                <a:gd name="connsiteY5" fmla="*/ 60285 h 290923"/>
                <a:gd name="connsiteX6" fmla="*/ 9182 w 215581"/>
                <a:gd name="connsiteY6" fmla="*/ 68602 h 290923"/>
                <a:gd name="connsiteX7" fmla="*/ 18941 w 215581"/>
                <a:gd name="connsiteY7" fmla="*/ 73162 h 290923"/>
                <a:gd name="connsiteX8" fmla="*/ 25653 w 215581"/>
                <a:gd name="connsiteY8" fmla="*/ 84793 h 290923"/>
                <a:gd name="connsiteX9" fmla="*/ 23974 w 215581"/>
                <a:gd name="connsiteY9" fmla="*/ 104133 h 290923"/>
                <a:gd name="connsiteX10" fmla="*/ 29388 w 215581"/>
                <a:gd name="connsiteY10" fmla="*/ 115053 h 290923"/>
                <a:gd name="connsiteX11" fmla="*/ 75184 w 215581"/>
                <a:gd name="connsiteY11" fmla="*/ 143995 h 290923"/>
                <a:gd name="connsiteX12" fmla="*/ 80638 w 215581"/>
                <a:gd name="connsiteY12" fmla="*/ 153635 h 290923"/>
                <a:gd name="connsiteX13" fmla="*/ 81939 w 215581"/>
                <a:gd name="connsiteY13" fmla="*/ 210784 h 290923"/>
                <a:gd name="connsiteX14" fmla="*/ 83283 w 215581"/>
                <a:gd name="connsiteY14" fmla="*/ 215973 h 290923"/>
                <a:gd name="connsiteX15" fmla="*/ 119403 w 215581"/>
                <a:gd name="connsiteY15" fmla="*/ 284659 h 290923"/>
                <a:gd name="connsiteX16" fmla="*/ 135219 w 215581"/>
                <a:gd name="connsiteY16" fmla="*/ 289573 h 290923"/>
                <a:gd name="connsiteX17" fmla="*/ 138101 w 215581"/>
                <a:gd name="connsiteY17" fmla="*/ 287435 h 290923"/>
                <a:gd name="connsiteX18" fmla="*/ 184707 w 215581"/>
                <a:gd name="connsiteY18" fmla="*/ 240197 h 290923"/>
                <a:gd name="connsiteX19" fmla="*/ 187856 w 215581"/>
                <a:gd name="connsiteY19" fmla="*/ 229663 h 290923"/>
                <a:gd name="connsiteX20" fmla="*/ 183510 w 215581"/>
                <a:gd name="connsiteY20" fmla="*/ 207965 h 290923"/>
                <a:gd name="connsiteX21" fmla="*/ 183319 w 215581"/>
                <a:gd name="connsiteY21" fmla="*/ 206929 h 290923"/>
                <a:gd name="connsiteX22" fmla="*/ 183858 w 215581"/>
                <a:gd name="connsiteY22" fmla="*/ 205995 h 290923"/>
                <a:gd name="connsiteX23" fmla="*/ 193590 w 215581"/>
                <a:gd name="connsiteY23" fmla="*/ 189380 h 290923"/>
                <a:gd name="connsiteX24" fmla="*/ 194445 w 215581"/>
                <a:gd name="connsiteY24" fmla="*/ 187929 h 290923"/>
                <a:gd name="connsiteX25" fmla="*/ 196121 w 215581"/>
                <a:gd name="connsiteY25" fmla="*/ 188019 h 290923"/>
                <a:gd name="connsiteX26" fmla="*/ 215391 w 215581"/>
                <a:gd name="connsiteY26" fmla="*/ 188863 h 290923"/>
                <a:gd name="connsiteX27" fmla="*/ 214706 w 215581"/>
                <a:gd name="connsiteY27" fmla="*/ 177630 h 290923"/>
                <a:gd name="connsiteX28" fmla="*/ 204052 w 215581"/>
                <a:gd name="connsiteY28" fmla="*/ 169639 h 290923"/>
                <a:gd name="connsiteX29" fmla="*/ 201869 w 215581"/>
                <a:gd name="connsiteY29" fmla="*/ 167983 h 290923"/>
                <a:gd name="connsiteX30" fmla="*/ 203478 w 215581"/>
                <a:gd name="connsiteY30" fmla="*/ 165754 h 290923"/>
                <a:gd name="connsiteX31" fmla="*/ 213374 w 215581"/>
                <a:gd name="connsiteY31" fmla="*/ 152006 h 290923"/>
                <a:gd name="connsiteX32" fmla="*/ 215582 w 215581"/>
                <a:gd name="connsiteY32" fmla="*/ 145159 h 290923"/>
                <a:gd name="connsiteX33" fmla="*/ 215582 w 215581"/>
                <a:gd name="connsiteY33" fmla="*/ 122529 h 290923"/>
                <a:gd name="connsiteX34" fmla="*/ 212253 w 215581"/>
                <a:gd name="connsiteY34" fmla="*/ 114346 h 290923"/>
                <a:gd name="connsiteX35" fmla="*/ 176650 w 215581"/>
                <a:gd name="connsiteY35" fmla="*/ 77843 h 290923"/>
                <a:gd name="connsiteX36" fmla="*/ 170672 w 215581"/>
                <a:gd name="connsiteY36" fmla="*/ 74559 h 290923"/>
                <a:gd name="connsiteX37" fmla="*/ 133133 w 215581"/>
                <a:gd name="connsiteY37" fmla="*/ 66680 h 290923"/>
                <a:gd name="connsiteX38" fmla="*/ 132615 w 215581"/>
                <a:gd name="connsiteY38" fmla="*/ 66568 h 290923"/>
                <a:gd name="connsiteX39" fmla="*/ 132155 w 215581"/>
                <a:gd name="connsiteY39" fmla="*/ 66275 h 290923"/>
                <a:gd name="connsiteX40" fmla="*/ 102950 w 215581"/>
                <a:gd name="connsiteY40" fmla="*/ 46757 h 290923"/>
                <a:gd name="connsiteX41" fmla="*/ 102106 w 215581"/>
                <a:gd name="connsiteY41" fmla="*/ 46195 h 290923"/>
                <a:gd name="connsiteX42" fmla="*/ 101824 w 215581"/>
                <a:gd name="connsiteY42" fmla="*/ 45215 h 290923"/>
                <a:gd name="connsiteX43" fmla="*/ 96052 w 215581"/>
                <a:gd name="connsiteY43" fmla="*/ 25687 h 290923"/>
                <a:gd name="connsiteX44" fmla="*/ 89258 w 215581"/>
                <a:gd name="connsiteY44" fmla="*/ 19672 h 290923"/>
                <a:gd name="connsiteX45" fmla="*/ 82696 w 215581"/>
                <a:gd name="connsiteY45" fmla="*/ 18575 h 290923"/>
                <a:gd name="connsiteX46" fmla="*/ 77089 w 215581"/>
                <a:gd name="connsiteY46" fmla="*/ 19559 h 290923"/>
                <a:gd name="connsiteX47" fmla="*/ 64993 w 215581"/>
                <a:gd name="connsiteY47" fmla="*/ 26373 h 290923"/>
                <a:gd name="connsiteX48" fmla="*/ 63305 w 215581"/>
                <a:gd name="connsiteY48" fmla="*/ 27330 h 290923"/>
                <a:gd name="connsiteX49" fmla="*/ 61809 w 215581"/>
                <a:gd name="connsiteY49" fmla="*/ 26057 h 290923"/>
                <a:gd name="connsiteX50" fmla="*/ 31536 w 215581"/>
                <a:gd name="connsiteY50" fmla="*/ 0 h 29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581" h="290923">
                  <a:moveTo>
                    <a:pt x="31536" y="0"/>
                  </a:moveTo>
                  <a:lnTo>
                    <a:pt x="10234" y="26470"/>
                  </a:lnTo>
                  <a:cubicBezTo>
                    <a:pt x="9961" y="26810"/>
                    <a:pt x="9707" y="27165"/>
                    <a:pt x="9473" y="27533"/>
                  </a:cubicBezTo>
                  <a:lnTo>
                    <a:pt x="1828" y="39566"/>
                  </a:lnTo>
                  <a:cubicBezTo>
                    <a:pt x="209" y="42115"/>
                    <a:pt x="-365" y="45190"/>
                    <a:pt x="228" y="48151"/>
                  </a:cubicBezTo>
                  <a:lnTo>
                    <a:pt x="2654" y="60285"/>
                  </a:lnTo>
                  <a:cubicBezTo>
                    <a:pt x="3385" y="63938"/>
                    <a:pt x="5808" y="67026"/>
                    <a:pt x="9182" y="68602"/>
                  </a:cubicBezTo>
                  <a:lnTo>
                    <a:pt x="18941" y="73162"/>
                  </a:lnTo>
                  <a:cubicBezTo>
                    <a:pt x="23397" y="75244"/>
                    <a:pt x="26078" y="79891"/>
                    <a:pt x="25653" y="84793"/>
                  </a:cubicBezTo>
                  <a:lnTo>
                    <a:pt x="23974" y="104133"/>
                  </a:lnTo>
                  <a:cubicBezTo>
                    <a:pt x="23595" y="108500"/>
                    <a:pt x="25684" y="112713"/>
                    <a:pt x="29388" y="115053"/>
                  </a:cubicBezTo>
                  <a:lnTo>
                    <a:pt x="75184" y="143995"/>
                  </a:lnTo>
                  <a:cubicBezTo>
                    <a:pt x="78501" y="146092"/>
                    <a:pt x="80549" y="149710"/>
                    <a:pt x="80638" y="153635"/>
                  </a:cubicBezTo>
                  <a:lnTo>
                    <a:pt x="81939" y="210784"/>
                  </a:lnTo>
                  <a:cubicBezTo>
                    <a:pt x="81981" y="212594"/>
                    <a:pt x="82441" y="214370"/>
                    <a:pt x="83283" y="215973"/>
                  </a:cubicBezTo>
                  <a:lnTo>
                    <a:pt x="119403" y="284659"/>
                  </a:lnTo>
                  <a:cubicBezTo>
                    <a:pt x="122414" y="290386"/>
                    <a:pt x="129496" y="292586"/>
                    <a:pt x="135219" y="289573"/>
                  </a:cubicBezTo>
                  <a:cubicBezTo>
                    <a:pt x="136284" y="289013"/>
                    <a:pt x="137256" y="288292"/>
                    <a:pt x="138101" y="287435"/>
                  </a:cubicBezTo>
                  <a:lnTo>
                    <a:pt x="184707" y="240197"/>
                  </a:lnTo>
                  <a:cubicBezTo>
                    <a:pt x="187441" y="237427"/>
                    <a:pt x="188620" y="233479"/>
                    <a:pt x="187856" y="229663"/>
                  </a:cubicBezTo>
                  <a:lnTo>
                    <a:pt x="183510" y="207965"/>
                  </a:lnTo>
                  <a:lnTo>
                    <a:pt x="183319" y="206929"/>
                  </a:lnTo>
                  <a:lnTo>
                    <a:pt x="183858" y="205995"/>
                  </a:lnTo>
                  <a:lnTo>
                    <a:pt x="193590" y="189380"/>
                  </a:lnTo>
                  <a:lnTo>
                    <a:pt x="194445" y="187929"/>
                  </a:lnTo>
                  <a:lnTo>
                    <a:pt x="196121" y="188019"/>
                  </a:lnTo>
                  <a:lnTo>
                    <a:pt x="215391" y="188863"/>
                  </a:lnTo>
                  <a:lnTo>
                    <a:pt x="214706" y="177630"/>
                  </a:lnTo>
                  <a:lnTo>
                    <a:pt x="204052" y="169639"/>
                  </a:lnTo>
                  <a:lnTo>
                    <a:pt x="201869" y="167983"/>
                  </a:lnTo>
                  <a:lnTo>
                    <a:pt x="203478" y="165754"/>
                  </a:lnTo>
                  <a:lnTo>
                    <a:pt x="213374" y="152006"/>
                  </a:lnTo>
                  <a:cubicBezTo>
                    <a:pt x="214809" y="150012"/>
                    <a:pt x="215582" y="147616"/>
                    <a:pt x="215582" y="145159"/>
                  </a:cubicBezTo>
                  <a:lnTo>
                    <a:pt x="215582" y="122529"/>
                  </a:lnTo>
                  <a:cubicBezTo>
                    <a:pt x="215582" y="119471"/>
                    <a:pt x="214387" y="116535"/>
                    <a:pt x="212253" y="114346"/>
                  </a:cubicBezTo>
                  <a:lnTo>
                    <a:pt x="176650" y="77843"/>
                  </a:lnTo>
                  <a:cubicBezTo>
                    <a:pt x="175027" y="76179"/>
                    <a:pt x="172946" y="75036"/>
                    <a:pt x="170672" y="74559"/>
                  </a:cubicBezTo>
                  <a:lnTo>
                    <a:pt x="133133" y="66680"/>
                  </a:lnTo>
                  <a:lnTo>
                    <a:pt x="132615" y="66568"/>
                  </a:lnTo>
                  <a:lnTo>
                    <a:pt x="132155" y="66275"/>
                  </a:lnTo>
                  <a:lnTo>
                    <a:pt x="102950" y="46757"/>
                  </a:lnTo>
                  <a:lnTo>
                    <a:pt x="102106" y="46195"/>
                  </a:lnTo>
                  <a:lnTo>
                    <a:pt x="101824" y="45215"/>
                  </a:lnTo>
                  <a:lnTo>
                    <a:pt x="96052" y="25687"/>
                  </a:lnTo>
                  <a:cubicBezTo>
                    <a:pt x="95124" y="22547"/>
                    <a:pt x="92486" y="20211"/>
                    <a:pt x="89258" y="19672"/>
                  </a:cubicBezTo>
                  <a:lnTo>
                    <a:pt x="82696" y="18575"/>
                  </a:lnTo>
                  <a:cubicBezTo>
                    <a:pt x="80770" y="18253"/>
                    <a:pt x="78791" y="18600"/>
                    <a:pt x="77089" y="19559"/>
                  </a:cubicBezTo>
                  <a:lnTo>
                    <a:pt x="64993" y="26373"/>
                  </a:lnTo>
                  <a:lnTo>
                    <a:pt x="63305" y="27330"/>
                  </a:lnTo>
                  <a:lnTo>
                    <a:pt x="61809" y="26057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76" name="Полилиния: фигура 120">
              <a:extLst>
                <a:ext uri="{FF2B5EF4-FFF2-40B4-BE49-F238E27FC236}">
                  <a16:creationId xmlns:a16="http://schemas.microsoft.com/office/drawing/2014/main" id="{2A1BAB3A-E644-FBC3-5A52-DF77E6B46927}"/>
                </a:ext>
              </a:extLst>
            </p:cNvPr>
            <p:cNvSpPr/>
            <p:nvPr/>
          </p:nvSpPr>
          <p:spPr>
            <a:xfrm rot="193056">
              <a:off x="8468122" y="3463168"/>
              <a:ext cx="97794" cy="95027"/>
            </a:xfrm>
            <a:custGeom>
              <a:avLst/>
              <a:gdLst>
                <a:gd name="connsiteX0" fmla="*/ 56134 w 261847"/>
                <a:gd name="connsiteY0" fmla="*/ 0 h 254436"/>
                <a:gd name="connsiteX1" fmla="*/ 35177 w 261847"/>
                <a:gd name="connsiteY1" fmla="*/ 9033 h 254436"/>
                <a:gd name="connsiteX2" fmla="*/ 29336 w 261847"/>
                <a:gd name="connsiteY2" fmla="*/ 14554 h 254436"/>
                <a:gd name="connsiteX3" fmla="*/ 20982 w 261847"/>
                <a:gd name="connsiteY3" fmla="*/ 31272 h 254436"/>
                <a:gd name="connsiteX4" fmla="*/ 15408 w 261847"/>
                <a:gd name="connsiteY4" fmla="*/ 35747 h 254436"/>
                <a:gd name="connsiteX5" fmla="*/ 9583 w 261847"/>
                <a:gd name="connsiteY5" fmla="*/ 37207 h 254436"/>
                <a:gd name="connsiteX6" fmla="*/ 733 w 261847"/>
                <a:gd name="connsiteY6" fmla="*/ 47986 h 254436"/>
                <a:gd name="connsiteX7" fmla="*/ 15 w 261847"/>
                <a:gd name="connsiteY7" fmla="*/ 62305 h 254436"/>
                <a:gd name="connsiteX8" fmla="*/ 5772 w 261847"/>
                <a:gd name="connsiteY8" fmla="*/ 72991 h 254436"/>
                <a:gd name="connsiteX9" fmla="*/ 18705 w 261847"/>
                <a:gd name="connsiteY9" fmla="*/ 80604 h 254436"/>
                <a:gd name="connsiteX10" fmla="*/ 24405 w 261847"/>
                <a:gd name="connsiteY10" fmla="*/ 91995 h 254436"/>
                <a:gd name="connsiteX11" fmla="*/ 19690 w 261847"/>
                <a:gd name="connsiteY11" fmla="*/ 134544 h 254436"/>
                <a:gd name="connsiteX12" fmla="*/ 23692 w 261847"/>
                <a:gd name="connsiteY12" fmla="*/ 144717 h 254436"/>
                <a:gd name="connsiteX13" fmla="*/ 43058 w 261847"/>
                <a:gd name="connsiteY13" fmla="*/ 161388 h 254436"/>
                <a:gd name="connsiteX14" fmla="*/ 56455 w 261847"/>
                <a:gd name="connsiteY14" fmla="*/ 162707 h 254436"/>
                <a:gd name="connsiteX15" fmla="*/ 63154 w 261847"/>
                <a:gd name="connsiteY15" fmla="*/ 158921 h 254436"/>
                <a:gd name="connsiteX16" fmla="*/ 64020 w 261847"/>
                <a:gd name="connsiteY16" fmla="*/ 158460 h 254436"/>
                <a:gd name="connsiteX17" fmla="*/ 64987 w 261847"/>
                <a:gd name="connsiteY17" fmla="*/ 158618 h 254436"/>
                <a:gd name="connsiteX18" fmla="*/ 82504 w 261847"/>
                <a:gd name="connsiteY18" fmla="*/ 161544 h 254436"/>
                <a:gd name="connsiteX19" fmla="*/ 84235 w 261847"/>
                <a:gd name="connsiteY19" fmla="*/ 161837 h 254436"/>
                <a:gd name="connsiteX20" fmla="*/ 84742 w 261847"/>
                <a:gd name="connsiteY20" fmla="*/ 163526 h 254436"/>
                <a:gd name="connsiteX21" fmla="*/ 91044 w 261847"/>
                <a:gd name="connsiteY21" fmla="*/ 184833 h 254436"/>
                <a:gd name="connsiteX22" fmla="*/ 95766 w 261847"/>
                <a:gd name="connsiteY22" fmla="*/ 191250 h 254436"/>
                <a:gd name="connsiteX23" fmla="*/ 118247 w 261847"/>
                <a:gd name="connsiteY23" fmla="*/ 206285 h 254436"/>
                <a:gd name="connsiteX24" fmla="*/ 122356 w 261847"/>
                <a:gd name="connsiteY24" fmla="*/ 208012 h 254436"/>
                <a:gd name="connsiteX25" fmla="*/ 161466 w 261847"/>
                <a:gd name="connsiteY25" fmla="*/ 216203 h 254436"/>
                <a:gd name="connsiteX26" fmla="*/ 162287 w 261847"/>
                <a:gd name="connsiteY26" fmla="*/ 216383 h 254436"/>
                <a:gd name="connsiteX27" fmla="*/ 162895 w 261847"/>
                <a:gd name="connsiteY27" fmla="*/ 217002 h 254436"/>
                <a:gd name="connsiteX28" fmla="*/ 195960 w 261847"/>
                <a:gd name="connsiteY28" fmla="*/ 250903 h 254436"/>
                <a:gd name="connsiteX29" fmla="*/ 212208 w 261847"/>
                <a:gd name="connsiteY29" fmla="*/ 251399 h 254436"/>
                <a:gd name="connsiteX30" fmla="*/ 222294 w 261847"/>
                <a:gd name="connsiteY30" fmla="*/ 242249 h 254436"/>
                <a:gd name="connsiteX31" fmla="*/ 223103 w 261847"/>
                <a:gd name="connsiteY31" fmla="*/ 241518 h 254436"/>
                <a:gd name="connsiteX32" fmla="*/ 240069 w 261847"/>
                <a:gd name="connsiteY32" fmla="*/ 241518 h 254436"/>
                <a:gd name="connsiteX33" fmla="*/ 240923 w 261847"/>
                <a:gd name="connsiteY33" fmla="*/ 242553 h 254436"/>
                <a:gd name="connsiteX34" fmla="*/ 248663 w 261847"/>
                <a:gd name="connsiteY34" fmla="*/ 252031 h 254436"/>
                <a:gd name="connsiteX35" fmla="*/ 257213 w 261847"/>
                <a:gd name="connsiteY35" fmla="*/ 250601 h 254436"/>
                <a:gd name="connsiteX36" fmla="*/ 261848 w 261847"/>
                <a:gd name="connsiteY36" fmla="*/ 239806 h 254436"/>
                <a:gd name="connsiteX37" fmla="*/ 243342 w 261847"/>
                <a:gd name="connsiteY37" fmla="*/ 214762 h 254436"/>
                <a:gd name="connsiteX38" fmla="*/ 242836 w 261847"/>
                <a:gd name="connsiteY38" fmla="*/ 214099 h 254436"/>
                <a:gd name="connsiteX39" fmla="*/ 242769 w 261847"/>
                <a:gd name="connsiteY39" fmla="*/ 213287 h 254436"/>
                <a:gd name="connsiteX40" fmla="*/ 241558 w 261847"/>
                <a:gd name="connsiteY40" fmla="*/ 196736 h 254436"/>
                <a:gd name="connsiteX41" fmla="*/ 233442 w 261847"/>
                <a:gd name="connsiteY41" fmla="*/ 186430 h 254436"/>
                <a:gd name="connsiteX42" fmla="*/ 221371 w 261847"/>
                <a:gd name="connsiteY42" fmla="*/ 182570 h 254436"/>
                <a:gd name="connsiteX43" fmla="*/ 220190 w 261847"/>
                <a:gd name="connsiteY43" fmla="*/ 182199 h 254436"/>
                <a:gd name="connsiteX44" fmla="*/ 219673 w 261847"/>
                <a:gd name="connsiteY44" fmla="*/ 181085 h 254436"/>
                <a:gd name="connsiteX45" fmla="*/ 213833 w 261847"/>
                <a:gd name="connsiteY45" fmla="*/ 168411 h 254436"/>
                <a:gd name="connsiteX46" fmla="*/ 213575 w 261847"/>
                <a:gd name="connsiteY46" fmla="*/ 167825 h 254436"/>
                <a:gd name="connsiteX47" fmla="*/ 213575 w 261847"/>
                <a:gd name="connsiteY47" fmla="*/ 150689 h 254436"/>
                <a:gd name="connsiteX48" fmla="*/ 211153 w 261847"/>
                <a:gd name="connsiteY48" fmla="*/ 143553 h 254436"/>
                <a:gd name="connsiteX49" fmla="*/ 204418 w 261847"/>
                <a:gd name="connsiteY49" fmla="*/ 134778 h 254436"/>
                <a:gd name="connsiteX50" fmla="*/ 203845 w 261847"/>
                <a:gd name="connsiteY50" fmla="*/ 134013 h 254436"/>
                <a:gd name="connsiteX51" fmla="*/ 203845 w 261847"/>
                <a:gd name="connsiteY51" fmla="*/ 93082 h 254436"/>
                <a:gd name="connsiteX52" fmla="*/ 201434 w 261847"/>
                <a:gd name="connsiteY52" fmla="*/ 85961 h 254436"/>
                <a:gd name="connsiteX53" fmla="*/ 141405 w 261847"/>
                <a:gd name="connsiteY53" fmla="*/ 7475 h 254436"/>
                <a:gd name="connsiteX54" fmla="*/ 132546 w 261847"/>
                <a:gd name="connsiteY54" fmla="*/ 2887 h 254436"/>
                <a:gd name="connsiteX55" fmla="*/ 56134 w 261847"/>
                <a:gd name="connsiteY55" fmla="*/ 0 h 25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1847" h="254436">
                  <a:moveTo>
                    <a:pt x="56134" y="0"/>
                  </a:moveTo>
                  <a:lnTo>
                    <a:pt x="35177" y="9033"/>
                  </a:lnTo>
                  <a:cubicBezTo>
                    <a:pt x="32640" y="10126"/>
                    <a:pt x="30571" y="12082"/>
                    <a:pt x="29336" y="14554"/>
                  </a:cubicBezTo>
                  <a:lnTo>
                    <a:pt x="20982" y="31272"/>
                  </a:lnTo>
                  <a:cubicBezTo>
                    <a:pt x="19866" y="33506"/>
                    <a:pt x="17830" y="35141"/>
                    <a:pt x="15408" y="35747"/>
                  </a:cubicBezTo>
                  <a:lnTo>
                    <a:pt x="9583" y="37207"/>
                  </a:lnTo>
                  <a:cubicBezTo>
                    <a:pt x="4584" y="38460"/>
                    <a:pt x="991" y="42836"/>
                    <a:pt x="733" y="47986"/>
                  </a:cubicBezTo>
                  <a:lnTo>
                    <a:pt x="15" y="62305"/>
                  </a:lnTo>
                  <a:cubicBezTo>
                    <a:pt x="-204" y="66661"/>
                    <a:pt x="2015" y="70779"/>
                    <a:pt x="5772" y="72991"/>
                  </a:cubicBezTo>
                  <a:lnTo>
                    <a:pt x="18705" y="80604"/>
                  </a:lnTo>
                  <a:cubicBezTo>
                    <a:pt x="22682" y="82945"/>
                    <a:pt x="24914" y="87406"/>
                    <a:pt x="24405" y="91995"/>
                  </a:cubicBezTo>
                  <a:lnTo>
                    <a:pt x="19690" y="134544"/>
                  </a:lnTo>
                  <a:cubicBezTo>
                    <a:pt x="19264" y="138388"/>
                    <a:pt x="20761" y="142195"/>
                    <a:pt x="23692" y="144717"/>
                  </a:cubicBezTo>
                  <a:lnTo>
                    <a:pt x="43058" y="161388"/>
                  </a:lnTo>
                  <a:cubicBezTo>
                    <a:pt x="46800" y="164608"/>
                    <a:pt x="52158" y="165136"/>
                    <a:pt x="56455" y="162707"/>
                  </a:cubicBezTo>
                  <a:lnTo>
                    <a:pt x="63154" y="158921"/>
                  </a:lnTo>
                  <a:lnTo>
                    <a:pt x="64020" y="158460"/>
                  </a:lnTo>
                  <a:lnTo>
                    <a:pt x="64987" y="158618"/>
                  </a:lnTo>
                  <a:lnTo>
                    <a:pt x="82504" y="161544"/>
                  </a:lnTo>
                  <a:lnTo>
                    <a:pt x="84235" y="161837"/>
                  </a:lnTo>
                  <a:lnTo>
                    <a:pt x="84742" y="163526"/>
                  </a:lnTo>
                  <a:lnTo>
                    <a:pt x="91044" y="184833"/>
                  </a:lnTo>
                  <a:cubicBezTo>
                    <a:pt x="91821" y="187458"/>
                    <a:pt x="93491" y="189729"/>
                    <a:pt x="95766" y="191250"/>
                  </a:cubicBezTo>
                  <a:lnTo>
                    <a:pt x="118247" y="206285"/>
                  </a:lnTo>
                  <a:cubicBezTo>
                    <a:pt x="119494" y="207119"/>
                    <a:pt x="120888" y="207705"/>
                    <a:pt x="122356" y="208012"/>
                  </a:cubicBezTo>
                  <a:lnTo>
                    <a:pt x="161466" y="216203"/>
                  </a:lnTo>
                  <a:lnTo>
                    <a:pt x="162287" y="216383"/>
                  </a:lnTo>
                  <a:lnTo>
                    <a:pt x="162895" y="217002"/>
                  </a:lnTo>
                  <a:lnTo>
                    <a:pt x="195960" y="250903"/>
                  </a:lnTo>
                  <a:cubicBezTo>
                    <a:pt x="200360" y="255415"/>
                    <a:pt x="207540" y="255634"/>
                    <a:pt x="212208" y="251399"/>
                  </a:cubicBezTo>
                  <a:lnTo>
                    <a:pt x="222294" y="242249"/>
                  </a:lnTo>
                  <a:lnTo>
                    <a:pt x="223103" y="241518"/>
                  </a:lnTo>
                  <a:lnTo>
                    <a:pt x="240069" y="241518"/>
                  </a:lnTo>
                  <a:lnTo>
                    <a:pt x="240923" y="242553"/>
                  </a:lnTo>
                  <a:lnTo>
                    <a:pt x="248663" y="252031"/>
                  </a:lnTo>
                  <a:lnTo>
                    <a:pt x="257213" y="250601"/>
                  </a:lnTo>
                  <a:lnTo>
                    <a:pt x="261848" y="239806"/>
                  </a:lnTo>
                  <a:lnTo>
                    <a:pt x="243342" y="214762"/>
                  </a:lnTo>
                  <a:lnTo>
                    <a:pt x="242836" y="214099"/>
                  </a:lnTo>
                  <a:lnTo>
                    <a:pt x="242769" y="213287"/>
                  </a:lnTo>
                  <a:lnTo>
                    <a:pt x="241558" y="196736"/>
                  </a:lnTo>
                  <a:cubicBezTo>
                    <a:pt x="241208" y="191965"/>
                    <a:pt x="237996" y="187886"/>
                    <a:pt x="233442" y="186430"/>
                  </a:cubicBezTo>
                  <a:lnTo>
                    <a:pt x="221371" y="182570"/>
                  </a:lnTo>
                  <a:lnTo>
                    <a:pt x="220190" y="182199"/>
                  </a:lnTo>
                  <a:lnTo>
                    <a:pt x="219673" y="181085"/>
                  </a:lnTo>
                  <a:lnTo>
                    <a:pt x="213833" y="168411"/>
                  </a:lnTo>
                  <a:lnTo>
                    <a:pt x="213575" y="167825"/>
                  </a:lnTo>
                  <a:lnTo>
                    <a:pt x="213575" y="150689"/>
                  </a:lnTo>
                  <a:cubicBezTo>
                    <a:pt x="213575" y="148108"/>
                    <a:pt x="212724" y="145600"/>
                    <a:pt x="211153" y="143553"/>
                  </a:cubicBezTo>
                  <a:lnTo>
                    <a:pt x="204418" y="134778"/>
                  </a:lnTo>
                  <a:lnTo>
                    <a:pt x="203845" y="134013"/>
                  </a:lnTo>
                  <a:lnTo>
                    <a:pt x="203845" y="93082"/>
                  </a:lnTo>
                  <a:cubicBezTo>
                    <a:pt x="203845" y="90508"/>
                    <a:pt x="202997" y="88005"/>
                    <a:pt x="201434" y="85961"/>
                  </a:cubicBezTo>
                  <a:lnTo>
                    <a:pt x="141405" y="7475"/>
                  </a:lnTo>
                  <a:cubicBezTo>
                    <a:pt x="139283" y="4701"/>
                    <a:pt x="136035" y="3019"/>
                    <a:pt x="132546" y="2887"/>
                  </a:cubicBezTo>
                  <a:lnTo>
                    <a:pt x="56134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77" name="Полилиния: фигура 121">
              <a:extLst>
                <a:ext uri="{FF2B5EF4-FFF2-40B4-BE49-F238E27FC236}">
                  <a16:creationId xmlns:a16="http://schemas.microsoft.com/office/drawing/2014/main" id="{DD0B902F-8A75-F72C-5CE5-CF699936F060}"/>
                </a:ext>
              </a:extLst>
            </p:cNvPr>
            <p:cNvSpPr/>
            <p:nvPr/>
          </p:nvSpPr>
          <p:spPr>
            <a:xfrm rot="193056">
              <a:off x="8464772" y="3364239"/>
              <a:ext cx="102838" cy="97749"/>
            </a:xfrm>
            <a:custGeom>
              <a:avLst/>
              <a:gdLst>
                <a:gd name="connsiteX0" fmla="*/ 172936 w 275354"/>
                <a:gd name="connsiteY0" fmla="*/ 63340 h 261725"/>
                <a:gd name="connsiteX1" fmla="*/ 135684 w 275354"/>
                <a:gd name="connsiteY1" fmla="*/ 60269 h 261725"/>
                <a:gd name="connsiteX2" fmla="*/ 128579 w 275354"/>
                <a:gd name="connsiteY2" fmla="*/ 57085 h 261725"/>
                <a:gd name="connsiteX3" fmla="*/ 105713 w 275354"/>
                <a:gd name="connsiteY3" fmla="*/ 35345 h 261725"/>
                <a:gd name="connsiteX4" fmla="*/ 102141 w 275354"/>
                <a:gd name="connsiteY4" fmla="*/ 25559 h 261725"/>
                <a:gd name="connsiteX5" fmla="*/ 103332 w 275354"/>
                <a:gd name="connsiteY5" fmla="*/ 14824 h 261725"/>
                <a:gd name="connsiteX6" fmla="*/ 94107 w 275354"/>
                <a:gd name="connsiteY6" fmla="*/ 2066 h 261725"/>
                <a:gd name="connsiteX7" fmla="*/ 85506 w 275354"/>
                <a:gd name="connsiteY7" fmla="*/ 253 h 261725"/>
                <a:gd name="connsiteX8" fmla="*/ 72249 w 275354"/>
                <a:gd name="connsiteY8" fmla="*/ 7293 h 261725"/>
                <a:gd name="connsiteX9" fmla="*/ 60461 w 275354"/>
                <a:gd name="connsiteY9" fmla="*/ 36209 h 261725"/>
                <a:gd name="connsiteX10" fmla="*/ 57202 w 275354"/>
                <a:gd name="connsiteY10" fmla="*/ 40712 h 261725"/>
                <a:gd name="connsiteX11" fmla="*/ 4127 w 275354"/>
                <a:gd name="connsiteY11" fmla="*/ 85849 h 261725"/>
                <a:gd name="connsiteX12" fmla="*/ 108 w 275354"/>
                <a:gd name="connsiteY12" fmla="*/ 96364 h 261725"/>
                <a:gd name="connsiteX13" fmla="*/ 2310 w 275354"/>
                <a:gd name="connsiteY13" fmla="*/ 112484 h 261725"/>
                <a:gd name="connsiteX14" fmla="*/ 14467 w 275354"/>
                <a:gd name="connsiteY14" fmla="*/ 122602 h 261725"/>
                <a:gd name="connsiteX15" fmla="*/ 30861 w 275354"/>
                <a:gd name="connsiteY15" fmla="*/ 121824 h 261725"/>
                <a:gd name="connsiteX16" fmla="*/ 38800 w 275354"/>
                <a:gd name="connsiteY16" fmla="*/ 124434 h 261725"/>
                <a:gd name="connsiteX17" fmla="*/ 56180 w 275354"/>
                <a:gd name="connsiteY17" fmla="*/ 138562 h 261725"/>
                <a:gd name="connsiteX18" fmla="*/ 60246 w 275354"/>
                <a:gd name="connsiteY18" fmla="*/ 145199 h 261725"/>
                <a:gd name="connsiteX19" fmla="*/ 66193 w 275354"/>
                <a:gd name="connsiteY19" fmla="*/ 172938 h 261725"/>
                <a:gd name="connsiteX20" fmla="*/ 78935 w 275354"/>
                <a:gd name="connsiteY20" fmla="*/ 182126 h 261725"/>
                <a:gd name="connsiteX21" fmla="*/ 93730 w 275354"/>
                <a:gd name="connsiteY21" fmla="*/ 180483 h 261725"/>
                <a:gd name="connsiteX22" fmla="*/ 97210 w 275354"/>
                <a:gd name="connsiteY22" fmla="*/ 180618 h 261725"/>
                <a:gd name="connsiteX23" fmla="*/ 117537 w 275354"/>
                <a:gd name="connsiteY23" fmla="*/ 184488 h 261725"/>
                <a:gd name="connsiteX24" fmla="*/ 127060 w 275354"/>
                <a:gd name="connsiteY24" fmla="*/ 195999 h 261725"/>
                <a:gd name="connsiteX25" fmla="*/ 127060 w 275354"/>
                <a:gd name="connsiteY25" fmla="*/ 203412 h 261725"/>
                <a:gd name="connsiteX26" fmla="*/ 124673 w 275354"/>
                <a:gd name="connsiteY26" fmla="*/ 210502 h 261725"/>
                <a:gd name="connsiteX27" fmla="*/ 101429 w 275354"/>
                <a:gd name="connsiteY27" fmla="*/ 241102 h 261725"/>
                <a:gd name="connsiteX28" fmla="*/ 103666 w 275354"/>
                <a:gd name="connsiteY28" fmla="*/ 257521 h 261725"/>
                <a:gd name="connsiteX29" fmla="*/ 110309 w 275354"/>
                <a:gd name="connsiteY29" fmla="*/ 259901 h 261725"/>
                <a:gd name="connsiteX30" fmla="*/ 158176 w 275354"/>
                <a:gd name="connsiteY30" fmla="*/ 261717 h 261725"/>
                <a:gd name="connsiteX31" fmla="*/ 165537 w 275354"/>
                <a:gd name="connsiteY31" fmla="*/ 259463 h 261725"/>
                <a:gd name="connsiteX32" fmla="*/ 254935 w 275354"/>
                <a:gd name="connsiteY32" fmla="*/ 193988 h 261725"/>
                <a:gd name="connsiteX33" fmla="*/ 247612 w 275354"/>
                <a:gd name="connsiteY33" fmla="*/ 181978 h 261725"/>
                <a:gd name="connsiteX34" fmla="*/ 247185 w 275354"/>
                <a:gd name="connsiteY34" fmla="*/ 181291 h 261725"/>
                <a:gd name="connsiteX35" fmla="*/ 247185 w 275354"/>
                <a:gd name="connsiteY35" fmla="*/ 164363 h 261725"/>
                <a:gd name="connsiteX36" fmla="*/ 248018 w 275354"/>
                <a:gd name="connsiteY36" fmla="*/ 163551 h 261725"/>
                <a:gd name="connsiteX37" fmla="*/ 259042 w 275354"/>
                <a:gd name="connsiteY37" fmla="*/ 152499 h 261725"/>
                <a:gd name="connsiteX38" fmla="*/ 259290 w 275354"/>
                <a:gd name="connsiteY38" fmla="*/ 152273 h 261725"/>
                <a:gd name="connsiteX39" fmla="*/ 259604 w 275354"/>
                <a:gd name="connsiteY39" fmla="*/ 152082 h 261725"/>
                <a:gd name="connsiteX40" fmla="*/ 275354 w 275354"/>
                <a:gd name="connsiteY40" fmla="*/ 142785 h 261725"/>
                <a:gd name="connsiteX41" fmla="*/ 273555 w 275354"/>
                <a:gd name="connsiteY41" fmla="*/ 130302 h 261725"/>
                <a:gd name="connsiteX42" fmla="*/ 259337 w 275354"/>
                <a:gd name="connsiteY42" fmla="*/ 129286 h 261725"/>
                <a:gd name="connsiteX43" fmla="*/ 251266 w 275354"/>
                <a:gd name="connsiteY43" fmla="*/ 131760 h 261725"/>
                <a:gd name="connsiteX44" fmla="*/ 244631 w 275354"/>
                <a:gd name="connsiteY44" fmla="*/ 136977 h 261725"/>
                <a:gd name="connsiteX45" fmla="*/ 243134 w 275354"/>
                <a:gd name="connsiteY45" fmla="*/ 138136 h 261725"/>
                <a:gd name="connsiteX46" fmla="*/ 241514 w 275354"/>
                <a:gd name="connsiteY46" fmla="*/ 137213 h 261725"/>
                <a:gd name="connsiteX47" fmla="*/ 224955 w 275354"/>
                <a:gd name="connsiteY47" fmla="*/ 127735 h 261725"/>
                <a:gd name="connsiteX48" fmla="*/ 224246 w 275354"/>
                <a:gd name="connsiteY48" fmla="*/ 127331 h 261725"/>
                <a:gd name="connsiteX49" fmla="*/ 223852 w 275354"/>
                <a:gd name="connsiteY49" fmla="*/ 126599 h 261725"/>
                <a:gd name="connsiteX50" fmla="*/ 213604 w 275354"/>
                <a:gd name="connsiteY50" fmla="*/ 106879 h 261725"/>
                <a:gd name="connsiteX51" fmla="*/ 213322 w 275354"/>
                <a:gd name="connsiteY51" fmla="*/ 106349 h 261725"/>
                <a:gd name="connsiteX52" fmla="*/ 213300 w 275354"/>
                <a:gd name="connsiteY52" fmla="*/ 105696 h 261725"/>
                <a:gd name="connsiteX53" fmla="*/ 212502 w 275354"/>
                <a:gd name="connsiteY53" fmla="*/ 87552 h 261725"/>
                <a:gd name="connsiteX54" fmla="*/ 212490 w 275354"/>
                <a:gd name="connsiteY54" fmla="*/ 86764 h 261725"/>
                <a:gd name="connsiteX55" fmla="*/ 212895 w 275354"/>
                <a:gd name="connsiteY55" fmla="*/ 86043 h 261725"/>
                <a:gd name="connsiteX56" fmla="*/ 222469 w 275354"/>
                <a:gd name="connsiteY56" fmla="*/ 69441 h 261725"/>
                <a:gd name="connsiteX57" fmla="*/ 178077 w 275354"/>
                <a:gd name="connsiteY57" fmla="*/ 66571 h 261725"/>
                <a:gd name="connsiteX58" fmla="*/ 177256 w 275354"/>
                <a:gd name="connsiteY58" fmla="*/ 66526 h 261725"/>
                <a:gd name="connsiteX59" fmla="*/ 176592 w 275354"/>
                <a:gd name="connsiteY59" fmla="*/ 66030 h 261725"/>
                <a:gd name="connsiteX60" fmla="*/ 172936 w 275354"/>
                <a:gd name="connsiteY60" fmla="*/ 63340 h 26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5354" h="261725">
                  <a:moveTo>
                    <a:pt x="172936" y="63340"/>
                  </a:moveTo>
                  <a:lnTo>
                    <a:pt x="135684" y="60269"/>
                  </a:lnTo>
                  <a:cubicBezTo>
                    <a:pt x="133022" y="60049"/>
                    <a:pt x="130515" y="58926"/>
                    <a:pt x="128579" y="57085"/>
                  </a:cubicBezTo>
                  <a:lnTo>
                    <a:pt x="105713" y="35345"/>
                  </a:lnTo>
                  <a:cubicBezTo>
                    <a:pt x="103059" y="32822"/>
                    <a:pt x="101737" y="29200"/>
                    <a:pt x="102141" y="25559"/>
                  </a:cubicBezTo>
                  <a:lnTo>
                    <a:pt x="103332" y="14824"/>
                  </a:lnTo>
                  <a:cubicBezTo>
                    <a:pt x="103997" y="8830"/>
                    <a:pt x="100005" y="3309"/>
                    <a:pt x="94107" y="2066"/>
                  </a:cubicBezTo>
                  <a:lnTo>
                    <a:pt x="85506" y="253"/>
                  </a:lnTo>
                  <a:cubicBezTo>
                    <a:pt x="79967" y="-915"/>
                    <a:pt x="74386" y="2049"/>
                    <a:pt x="72249" y="7293"/>
                  </a:cubicBezTo>
                  <a:lnTo>
                    <a:pt x="60461" y="36209"/>
                  </a:lnTo>
                  <a:cubicBezTo>
                    <a:pt x="59751" y="37950"/>
                    <a:pt x="58634" y="39495"/>
                    <a:pt x="57202" y="40712"/>
                  </a:cubicBezTo>
                  <a:lnTo>
                    <a:pt x="4127" y="85849"/>
                  </a:lnTo>
                  <a:cubicBezTo>
                    <a:pt x="1082" y="88439"/>
                    <a:pt x="-433" y="92402"/>
                    <a:pt x="108" y="96364"/>
                  </a:cubicBezTo>
                  <a:lnTo>
                    <a:pt x="2310" y="112484"/>
                  </a:lnTo>
                  <a:cubicBezTo>
                    <a:pt x="3131" y="118498"/>
                    <a:pt x="8407" y="122889"/>
                    <a:pt x="14467" y="122602"/>
                  </a:cubicBezTo>
                  <a:lnTo>
                    <a:pt x="30861" y="121824"/>
                  </a:lnTo>
                  <a:cubicBezTo>
                    <a:pt x="33738" y="121688"/>
                    <a:pt x="36565" y="122617"/>
                    <a:pt x="38800" y="124434"/>
                  </a:cubicBezTo>
                  <a:lnTo>
                    <a:pt x="56180" y="138562"/>
                  </a:lnTo>
                  <a:cubicBezTo>
                    <a:pt x="58252" y="140246"/>
                    <a:pt x="59686" y="142588"/>
                    <a:pt x="60246" y="145199"/>
                  </a:cubicBezTo>
                  <a:lnTo>
                    <a:pt x="66193" y="172938"/>
                  </a:lnTo>
                  <a:cubicBezTo>
                    <a:pt x="67454" y="178819"/>
                    <a:pt x="72960" y="182789"/>
                    <a:pt x="78935" y="182126"/>
                  </a:cubicBezTo>
                  <a:lnTo>
                    <a:pt x="93730" y="180483"/>
                  </a:lnTo>
                  <a:cubicBezTo>
                    <a:pt x="94891" y="180355"/>
                    <a:pt x="96064" y="180400"/>
                    <a:pt x="97210" y="180618"/>
                  </a:cubicBezTo>
                  <a:lnTo>
                    <a:pt x="117537" y="184488"/>
                  </a:lnTo>
                  <a:cubicBezTo>
                    <a:pt x="123062" y="185539"/>
                    <a:pt x="127060" y="190372"/>
                    <a:pt x="127060" y="195999"/>
                  </a:cubicBezTo>
                  <a:lnTo>
                    <a:pt x="127060" y="203412"/>
                  </a:lnTo>
                  <a:cubicBezTo>
                    <a:pt x="127060" y="205973"/>
                    <a:pt x="126221" y="208463"/>
                    <a:pt x="124673" y="210502"/>
                  </a:cubicBezTo>
                  <a:lnTo>
                    <a:pt x="101429" y="241102"/>
                  </a:lnTo>
                  <a:cubicBezTo>
                    <a:pt x="97515" y="246254"/>
                    <a:pt x="98517" y="253605"/>
                    <a:pt x="103666" y="257521"/>
                  </a:cubicBezTo>
                  <a:cubicBezTo>
                    <a:pt x="105583" y="258979"/>
                    <a:pt x="107903" y="259810"/>
                    <a:pt x="110309" y="259901"/>
                  </a:cubicBezTo>
                  <a:lnTo>
                    <a:pt x="158176" y="261717"/>
                  </a:lnTo>
                  <a:cubicBezTo>
                    <a:pt x="160813" y="261818"/>
                    <a:pt x="163407" y="261023"/>
                    <a:pt x="165537" y="259463"/>
                  </a:cubicBezTo>
                  <a:lnTo>
                    <a:pt x="254935" y="193988"/>
                  </a:lnTo>
                  <a:lnTo>
                    <a:pt x="247612" y="181978"/>
                  </a:lnTo>
                  <a:lnTo>
                    <a:pt x="247185" y="181291"/>
                  </a:lnTo>
                  <a:lnTo>
                    <a:pt x="247185" y="164363"/>
                  </a:lnTo>
                  <a:lnTo>
                    <a:pt x="248018" y="163551"/>
                  </a:lnTo>
                  <a:lnTo>
                    <a:pt x="259042" y="152499"/>
                  </a:lnTo>
                  <a:lnTo>
                    <a:pt x="259290" y="152273"/>
                  </a:lnTo>
                  <a:lnTo>
                    <a:pt x="259604" y="152082"/>
                  </a:lnTo>
                  <a:lnTo>
                    <a:pt x="275354" y="142785"/>
                  </a:lnTo>
                  <a:lnTo>
                    <a:pt x="273555" y="130302"/>
                  </a:lnTo>
                  <a:lnTo>
                    <a:pt x="259337" y="129286"/>
                  </a:lnTo>
                  <a:cubicBezTo>
                    <a:pt x="256432" y="129078"/>
                    <a:pt x="253555" y="129960"/>
                    <a:pt x="251266" y="131760"/>
                  </a:cubicBezTo>
                  <a:lnTo>
                    <a:pt x="244631" y="136977"/>
                  </a:lnTo>
                  <a:lnTo>
                    <a:pt x="243134" y="138136"/>
                  </a:lnTo>
                  <a:lnTo>
                    <a:pt x="241514" y="137213"/>
                  </a:lnTo>
                  <a:lnTo>
                    <a:pt x="224955" y="127735"/>
                  </a:lnTo>
                  <a:lnTo>
                    <a:pt x="224246" y="127331"/>
                  </a:lnTo>
                  <a:lnTo>
                    <a:pt x="223852" y="126599"/>
                  </a:lnTo>
                  <a:lnTo>
                    <a:pt x="213604" y="106879"/>
                  </a:lnTo>
                  <a:lnTo>
                    <a:pt x="213322" y="106349"/>
                  </a:lnTo>
                  <a:lnTo>
                    <a:pt x="213300" y="105696"/>
                  </a:lnTo>
                  <a:lnTo>
                    <a:pt x="212502" y="87552"/>
                  </a:lnTo>
                  <a:lnTo>
                    <a:pt x="212490" y="86764"/>
                  </a:lnTo>
                  <a:lnTo>
                    <a:pt x="212895" y="86043"/>
                  </a:lnTo>
                  <a:lnTo>
                    <a:pt x="222469" y="69441"/>
                  </a:lnTo>
                  <a:lnTo>
                    <a:pt x="178077" y="66571"/>
                  </a:lnTo>
                  <a:lnTo>
                    <a:pt x="177256" y="66526"/>
                  </a:lnTo>
                  <a:lnTo>
                    <a:pt x="176592" y="66030"/>
                  </a:lnTo>
                  <a:lnTo>
                    <a:pt x="172936" y="6334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1" name="Полилиния: фигура 122">
              <a:extLst>
                <a:ext uri="{FF2B5EF4-FFF2-40B4-BE49-F238E27FC236}">
                  <a16:creationId xmlns:a16="http://schemas.microsoft.com/office/drawing/2014/main" id="{50596DCC-77C6-DBCD-A863-3FCE3CC680AC}"/>
                </a:ext>
              </a:extLst>
            </p:cNvPr>
            <p:cNvSpPr/>
            <p:nvPr/>
          </p:nvSpPr>
          <p:spPr>
            <a:xfrm rot="193056">
              <a:off x="8535141" y="3295478"/>
              <a:ext cx="126034" cy="107537"/>
            </a:xfrm>
            <a:custGeom>
              <a:avLst/>
              <a:gdLst>
                <a:gd name="connsiteX0" fmla="*/ 125256 w 337460"/>
                <a:gd name="connsiteY0" fmla="*/ 4801 h 287933"/>
                <a:gd name="connsiteX1" fmla="*/ 120084 w 337460"/>
                <a:gd name="connsiteY1" fmla="*/ 14046 h 287933"/>
                <a:gd name="connsiteX2" fmla="*/ 115707 w 337460"/>
                <a:gd name="connsiteY2" fmla="*/ 18478 h 287933"/>
                <a:gd name="connsiteX3" fmla="*/ 71393 w 337460"/>
                <a:gd name="connsiteY3" fmla="*/ 43994 h 287933"/>
                <a:gd name="connsiteX4" fmla="*/ 67323 w 337460"/>
                <a:gd name="connsiteY4" fmla="*/ 47908 h 287933"/>
                <a:gd name="connsiteX5" fmla="*/ 43653 w 337460"/>
                <a:gd name="connsiteY5" fmla="*/ 85537 h 287933"/>
                <a:gd name="connsiteX6" fmla="*/ 43033 w 337460"/>
                <a:gd name="connsiteY6" fmla="*/ 86654 h 287933"/>
                <a:gd name="connsiteX7" fmla="*/ 17259 w 337460"/>
                <a:gd name="connsiteY7" fmla="*/ 139679 h 287933"/>
                <a:gd name="connsiteX8" fmla="*/ 16105 w 337460"/>
                <a:gd name="connsiteY8" fmla="*/ 144025 h 287933"/>
                <a:gd name="connsiteX9" fmla="*/ 13385 w 337460"/>
                <a:gd name="connsiteY9" fmla="*/ 184873 h 287933"/>
                <a:gd name="connsiteX10" fmla="*/ 13786 w 337460"/>
                <a:gd name="connsiteY10" fmla="*/ 188785 h 287933"/>
                <a:gd name="connsiteX11" fmla="*/ 19151 w 337460"/>
                <a:gd name="connsiteY11" fmla="*/ 208126 h 287933"/>
                <a:gd name="connsiteX12" fmla="*/ 16954 w 337460"/>
                <a:gd name="connsiteY12" fmla="*/ 218651 h 287933"/>
                <a:gd name="connsiteX13" fmla="*/ 3571 w 337460"/>
                <a:gd name="connsiteY13" fmla="*/ 235123 h 287933"/>
                <a:gd name="connsiteX14" fmla="*/ 972 w 337460"/>
                <a:gd name="connsiteY14" fmla="*/ 241751 h 287933"/>
                <a:gd name="connsiteX15" fmla="*/ 0 w 337460"/>
                <a:gd name="connsiteY15" fmla="*/ 256629 h 287933"/>
                <a:gd name="connsiteX16" fmla="*/ 766 w 337460"/>
                <a:gd name="connsiteY16" fmla="*/ 257192 h 287933"/>
                <a:gd name="connsiteX17" fmla="*/ 45296 w 337460"/>
                <a:gd name="connsiteY17" fmla="*/ 260069 h 287933"/>
                <a:gd name="connsiteX18" fmla="*/ 50766 w 337460"/>
                <a:gd name="connsiteY18" fmla="*/ 259100 h 287933"/>
                <a:gd name="connsiteX19" fmla="*/ 67251 w 337460"/>
                <a:gd name="connsiteY19" fmla="*/ 251844 h 287933"/>
                <a:gd name="connsiteX20" fmla="*/ 67792 w 337460"/>
                <a:gd name="connsiteY20" fmla="*/ 251608 h 287933"/>
                <a:gd name="connsiteX21" fmla="*/ 68422 w 337460"/>
                <a:gd name="connsiteY21" fmla="*/ 251608 h 287933"/>
                <a:gd name="connsiteX22" fmla="*/ 101214 w 337460"/>
                <a:gd name="connsiteY22" fmla="*/ 252287 h 287933"/>
                <a:gd name="connsiteX23" fmla="*/ 109409 w 337460"/>
                <a:gd name="connsiteY23" fmla="*/ 249173 h 287933"/>
                <a:gd name="connsiteX24" fmla="*/ 126403 w 337460"/>
                <a:gd name="connsiteY24" fmla="*/ 233442 h 287933"/>
                <a:gd name="connsiteX25" fmla="*/ 127281 w 337460"/>
                <a:gd name="connsiteY25" fmla="*/ 232620 h 287933"/>
                <a:gd name="connsiteX26" fmla="*/ 128440 w 337460"/>
                <a:gd name="connsiteY26" fmla="*/ 232687 h 287933"/>
                <a:gd name="connsiteX27" fmla="*/ 156035 w 337460"/>
                <a:gd name="connsiteY27" fmla="*/ 234264 h 287933"/>
                <a:gd name="connsiteX28" fmla="*/ 158015 w 337460"/>
                <a:gd name="connsiteY28" fmla="*/ 234375 h 287933"/>
                <a:gd name="connsiteX29" fmla="*/ 158555 w 337460"/>
                <a:gd name="connsiteY29" fmla="*/ 236278 h 287933"/>
                <a:gd name="connsiteX30" fmla="*/ 170176 w 337460"/>
                <a:gd name="connsiteY30" fmla="*/ 276214 h 287933"/>
                <a:gd name="connsiteX31" fmla="*/ 180492 w 337460"/>
                <a:gd name="connsiteY31" fmla="*/ 270146 h 287933"/>
                <a:gd name="connsiteX32" fmla="*/ 181347 w 337460"/>
                <a:gd name="connsiteY32" fmla="*/ 269641 h 287933"/>
                <a:gd name="connsiteX33" fmla="*/ 182314 w 337460"/>
                <a:gd name="connsiteY33" fmla="*/ 269775 h 287933"/>
                <a:gd name="connsiteX34" fmla="*/ 202823 w 337460"/>
                <a:gd name="connsiteY34" fmla="*/ 272938 h 287933"/>
                <a:gd name="connsiteX35" fmla="*/ 204004 w 337460"/>
                <a:gd name="connsiteY35" fmla="*/ 273130 h 287933"/>
                <a:gd name="connsiteX36" fmla="*/ 204679 w 337460"/>
                <a:gd name="connsiteY36" fmla="*/ 274109 h 287933"/>
                <a:gd name="connsiteX37" fmla="*/ 210865 w 337460"/>
                <a:gd name="connsiteY37" fmla="*/ 282941 h 287933"/>
                <a:gd name="connsiteX38" fmla="*/ 221606 w 337460"/>
                <a:gd name="connsiteY38" fmla="*/ 287877 h 287933"/>
                <a:gd name="connsiteX39" fmla="*/ 265656 w 337460"/>
                <a:gd name="connsiteY39" fmla="*/ 283527 h 287933"/>
                <a:gd name="connsiteX40" fmla="*/ 270840 w 337460"/>
                <a:gd name="connsiteY40" fmla="*/ 281721 h 287933"/>
                <a:gd name="connsiteX41" fmla="*/ 298580 w 337460"/>
                <a:gd name="connsiteY41" fmla="*/ 263869 h 287933"/>
                <a:gd name="connsiteX42" fmla="*/ 301851 w 337460"/>
                <a:gd name="connsiteY42" fmla="*/ 260716 h 287933"/>
                <a:gd name="connsiteX43" fmla="*/ 334386 w 337460"/>
                <a:gd name="connsiteY43" fmla="*/ 214025 h 287933"/>
                <a:gd name="connsiteX44" fmla="*/ 336418 w 337460"/>
                <a:gd name="connsiteY44" fmla="*/ 208623 h 287933"/>
                <a:gd name="connsiteX45" fmla="*/ 337461 w 337460"/>
                <a:gd name="connsiteY45" fmla="*/ 199268 h 287933"/>
                <a:gd name="connsiteX46" fmla="*/ 312993 w 337460"/>
                <a:gd name="connsiteY46" fmla="*/ 169418 h 287933"/>
                <a:gd name="connsiteX47" fmla="*/ 312487 w 337460"/>
                <a:gd name="connsiteY47" fmla="*/ 168799 h 287933"/>
                <a:gd name="connsiteX48" fmla="*/ 312374 w 337460"/>
                <a:gd name="connsiteY48" fmla="*/ 168022 h 287933"/>
                <a:gd name="connsiteX49" fmla="*/ 309843 w 337460"/>
                <a:gd name="connsiteY49" fmla="*/ 149333 h 287933"/>
                <a:gd name="connsiteX50" fmla="*/ 300281 w 337460"/>
                <a:gd name="connsiteY50" fmla="*/ 139370 h 287933"/>
                <a:gd name="connsiteX51" fmla="*/ 248442 w 337460"/>
                <a:gd name="connsiteY51" fmla="*/ 130180 h 287933"/>
                <a:gd name="connsiteX52" fmla="*/ 247812 w 337460"/>
                <a:gd name="connsiteY52" fmla="*/ 130067 h 287933"/>
                <a:gd name="connsiteX53" fmla="*/ 247272 w 337460"/>
                <a:gd name="connsiteY53" fmla="*/ 129673 h 287933"/>
                <a:gd name="connsiteX54" fmla="*/ 218112 w 337460"/>
                <a:gd name="connsiteY54" fmla="*/ 108366 h 287933"/>
                <a:gd name="connsiteX55" fmla="*/ 217573 w 337460"/>
                <a:gd name="connsiteY55" fmla="*/ 107983 h 287933"/>
                <a:gd name="connsiteX56" fmla="*/ 217280 w 337460"/>
                <a:gd name="connsiteY56" fmla="*/ 107420 h 287933"/>
                <a:gd name="connsiteX57" fmla="*/ 178649 w 337460"/>
                <a:gd name="connsiteY57" fmla="*/ 34854 h 287933"/>
                <a:gd name="connsiteX58" fmla="*/ 178581 w 337460"/>
                <a:gd name="connsiteY58" fmla="*/ 34729 h 287933"/>
                <a:gd name="connsiteX59" fmla="*/ 178536 w 337460"/>
                <a:gd name="connsiteY59" fmla="*/ 34628 h 287933"/>
                <a:gd name="connsiteX60" fmla="*/ 167502 w 337460"/>
                <a:gd name="connsiteY60" fmla="*/ 8393 h 287933"/>
                <a:gd name="connsiteX61" fmla="*/ 163618 w 337460"/>
                <a:gd name="connsiteY61" fmla="*/ 4147 h 287933"/>
                <a:gd name="connsiteX62" fmla="*/ 157662 w 337460"/>
                <a:gd name="connsiteY62" fmla="*/ 994 h 287933"/>
                <a:gd name="connsiteX63" fmla="*/ 151520 w 337460"/>
                <a:gd name="connsiteY63" fmla="*/ 272 h 287933"/>
                <a:gd name="connsiteX64" fmla="*/ 131354 w 337460"/>
                <a:gd name="connsiteY64" fmla="*/ 5486 h 287933"/>
                <a:gd name="connsiteX65" fmla="*/ 130769 w 337460"/>
                <a:gd name="connsiteY65" fmla="*/ 5633 h 287933"/>
                <a:gd name="connsiteX66" fmla="*/ 130240 w 337460"/>
                <a:gd name="connsiteY66" fmla="*/ 5554 h 287933"/>
                <a:gd name="connsiteX67" fmla="*/ 125257 w 337460"/>
                <a:gd name="connsiteY67" fmla="*/ 4801 h 28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7460" h="287933">
                  <a:moveTo>
                    <a:pt x="125256" y="4801"/>
                  </a:moveTo>
                  <a:lnTo>
                    <a:pt x="120084" y="14046"/>
                  </a:lnTo>
                  <a:cubicBezTo>
                    <a:pt x="119052" y="15892"/>
                    <a:pt x="117539" y="17423"/>
                    <a:pt x="115707" y="18478"/>
                  </a:cubicBezTo>
                  <a:lnTo>
                    <a:pt x="71393" y="43994"/>
                  </a:lnTo>
                  <a:cubicBezTo>
                    <a:pt x="69738" y="44947"/>
                    <a:pt x="68341" y="46291"/>
                    <a:pt x="67323" y="47908"/>
                  </a:cubicBezTo>
                  <a:lnTo>
                    <a:pt x="43653" y="85537"/>
                  </a:lnTo>
                  <a:cubicBezTo>
                    <a:pt x="43426" y="85898"/>
                    <a:pt x="43219" y="86271"/>
                    <a:pt x="43033" y="86654"/>
                  </a:cubicBezTo>
                  <a:lnTo>
                    <a:pt x="17259" y="139679"/>
                  </a:lnTo>
                  <a:cubicBezTo>
                    <a:pt x="16597" y="141040"/>
                    <a:pt x="16205" y="142515"/>
                    <a:pt x="16105" y="144025"/>
                  </a:cubicBezTo>
                  <a:lnTo>
                    <a:pt x="13385" y="184873"/>
                  </a:lnTo>
                  <a:cubicBezTo>
                    <a:pt x="13298" y="186190"/>
                    <a:pt x="13433" y="187513"/>
                    <a:pt x="13786" y="188785"/>
                  </a:cubicBezTo>
                  <a:lnTo>
                    <a:pt x="19151" y="208126"/>
                  </a:lnTo>
                  <a:cubicBezTo>
                    <a:pt x="20165" y="211783"/>
                    <a:pt x="19347" y="215706"/>
                    <a:pt x="16954" y="218651"/>
                  </a:cubicBezTo>
                  <a:lnTo>
                    <a:pt x="3571" y="235123"/>
                  </a:lnTo>
                  <a:cubicBezTo>
                    <a:pt x="2038" y="237009"/>
                    <a:pt x="1130" y="239325"/>
                    <a:pt x="972" y="241751"/>
                  </a:cubicBezTo>
                  <a:lnTo>
                    <a:pt x="0" y="256629"/>
                  </a:lnTo>
                  <a:lnTo>
                    <a:pt x="766" y="257192"/>
                  </a:lnTo>
                  <a:lnTo>
                    <a:pt x="45296" y="260069"/>
                  </a:lnTo>
                  <a:cubicBezTo>
                    <a:pt x="47171" y="260190"/>
                    <a:pt x="49047" y="259858"/>
                    <a:pt x="50766" y="259100"/>
                  </a:cubicBezTo>
                  <a:lnTo>
                    <a:pt x="67251" y="251844"/>
                  </a:lnTo>
                  <a:lnTo>
                    <a:pt x="67792" y="251608"/>
                  </a:lnTo>
                  <a:lnTo>
                    <a:pt x="68422" y="251608"/>
                  </a:lnTo>
                  <a:lnTo>
                    <a:pt x="101214" y="252287"/>
                  </a:lnTo>
                  <a:cubicBezTo>
                    <a:pt x="104245" y="252350"/>
                    <a:pt x="107183" y="251234"/>
                    <a:pt x="109409" y="249173"/>
                  </a:cubicBezTo>
                  <a:lnTo>
                    <a:pt x="126403" y="233442"/>
                  </a:lnTo>
                  <a:lnTo>
                    <a:pt x="127281" y="232620"/>
                  </a:lnTo>
                  <a:lnTo>
                    <a:pt x="128440" y="232687"/>
                  </a:lnTo>
                  <a:lnTo>
                    <a:pt x="156035" y="234264"/>
                  </a:lnTo>
                  <a:lnTo>
                    <a:pt x="158015" y="234375"/>
                  </a:lnTo>
                  <a:lnTo>
                    <a:pt x="158555" y="236278"/>
                  </a:lnTo>
                  <a:lnTo>
                    <a:pt x="170176" y="276214"/>
                  </a:lnTo>
                  <a:lnTo>
                    <a:pt x="180492" y="270146"/>
                  </a:lnTo>
                  <a:lnTo>
                    <a:pt x="181347" y="269641"/>
                  </a:lnTo>
                  <a:lnTo>
                    <a:pt x="182314" y="269775"/>
                  </a:lnTo>
                  <a:lnTo>
                    <a:pt x="202823" y="272938"/>
                  </a:lnTo>
                  <a:lnTo>
                    <a:pt x="204004" y="273130"/>
                  </a:lnTo>
                  <a:lnTo>
                    <a:pt x="204679" y="274109"/>
                  </a:lnTo>
                  <a:lnTo>
                    <a:pt x="210865" y="282941"/>
                  </a:lnTo>
                  <a:cubicBezTo>
                    <a:pt x="213292" y="286406"/>
                    <a:pt x="217397" y="288293"/>
                    <a:pt x="221606" y="287877"/>
                  </a:cubicBezTo>
                  <a:lnTo>
                    <a:pt x="265656" y="283527"/>
                  </a:lnTo>
                  <a:cubicBezTo>
                    <a:pt x="267502" y="283344"/>
                    <a:pt x="269279" y="282726"/>
                    <a:pt x="270840" y="281721"/>
                  </a:cubicBezTo>
                  <a:lnTo>
                    <a:pt x="298580" y="263869"/>
                  </a:lnTo>
                  <a:cubicBezTo>
                    <a:pt x="299866" y="263042"/>
                    <a:pt x="300977" y="261971"/>
                    <a:pt x="301851" y="260716"/>
                  </a:cubicBezTo>
                  <a:lnTo>
                    <a:pt x="334386" y="214025"/>
                  </a:lnTo>
                  <a:cubicBezTo>
                    <a:pt x="335503" y="212422"/>
                    <a:pt x="336202" y="210565"/>
                    <a:pt x="336418" y="208623"/>
                  </a:cubicBezTo>
                  <a:lnTo>
                    <a:pt x="337461" y="199268"/>
                  </a:lnTo>
                  <a:lnTo>
                    <a:pt x="312993" y="169418"/>
                  </a:lnTo>
                  <a:lnTo>
                    <a:pt x="312487" y="168799"/>
                  </a:lnTo>
                  <a:lnTo>
                    <a:pt x="312374" y="168022"/>
                  </a:lnTo>
                  <a:lnTo>
                    <a:pt x="309843" y="149333"/>
                  </a:lnTo>
                  <a:cubicBezTo>
                    <a:pt x="309159" y="144286"/>
                    <a:pt x="305294" y="140258"/>
                    <a:pt x="300281" y="139370"/>
                  </a:cubicBezTo>
                  <a:lnTo>
                    <a:pt x="248442" y="130180"/>
                  </a:lnTo>
                  <a:lnTo>
                    <a:pt x="247812" y="130067"/>
                  </a:lnTo>
                  <a:lnTo>
                    <a:pt x="247272" y="129673"/>
                  </a:lnTo>
                  <a:lnTo>
                    <a:pt x="218112" y="108366"/>
                  </a:lnTo>
                  <a:lnTo>
                    <a:pt x="217573" y="107983"/>
                  </a:lnTo>
                  <a:lnTo>
                    <a:pt x="217280" y="107420"/>
                  </a:lnTo>
                  <a:lnTo>
                    <a:pt x="178649" y="34854"/>
                  </a:lnTo>
                  <a:lnTo>
                    <a:pt x="178581" y="34729"/>
                  </a:lnTo>
                  <a:lnTo>
                    <a:pt x="178536" y="34628"/>
                  </a:lnTo>
                  <a:lnTo>
                    <a:pt x="167502" y="8393"/>
                  </a:lnTo>
                  <a:cubicBezTo>
                    <a:pt x="166736" y="6572"/>
                    <a:pt x="165364" y="5071"/>
                    <a:pt x="163618" y="4147"/>
                  </a:cubicBezTo>
                  <a:lnTo>
                    <a:pt x="157662" y="994"/>
                  </a:lnTo>
                  <a:cubicBezTo>
                    <a:pt x="155777" y="-4"/>
                    <a:pt x="153586" y="-262"/>
                    <a:pt x="151520" y="272"/>
                  </a:cubicBezTo>
                  <a:lnTo>
                    <a:pt x="131354" y="5486"/>
                  </a:lnTo>
                  <a:lnTo>
                    <a:pt x="130769" y="5633"/>
                  </a:lnTo>
                  <a:lnTo>
                    <a:pt x="130240" y="5554"/>
                  </a:lnTo>
                  <a:lnTo>
                    <a:pt x="125257" y="480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2" name="Полилиния: фигура 123">
              <a:extLst>
                <a:ext uri="{FF2B5EF4-FFF2-40B4-BE49-F238E27FC236}">
                  <a16:creationId xmlns:a16="http://schemas.microsoft.com/office/drawing/2014/main" id="{FAD91273-F452-5FE7-0082-907114F05E25}"/>
                </a:ext>
              </a:extLst>
            </p:cNvPr>
            <p:cNvSpPr/>
            <p:nvPr/>
          </p:nvSpPr>
          <p:spPr>
            <a:xfrm rot="193056">
              <a:off x="8523034" y="3441608"/>
              <a:ext cx="76133" cy="93135"/>
            </a:xfrm>
            <a:custGeom>
              <a:avLst/>
              <a:gdLst>
                <a:gd name="connsiteX0" fmla="*/ 0 w 203848"/>
                <a:gd name="connsiteY0" fmla="*/ 65181 h 249371"/>
                <a:gd name="connsiteX1" fmla="*/ 65406 w 203848"/>
                <a:gd name="connsiteY1" fmla="*/ 150738 h 249371"/>
                <a:gd name="connsiteX2" fmla="*/ 65991 w 203848"/>
                <a:gd name="connsiteY2" fmla="*/ 151503 h 249371"/>
                <a:gd name="connsiteX3" fmla="*/ 65991 w 203848"/>
                <a:gd name="connsiteY3" fmla="*/ 192419 h 249371"/>
                <a:gd name="connsiteX4" fmla="*/ 68405 w 203848"/>
                <a:gd name="connsiteY4" fmla="*/ 199545 h 249371"/>
                <a:gd name="connsiteX5" fmla="*/ 75126 w 203848"/>
                <a:gd name="connsiteY5" fmla="*/ 208323 h 249371"/>
                <a:gd name="connsiteX6" fmla="*/ 75710 w 203848"/>
                <a:gd name="connsiteY6" fmla="*/ 209088 h 249371"/>
                <a:gd name="connsiteX7" fmla="*/ 75710 w 203848"/>
                <a:gd name="connsiteY7" fmla="*/ 228314 h 249371"/>
                <a:gd name="connsiteX8" fmla="*/ 76791 w 203848"/>
                <a:gd name="connsiteY8" fmla="*/ 233229 h 249371"/>
                <a:gd name="connsiteX9" fmla="*/ 80795 w 203848"/>
                <a:gd name="connsiteY9" fmla="*/ 241899 h 249371"/>
                <a:gd name="connsiteX10" fmla="*/ 99184 w 203848"/>
                <a:gd name="connsiteY10" fmla="*/ 247760 h 249371"/>
                <a:gd name="connsiteX11" fmla="*/ 102167 w 203848"/>
                <a:gd name="connsiteY11" fmla="*/ 248299 h 249371"/>
                <a:gd name="connsiteX12" fmla="*/ 123782 w 203848"/>
                <a:gd name="connsiteY12" fmla="*/ 249357 h 249371"/>
                <a:gd name="connsiteX13" fmla="*/ 134547 w 203848"/>
                <a:gd name="connsiteY13" fmla="*/ 243423 h 249371"/>
                <a:gd name="connsiteX14" fmla="*/ 140397 w 203848"/>
                <a:gd name="connsiteY14" fmla="*/ 233073 h 249371"/>
                <a:gd name="connsiteX15" fmla="*/ 140667 w 203848"/>
                <a:gd name="connsiteY15" fmla="*/ 232590 h 249371"/>
                <a:gd name="connsiteX16" fmla="*/ 141073 w 203848"/>
                <a:gd name="connsiteY16" fmla="*/ 232275 h 249371"/>
                <a:gd name="connsiteX17" fmla="*/ 194896 w 203848"/>
                <a:gd name="connsiteY17" fmla="*/ 188615 h 249371"/>
                <a:gd name="connsiteX18" fmla="*/ 199138 w 203848"/>
                <a:gd name="connsiteY18" fmla="*/ 180987 h 249371"/>
                <a:gd name="connsiteX19" fmla="*/ 203755 w 203848"/>
                <a:gd name="connsiteY19" fmla="*/ 144558 h 249371"/>
                <a:gd name="connsiteX20" fmla="*/ 200014 w 203848"/>
                <a:gd name="connsiteY20" fmla="*/ 134414 h 249371"/>
                <a:gd name="connsiteX21" fmla="*/ 179569 w 203848"/>
                <a:gd name="connsiteY21" fmla="*/ 115821 h 249371"/>
                <a:gd name="connsiteX22" fmla="*/ 179164 w 203848"/>
                <a:gd name="connsiteY22" fmla="*/ 115439 h 249371"/>
                <a:gd name="connsiteX23" fmla="*/ 178916 w 203848"/>
                <a:gd name="connsiteY23" fmla="*/ 114921 h 249371"/>
                <a:gd name="connsiteX24" fmla="*/ 166305 w 203848"/>
                <a:gd name="connsiteY24" fmla="*/ 87299 h 249371"/>
                <a:gd name="connsiteX25" fmla="*/ 166024 w 203848"/>
                <a:gd name="connsiteY25" fmla="*/ 86690 h 249371"/>
                <a:gd name="connsiteX26" fmla="*/ 166046 w 203848"/>
                <a:gd name="connsiteY26" fmla="*/ 86061 h 249371"/>
                <a:gd name="connsiteX27" fmla="*/ 167343 w 203848"/>
                <a:gd name="connsiteY27" fmla="*/ 45404 h 249371"/>
                <a:gd name="connsiteX28" fmla="*/ 161122 w 203848"/>
                <a:gd name="connsiteY28" fmla="*/ 34676 h 249371"/>
                <a:gd name="connsiteX29" fmla="*/ 98292 w 203848"/>
                <a:gd name="connsiteY29" fmla="*/ 1364 h 249371"/>
                <a:gd name="connsiteX30" fmla="*/ 85890 w 203848"/>
                <a:gd name="connsiteY30" fmla="*/ 2263 h 249371"/>
                <a:gd name="connsiteX31" fmla="*/ 0 w 203848"/>
                <a:gd name="connsiteY31" fmla="*/ 65180 h 24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3848" h="249371">
                  <a:moveTo>
                    <a:pt x="0" y="65181"/>
                  </a:moveTo>
                  <a:lnTo>
                    <a:pt x="65406" y="150738"/>
                  </a:lnTo>
                  <a:lnTo>
                    <a:pt x="65991" y="151503"/>
                  </a:lnTo>
                  <a:lnTo>
                    <a:pt x="65991" y="192419"/>
                  </a:lnTo>
                  <a:cubicBezTo>
                    <a:pt x="65991" y="194995"/>
                    <a:pt x="66840" y="197499"/>
                    <a:pt x="68405" y="199545"/>
                  </a:cubicBezTo>
                  <a:lnTo>
                    <a:pt x="75126" y="208323"/>
                  </a:lnTo>
                  <a:lnTo>
                    <a:pt x="75710" y="209088"/>
                  </a:lnTo>
                  <a:lnTo>
                    <a:pt x="75710" y="228314"/>
                  </a:lnTo>
                  <a:cubicBezTo>
                    <a:pt x="75710" y="230011"/>
                    <a:pt x="76079" y="231688"/>
                    <a:pt x="76791" y="233229"/>
                  </a:cubicBezTo>
                  <a:lnTo>
                    <a:pt x="80795" y="241899"/>
                  </a:lnTo>
                  <a:lnTo>
                    <a:pt x="99184" y="247760"/>
                  </a:lnTo>
                  <a:cubicBezTo>
                    <a:pt x="100151" y="248068"/>
                    <a:pt x="101153" y="248250"/>
                    <a:pt x="102167" y="248299"/>
                  </a:cubicBezTo>
                  <a:lnTo>
                    <a:pt x="123782" y="249357"/>
                  </a:lnTo>
                  <a:cubicBezTo>
                    <a:pt x="128203" y="249574"/>
                    <a:pt x="132368" y="247277"/>
                    <a:pt x="134547" y="243423"/>
                  </a:cubicBezTo>
                  <a:lnTo>
                    <a:pt x="140397" y="233073"/>
                  </a:lnTo>
                  <a:lnTo>
                    <a:pt x="140667" y="232590"/>
                  </a:lnTo>
                  <a:lnTo>
                    <a:pt x="141073" y="232275"/>
                  </a:lnTo>
                  <a:lnTo>
                    <a:pt x="194896" y="188615"/>
                  </a:lnTo>
                  <a:cubicBezTo>
                    <a:pt x="197239" y="186714"/>
                    <a:pt x="198759" y="183981"/>
                    <a:pt x="199138" y="180987"/>
                  </a:cubicBezTo>
                  <a:lnTo>
                    <a:pt x="203755" y="144558"/>
                  </a:lnTo>
                  <a:cubicBezTo>
                    <a:pt x="204235" y="140769"/>
                    <a:pt x="202839" y="136983"/>
                    <a:pt x="200014" y="134414"/>
                  </a:cubicBezTo>
                  <a:lnTo>
                    <a:pt x="179569" y="115821"/>
                  </a:lnTo>
                  <a:lnTo>
                    <a:pt x="179164" y="115439"/>
                  </a:lnTo>
                  <a:lnTo>
                    <a:pt x="178916" y="114921"/>
                  </a:lnTo>
                  <a:lnTo>
                    <a:pt x="166305" y="87299"/>
                  </a:lnTo>
                  <a:lnTo>
                    <a:pt x="166024" y="86690"/>
                  </a:lnTo>
                  <a:lnTo>
                    <a:pt x="166046" y="86061"/>
                  </a:lnTo>
                  <a:lnTo>
                    <a:pt x="167343" y="45404"/>
                  </a:lnTo>
                  <a:cubicBezTo>
                    <a:pt x="167486" y="40933"/>
                    <a:pt x="165072" y="36771"/>
                    <a:pt x="161122" y="34676"/>
                  </a:cubicBezTo>
                  <a:lnTo>
                    <a:pt x="98292" y="1364"/>
                  </a:lnTo>
                  <a:cubicBezTo>
                    <a:pt x="94327" y="-738"/>
                    <a:pt x="89510" y="-389"/>
                    <a:pt x="85890" y="2263"/>
                  </a:cubicBezTo>
                  <a:lnTo>
                    <a:pt x="0" y="6518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3" name="Полилиния: фигура 124">
              <a:extLst>
                <a:ext uri="{FF2B5EF4-FFF2-40B4-BE49-F238E27FC236}">
                  <a16:creationId xmlns:a16="http://schemas.microsoft.com/office/drawing/2014/main" id="{568ED65D-9DD3-F064-FB53-05AED8F280BE}"/>
                </a:ext>
              </a:extLst>
            </p:cNvPr>
            <p:cNvSpPr/>
            <p:nvPr/>
          </p:nvSpPr>
          <p:spPr>
            <a:xfrm rot="193056">
              <a:off x="8558101" y="3515353"/>
              <a:ext cx="87587" cy="84259"/>
            </a:xfrm>
            <a:custGeom>
              <a:avLst/>
              <a:gdLst>
                <a:gd name="connsiteX0" fmla="*/ 96645 w 234516"/>
                <a:gd name="connsiteY0" fmla="*/ 0 h 225607"/>
                <a:gd name="connsiteX1" fmla="*/ 42589 w 234516"/>
                <a:gd name="connsiteY1" fmla="*/ 43854 h 225607"/>
                <a:gd name="connsiteX2" fmla="*/ 39776 w 234516"/>
                <a:gd name="connsiteY2" fmla="*/ 47176 h 225607"/>
                <a:gd name="connsiteX3" fmla="*/ 30855 w 234516"/>
                <a:gd name="connsiteY3" fmla="*/ 62921 h 225607"/>
                <a:gd name="connsiteX4" fmla="*/ 30024 w 234516"/>
                <a:gd name="connsiteY4" fmla="*/ 64429 h 225607"/>
                <a:gd name="connsiteX5" fmla="*/ 28313 w 234516"/>
                <a:gd name="connsiteY5" fmla="*/ 64339 h 225607"/>
                <a:gd name="connsiteX6" fmla="*/ 12278 w 234516"/>
                <a:gd name="connsiteY6" fmla="*/ 63561 h 225607"/>
                <a:gd name="connsiteX7" fmla="*/ 14 w 234516"/>
                <a:gd name="connsiteY7" fmla="*/ 74698 h 225607"/>
                <a:gd name="connsiteX8" fmla="*/ 31 w 234516"/>
                <a:gd name="connsiteY8" fmla="*/ 76122 h 225607"/>
                <a:gd name="connsiteX9" fmla="*/ 458 w 234516"/>
                <a:gd name="connsiteY9" fmla="*/ 81938 h 225607"/>
                <a:gd name="connsiteX10" fmla="*/ 2720 w 234516"/>
                <a:gd name="connsiteY10" fmla="*/ 88046 h 225607"/>
                <a:gd name="connsiteX11" fmla="*/ 15657 w 234516"/>
                <a:gd name="connsiteY11" fmla="*/ 105559 h 225607"/>
                <a:gd name="connsiteX12" fmla="*/ 24366 w 234516"/>
                <a:gd name="connsiteY12" fmla="*/ 110290 h 225607"/>
                <a:gd name="connsiteX13" fmla="*/ 49732 w 234516"/>
                <a:gd name="connsiteY13" fmla="*/ 111827 h 225607"/>
                <a:gd name="connsiteX14" fmla="*/ 51262 w 234516"/>
                <a:gd name="connsiteY14" fmla="*/ 111917 h 225607"/>
                <a:gd name="connsiteX15" fmla="*/ 52005 w 234516"/>
                <a:gd name="connsiteY15" fmla="*/ 113258 h 225607"/>
                <a:gd name="connsiteX16" fmla="*/ 60756 w 234516"/>
                <a:gd name="connsiteY16" fmla="*/ 128858 h 225607"/>
                <a:gd name="connsiteX17" fmla="*/ 61127 w 234516"/>
                <a:gd name="connsiteY17" fmla="*/ 129510 h 225607"/>
                <a:gd name="connsiteX18" fmla="*/ 61127 w 234516"/>
                <a:gd name="connsiteY18" fmla="*/ 140596 h 225607"/>
                <a:gd name="connsiteX19" fmla="*/ 67802 w 234516"/>
                <a:gd name="connsiteY19" fmla="*/ 151174 h 225607"/>
                <a:gd name="connsiteX20" fmla="*/ 79972 w 234516"/>
                <a:gd name="connsiteY20" fmla="*/ 156975 h 225607"/>
                <a:gd name="connsiteX21" fmla="*/ 81299 w 234516"/>
                <a:gd name="connsiteY21" fmla="*/ 157605 h 225607"/>
                <a:gd name="connsiteX22" fmla="*/ 81524 w 234516"/>
                <a:gd name="connsiteY22" fmla="*/ 159091 h 225607"/>
                <a:gd name="connsiteX23" fmla="*/ 85509 w 234516"/>
                <a:gd name="connsiteY23" fmla="*/ 184615 h 225607"/>
                <a:gd name="connsiteX24" fmla="*/ 89901 w 234516"/>
                <a:gd name="connsiteY24" fmla="*/ 192064 h 225607"/>
                <a:gd name="connsiteX25" fmla="*/ 129942 w 234516"/>
                <a:gd name="connsiteY25" fmla="*/ 223148 h 225607"/>
                <a:gd name="connsiteX26" fmla="*/ 142033 w 234516"/>
                <a:gd name="connsiteY26" fmla="*/ 224528 h 225607"/>
                <a:gd name="connsiteX27" fmla="*/ 155449 w 234516"/>
                <a:gd name="connsiteY27" fmla="*/ 218327 h 225607"/>
                <a:gd name="connsiteX28" fmla="*/ 161301 w 234516"/>
                <a:gd name="connsiteY28" fmla="*/ 212308 h 225607"/>
                <a:gd name="connsiteX29" fmla="*/ 164570 w 234516"/>
                <a:gd name="connsiteY29" fmla="*/ 204681 h 225607"/>
                <a:gd name="connsiteX30" fmla="*/ 165376 w 234516"/>
                <a:gd name="connsiteY30" fmla="*/ 198250 h 225607"/>
                <a:gd name="connsiteX31" fmla="*/ 162402 w 234516"/>
                <a:gd name="connsiteY31" fmla="*/ 179249 h 225607"/>
                <a:gd name="connsiteX32" fmla="*/ 161413 w 234516"/>
                <a:gd name="connsiteY32" fmla="*/ 176041 h 225607"/>
                <a:gd name="connsiteX33" fmla="*/ 155199 w 234516"/>
                <a:gd name="connsiteY33" fmla="*/ 162930 h 225607"/>
                <a:gd name="connsiteX34" fmla="*/ 154580 w 234516"/>
                <a:gd name="connsiteY34" fmla="*/ 161624 h 225607"/>
                <a:gd name="connsiteX35" fmla="*/ 155300 w 234516"/>
                <a:gd name="connsiteY35" fmla="*/ 160352 h 225607"/>
                <a:gd name="connsiteX36" fmla="*/ 165548 w 234516"/>
                <a:gd name="connsiteY36" fmla="*/ 142208 h 225607"/>
                <a:gd name="connsiteX37" fmla="*/ 166009 w 234516"/>
                <a:gd name="connsiteY37" fmla="*/ 141420 h 225607"/>
                <a:gd name="connsiteX38" fmla="*/ 166820 w 234516"/>
                <a:gd name="connsiteY38" fmla="*/ 141049 h 225607"/>
                <a:gd name="connsiteX39" fmla="*/ 207357 w 234516"/>
                <a:gd name="connsiteY39" fmla="*/ 122262 h 225607"/>
                <a:gd name="connsiteX40" fmla="*/ 210310 w 234516"/>
                <a:gd name="connsiteY40" fmla="*/ 120302 h 225607"/>
                <a:gd name="connsiteX41" fmla="*/ 230126 w 234516"/>
                <a:gd name="connsiteY41" fmla="*/ 102289 h 225607"/>
                <a:gd name="connsiteX42" fmla="*/ 233958 w 234516"/>
                <a:gd name="connsiteY42" fmla="*/ 93933 h 225607"/>
                <a:gd name="connsiteX43" fmla="*/ 234512 w 234516"/>
                <a:gd name="connsiteY43" fmla="*/ 73415 h 225607"/>
                <a:gd name="connsiteX44" fmla="*/ 233956 w 234516"/>
                <a:gd name="connsiteY44" fmla="*/ 69519 h 225607"/>
                <a:gd name="connsiteX45" fmla="*/ 229735 w 234516"/>
                <a:gd name="connsiteY45" fmla="*/ 56359 h 225607"/>
                <a:gd name="connsiteX46" fmla="*/ 225863 w 234516"/>
                <a:gd name="connsiteY46" fmla="*/ 50760 h 225607"/>
                <a:gd name="connsiteX47" fmla="*/ 206441 w 234516"/>
                <a:gd name="connsiteY47" fmla="*/ 35344 h 225607"/>
                <a:gd name="connsiteX48" fmla="*/ 205845 w 234516"/>
                <a:gd name="connsiteY48" fmla="*/ 34849 h 225607"/>
                <a:gd name="connsiteX49" fmla="*/ 205563 w 234516"/>
                <a:gd name="connsiteY49" fmla="*/ 34128 h 225607"/>
                <a:gd name="connsiteX50" fmla="*/ 200833 w 234516"/>
                <a:gd name="connsiteY50" fmla="*/ 21328 h 225607"/>
                <a:gd name="connsiteX51" fmla="*/ 191020 w 234516"/>
                <a:gd name="connsiteY51" fmla="*/ 13733 h 225607"/>
                <a:gd name="connsiteX52" fmla="*/ 180347 w 234516"/>
                <a:gd name="connsiteY52" fmla="*/ 12659 h 225607"/>
                <a:gd name="connsiteX53" fmla="*/ 174230 w 234516"/>
                <a:gd name="connsiteY53" fmla="*/ 13696 h 225607"/>
                <a:gd name="connsiteX54" fmla="*/ 143937 w 234516"/>
                <a:gd name="connsiteY54" fmla="*/ 27815 h 225607"/>
                <a:gd name="connsiteX55" fmla="*/ 143240 w 234516"/>
                <a:gd name="connsiteY55" fmla="*/ 28118 h 225607"/>
                <a:gd name="connsiteX56" fmla="*/ 142475 w 234516"/>
                <a:gd name="connsiteY56" fmla="*/ 28051 h 225607"/>
                <a:gd name="connsiteX57" fmla="*/ 118827 w 234516"/>
                <a:gd name="connsiteY57" fmla="*/ 25675 h 225607"/>
                <a:gd name="connsiteX58" fmla="*/ 117680 w 234516"/>
                <a:gd name="connsiteY58" fmla="*/ 25564 h 225607"/>
                <a:gd name="connsiteX59" fmla="*/ 116938 w 234516"/>
                <a:gd name="connsiteY59" fmla="*/ 24674 h 225607"/>
                <a:gd name="connsiteX60" fmla="*/ 96643 w 234516"/>
                <a:gd name="connsiteY60" fmla="*/ 1 h 22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34516" h="225607">
                  <a:moveTo>
                    <a:pt x="96645" y="0"/>
                  </a:moveTo>
                  <a:lnTo>
                    <a:pt x="42589" y="43854"/>
                  </a:lnTo>
                  <a:cubicBezTo>
                    <a:pt x="41452" y="44776"/>
                    <a:pt x="40498" y="45903"/>
                    <a:pt x="39776" y="47176"/>
                  </a:cubicBezTo>
                  <a:lnTo>
                    <a:pt x="30855" y="62921"/>
                  </a:lnTo>
                  <a:lnTo>
                    <a:pt x="30024" y="64429"/>
                  </a:lnTo>
                  <a:lnTo>
                    <a:pt x="28313" y="64339"/>
                  </a:lnTo>
                  <a:lnTo>
                    <a:pt x="12278" y="63561"/>
                  </a:lnTo>
                  <a:cubicBezTo>
                    <a:pt x="5817" y="63248"/>
                    <a:pt x="327" y="68234"/>
                    <a:pt x="14" y="74698"/>
                  </a:cubicBezTo>
                  <a:cubicBezTo>
                    <a:pt x="-9" y="75173"/>
                    <a:pt x="-3" y="75648"/>
                    <a:pt x="31" y="76122"/>
                  </a:cubicBezTo>
                  <a:lnTo>
                    <a:pt x="458" y="81938"/>
                  </a:lnTo>
                  <a:cubicBezTo>
                    <a:pt x="619" y="84147"/>
                    <a:pt x="1404" y="86265"/>
                    <a:pt x="2720" y="88046"/>
                  </a:cubicBezTo>
                  <a:lnTo>
                    <a:pt x="15657" y="105559"/>
                  </a:lnTo>
                  <a:cubicBezTo>
                    <a:pt x="17717" y="108347"/>
                    <a:pt x="20906" y="110080"/>
                    <a:pt x="24366" y="110290"/>
                  </a:cubicBezTo>
                  <a:lnTo>
                    <a:pt x="49732" y="111827"/>
                  </a:lnTo>
                  <a:lnTo>
                    <a:pt x="51262" y="111917"/>
                  </a:lnTo>
                  <a:lnTo>
                    <a:pt x="52005" y="113258"/>
                  </a:lnTo>
                  <a:lnTo>
                    <a:pt x="60756" y="128858"/>
                  </a:lnTo>
                  <a:lnTo>
                    <a:pt x="61127" y="129510"/>
                  </a:lnTo>
                  <a:lnTo>
                    <a:pt x="61127" y="140596"/>
                  </a:lnTo>
                  <a:cubicBezTo>
                    <a:pt x="61127" y="145114"/>
                    <a:pt x="63724" y="149230"/>
                    <a:pt x="67802" y="151174"/>
                  </a:cubicBezTo>
                  <a:lnTo>
                    <a:pt x="79972" y="156975"/>
                  </a:lnTo>
                  <a:lnTo>
                    <a:pt x="81299" y="157605"/>
                  </a:lnTo>
                  <a:lnTo>
                    <a:pt x="81524" y="159091"/>
                  </a:lnTo>
                  <a:lnTo>
                    <a:pt x="85509" y="184615"/>
                  </a:lnTo>
                  <a:cubicBezTo>
                    <a:pt x="85970" y="187567"/>
                    <a:pt x="87541" y="190232"/>
                    <a:pt x="89901" y="192064"/>
                  </a:cubicBezTo>
                  <a:lnTo>
                    <a:pt x="129942" y="223148"/>
                  </a:lnTo>
                  <a:cubicBezTo>
                    <a:pt x="133399" y="225831"/>
                    <a:pt x="138061" y="226363"/>
                    <a:pt x="142033" y="224528"/>
                  </a:cubicBezTo>
                  <a:lnTo>
                    <a:pt x="155449" y="218327"/>
                  </a:lnTo>
                  <a:cubicBezTo>
                    <a:pt x="158076" y="217112"/>
                    <a:pt x="160161" y="214969"/>
                    <a:pt x="161301" y="212308"/>
                  </a:cubicBezTo>
                  <a:lnTo>
                    <a:pt x="164570" y="204681"/>
                  </a:lnTo>
                  <a:cubicBezTo>
                    <a:pt x="165437" y="202656"/>
                    <a:pt x="165717" y="200427"/>
                    <a:pt x="165376" y="198250"/>
                  </a:cubicBezTo>
                  <a:lnTo>
                    <a:pt x="162402" y="179249"/>
                  </a:lnTo>
                  <a:cubicBezTo>
                    <a:pt x="162228" y="178138"/>
                    <a:pt x="161895" y="177058"/>
                    <a:pt x="161413" y="176041"/>
                  </a:cubicBezTo>
                  <a:lnTo>
                    <a:pt x="155199" y="162930"/>
                  </a:lnTo>
                  <a:lnTo>
                    <a:pt x="154580" y="161624"/>
                  </a:lnTo>
                  <a:lnTo>
                    <a:pt x="155300" y="160352"/>
                  </a:lnTo>
                  <a:lnTo>
                    <a:pt x="165548" y="142208"/>
                  </a:lnTo>
                  <a:lnTo>
                    <a:pt x="166009" y="141420"/>
                  </a:lnTo>
                  <a:lnTo>
                    <a:pt x="166820" y="141049"/>
                  </a:lnTo>
                  <a:lnTo>
                    <a:pt x="207357" y="122262"/>
                  </a:lnTo>
                  <a:cubicBezTo>
                    <a:pt x="208435" y="121763"/>
                    <a:pt x="209431" y="121102"/>
                    <a:pt x="210310" y="120302"/>
                  </a:cubicBezTo>
                  <a:lnTo>
                    <a:pt x="230126" y="102289"/>
                  </a:lnTo>
                  <a:cubicBezTo>
                    <a:pt x="232488" y="100143"/>
                    <a:pt x="233872" y="97124"/>
                    <a:pt x="233958" y="93933"/>
                  </a:cubicBezTo>
                  <a:lnTo>
                    <a:pt x="234512" y="73415"/>
                  </a:lnTo>
                  <a:cubicBezTo>
                    <a:pt x="234548" y="72094"/>
                    <a:pt x="234360" y="70777"/>
                    <a:pt x="233956" y="69519"/>
                  </a:cubicBezTo>
                  <a:lnTo>
                    <a:pt x="229735" y="56359"/>
                  </a:lnTo>
                  <a:cubicBezTo>
                    <a:pt x="229027" y="54150"/>
                    <a:pt x="227679" y="52201"/>
                    <a:pt x="225863" y="50760"/>
                  </a:cubicBezTo>
                  <a:lnTo>
                    <a:pt x="206441" y="35344"/>
                  </a:lnTo>
                  <a:lnTo>
                    <a:pt x="205845" y="34849"/>
                  </a:lnTo>
                  <a:lnTo>
                    <a:pt x="205563" y="34128"/>
                  </a:lnTo>
                  <a:lnTo>
                    <a:pt x="200833" y="21328"/>
                  </a:lnTo>
                  <a:cubicBezTo>
                    <a:pt x="199281" y="17128"/>
                    <a:pt x="195473" y="14181"/>
                    <a:pt x="191020" y="13733"/>
                  </a:cubicBezTo>
                  <a:lnTo>
                    <a:pt x="180347" y="12659"/>
                  </a:lnTo>
                  <a:cubicBezTo>
                    <a:pt x="178252" y="12448"/>
                    <a:pt x="176139" y="12807"/>
                    <a:pt x="174230" y="13696"/>
                  </a:cubicBezTo>
                  <a:lnTo>
                    <a:pt x="143937" y="27815"/>
                  </a:lnTo>
                  <a:lnTo>
                    <a:pt x="143240" y="28118"/>
                  </a:lnTo>
                  <a:lnTo>
                    <a:pt x="142475" y="28051"/>
                  </a:lnTo>
                  <a:lnTo>
                    <a:pt x="118827" y="25675"/>
                  </a:lnTo>
                  <a:lnTo>
                    <a:pt x="117680" y="25564"/>
                  </a:lnTo>
                  <a:lnTo>
                    <a:pt x="116938" y="24674"/>
                  </a:lnTo>
                  <a:lnTo>
                    <a:pt x="96643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0" tIns="0" rIns="36000" rtlCol="0" anchor="ctr"/>
            <a:lstStyle/>
            <a:p>
              <a:pPr algn="r"/>
              <a:endParaRPr lang="ru-RU" sz="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384" name="Полилиния: фигура 125">
              <a:extLst>
                <a:ext uri="{FF2B5EF4-FFF2-40B4-BE49-F238E27FC236}">
                  <a16:creationId xmlns:a16="http://schemas.microsoft.com/office/drawing/2014/main" id="{E2328217-C196-C91B-A6CF-74F6079B9922}"/>
                </a:ext>
              </a:extLst>
            </p:cNvPr>
            <p:cNvSpPr/>
            <p:nvPr/>
          </p:nvSpPr>
          <p:spPr>
            <a:xfrm rot="193056">
              <a:off x="8587347" y="3448979"/>
              <a:ext cx="73317" cy="75778"/>
            </a:xfrm>
            <a:custGeom>
              <a:avLst/>
              <a:gdLst>
                <a:gd name="connsiteX0" fmla="*/ 1427 w 196309"/>
                <a:gd name="connsiteY0" fmla="*/ 27803 h 202897"/>
                <a:gd name="connsiteX1" fmla="*/ 6 w 196309"/>
                <a:gd name="connsiteY1" fmla="*/ 72555 h 202897"/>
                <a:gd name="connsiteX2" fmla="*/ 1061 w 196309"/>
                <a:gd name="connsiteY2" fmla="*/ 77801 h 202897"/>
                <a:gd name="connsiteX3" fmla="*/ 11015 w 196309"/>
                <a:gd name="connsiteY3" fmla="*/ 99574 h 202897"/>
                <a:gd name="connsiteX4" fmla="*/ 13785 w 196309"/>
                <a:gd name="connsiteY4" fmla="*/ 103368 h 202897"/>
                <a:gd name="connsiteX5" fmla="*/ 37617 w 196309"/>
                <a:gd name="connsiteY5" fmla="*/ 125054 h 202897"/>
                <a:gd name="connsiteX6" fmla="*/ 38697 w 196309"/>
                <a:gd name="connsiteY6" fmla="*/ 126045 h 202897"/>
                <a:gd name="connsiteX7" fmla="*/ 38495 w 196309"/>
                <a:gd name="connsiteY7" fmla="*/ 127485 h 202897"/>
                <a:gd name="connsiteX8" fmla="*/ 32989 w 196309"/>
                <a:gd name="connsiteY8" fmla="*/ 170958 h 202897"/>
                <a:gd name="connsiteX9" fmla="*/ 35567 w 196309"/>
                <a:gd name="connsiteY9" fmla="*/ 179880 h 202897"/>
                <a:gd name="connsiteX10" fmla="*/ 49870 w 196309"/>
                <a:gd name="connsiteY10" fmla="*/ 197256 h 202897"/>
                <a:gd name="connsiteX11" fmla="*/ 57745 w 196309"/>
                <a:gd name="connsiteY11" fmla="*/ 201466 h 202897"/>
                <a:gd name="connsiteX12" fmla="*/ 71479 w 196309"/>
                <a:gd name="connsiteY12" fmla="*/ 202839 h 202897"/>
                <a:gd name="connsiteX13" fmla="*/ 77585 w 196309"/>
                <a:gd name="connsiteY13" fmla="*/ 201803 h 202897"/>
                <a:gd name="connsiteX14" fmla="*/ 107884 w 196309"/>
                <a:gd name="connsiteY14" fmla="*/ 187693 h 202897"/>
                <a:gd name="connsiteX15" fmla="*/ 108559 w 196309"/>
                <a:gd name="connsiteY15" fmla="*/ 187378 h 202897"/>
                <a:gd name="connsiteX16" fmla="*/ 109347 w 196309"/>
                <a:gd name="connsiteY16" fmla="*/ 187456 h 202897"/>
                <a:gd name="connsiteX17" fmla="*/ 130373 w 196309"/>
                <a:gd name="connsiteY17" fmla="*/ 189561 h 202897"/>
                <a:gd name="connsiteX18" fmla="*/ 132318 w 196309"/>
                <a:gd name="connsiteY18" fmla="*/ 177192 h 202897"/>
                <a:gd name="connsiteX19" fmla="*/ 132431 w 196309"/>
                <a:gd name="connsiteY19" fmla="*/ 176493 h 202897"/>
                <a:gd name="connsiteX20" fmla="*/ 132814 w 196309"/>
                <a:gd name="connsiteY20" fmla="*/ 175953 h 202897"/>
                <a:gd name="connsiteX21" fmla="*/ 147798 w 196309"/>
                <a:gd name="connsiteY21" fmla="*/ 155445 h 202897"/>
                <a:gd name="connsiteX22" fmla="*/ 147888 w 196309"/>
                <a:gd name="connsiteY22" fmla="*/ 155332 h 202897"/>
                <a:gd name="connsiteX23" fmla="*/ 148000 w 196309"/>
                <a:gd name="connsiteY23" fmla="*/ 155198 h 202897"/>
                <a:gd name="connsiteX24" fmla="*/ 174884 w 196309"/>
                <a:gd name="connsiteY24" fmla="*/ 126242 h 202897"/>
                <a:gd name="connsiteX25" fmla="*/ 178015 w 196309"/>
                <a:gd name="connsiteY25" fmla="*/ 118268 h 202897"/>
                <a:gd name="connsiteX26" fmla="*/ 178015 w 196309"/>
                <a:gd name="connsiteY26" fmla="*/ 101506 h 202897"/>
                <a:gd name="connsiteX27" fmla="*/ 178825 w 196309"/>
                <a:gd name="connsiteY27" fmla="*/ 100696 h 202897"/>
                <a:gd name="connsiteX28" fmla="*/ 192884 w 196309"/>
                <a:gd name="connsiteY28" fmla="*/ 86612 h 202897"/>
                <a:gd name="connsiteX29" fmla="*/ 196251 w 196309"/>
                <a:gd name="connsiteY29" fmla="*/ 77167 h 202897"/>
                <a:gd name="connsiteX30" fmla="*/ 193708 w 196309"/>
                <a:gd name="connsiteY30" fmla="*/ 51692 h 202897"/>
                <a:gd name="connsiteX31" fmla="*/ 188232 w 196309"/>
                <a:gd name="connsiteY31" fmla="*/ 42902 h 202897"/>
                <a:gd name="connsiteX32" fmla="*/ 171445 w 196309"/>
                <a:gd name="connsiteY32" fmla="*/ 32474 h 202897"/>
                <a:gd name="connsiteX33" fmla="*/ 170748 w 196309"/>
                <a:gd name="connsiteY33" fmla="*/ 32046 h 202897"/>
                <a:gd name="connsiteX34" fmla="*/ 170388 w 196309"/>
                <a:gd name="connsiteY34" fmla="*/ 31314 h 202897"/>
                <a:gd name="connsiteX35" fmla="*/ 164324 w 196309"/>
                <a:gd name="connsiteY35" fmla="*/ 18688 h 202897"/>
                <a:gd name="connsiteX36" fmla="*/ 153203 w 196309"/>
                <a:gd name="connsiteY36" fmla="*/ 12059 h 202897"/>
                <a:gd name="connsiteX37" fmla="*/ 120273 w 196309"/>
                <a:gd name="connsiteY37" fmla="*/ 13653 h 202897"/>
                <a:gd name="connsiteX38" fmla="*/ 111835 w 196309"/>
                <a:gd name="connsiteY38" fmla="*/ 17863 h 202897"/>
                <a:gd name="connsiteX39" fmla="*/ 104115 w 196309"/>
                <a:gd name="connsiteY39" fmla="*/ 27150 h 202897"/>
                <a:gd name="connsiteX40" fmla="*/ 102563 w 196309"/>
                <a:gd name="connsiteY40" fmla="*/ 29006 h 202897"/>
                <a:gd name="connsiteX41" fmla="*/ 100504 w 196309"/>
                <a:gd name="connsiteY41" fmla="*/ 27757 h 202897"/>
                <a:gd name="connsiteX42" fmla="*/ 61858 w 196309"/>
                <a:gd name="connsiteY42" fmla="*/ 4235 h 202897"/>
                <a:gd name="connsiteX43" fmla="*/ 59267 w 196309"/>
                <a:gd name="connsiteY43" fmla="*/ 3062 h 202897"/>
                <a:gd name="connsiteX44" fmla="*/ 49475 w 196309"/>
                <a:gd name="connsiteY44" fmla="*/ 0 h 202897"/>
                <a:gd name="connsiteX45" fmla="*/ 1427 w 196309"/>
                <a:gd name="connsiteY45" fmla="*/ 27803 h 2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6309" h="202897">
                  <a:moveTo>
                    <a:pt x="1427" y="27803"/>
                  </a:moveTo>
                  <a:lnTo>
                    <a:pt x="6" y="72555"/>
                  </a:lnTo>
                  <a:cubicBezTo>
                    <a:pt x="-51" y="74361"/>
                    <a:pt x="310" y="76157"/>
                    <a:pt x="1061" y="77801"/>
                  </a:cubicBezTo>
                  <a:lnTo>
                    <a:pt x="11015" y="99574"/>
                  </a:lnTo>
                  <a:cubicBezTo>
                    <a:pt x="11673" y="101013"/>
                    <a:pt x="12615" y="102303"/>
                    <a:pt x="13785" y="103368"/>
                  </a:cubicBezTo>
                  <a:lnTo>
                    <a:pt x="37617" y="125054"/>
                  </a:lnTo>
                  <a:lnTo>
                    <a:pt x="38697" y="126045"/>
                  </a:lnTo>
                  <a:lnTo>
                    <a:pt x="38495" y="127485"/>
                  </a:lnTo>
                  <a:lnTo>
                    <a:pt x="32989" y="170958"/>
                  </a:lnTo>
                  <a:cubicBezTo>
                    <a:pt x="32583" y="174160"/>
                    <a:pt x="33516" y="177388"/>
                    <a:pt x="35567" y="179880"/>
                  </a:cubicBezTo>
                  <a:lnTo>
                    <a:pt x="49870" y="197256"/>
                  </a:lnTo>
                  <a:cubicBezTo>
                    <a:pt x="51836" y="199645"/>
                    <a:pt x="54667" y="201159"/>
                    <a:pt x="57745" y="201466"/>
                  </a:cubicBezTo>
                  <a:lnTo>
                    <a:pt x="71479" y="202839"/>
                  </a:lnTo>
                  <a:cubicBezTo>
                    <a:pt x="73571" y="203048"/>
                    <a:pt x="75680" y="202690"/>
                    <a:pt x="77585" y="201803"/>
                  </a:cubicBezTo>
                  <a:lnTo>
                    <a:pt x="107884" y="187693"/>
                  </a:lnTo>
                  <a:lnTo>
                    <a:pt x="108559" y="187378"/>
                  </a:lnTo>
                  <a:lnTo>
                    <a:pt x="109347" y="187456"/>
                  </a:lnTo>
                  <a:lnTo>
                    <a:pt x="130373" y="189561"/>
                  </a:lnTo>
                  <a:lnTo>
                    <a:pt x="132318" y="177192"/>
                  </a:lnTo>
                  <a:lnTo>
                    <a:pt x="132431" y="176493"/>
                  </a:lnTo>
                  <a:lnTo>
                    <a:pt x="132814" y="175953"/>
                  </a:lnTo>
                  <a:lnTo>
                    <a:pt x="147798" y="155445"/>
                  </a:lnTo>
                  <a:lnTo>
                    <a:pt x="147888" y="155332"/>
                  </a:lnTo>
                  <a:lnTo>
                    <a:pt x="148000" y="155198"/>
                  </a:lnTo>
                  <a:lnTo>
                    <a:pt x="174884" y="126242"/>
                  </a:lnTo>
                  <a:cubicBezTo>
                    <a:pt x="176896" y="124075"/>
                    <a:pt x="178015" y="121226"/>
                    <a:pt x="178015" y="118268"/>
                  </a:cubicBezTo>
                  <a:lnTo>
                    <a:pt x="178015" y="101506"/>
                  </a:lnTo>
                  <a:lnTo>
                    <a:pt x="178825" y="100696"/>
                  </a:lnTo>
                  <a:lnTo>
                    <a:pt x="192884" y="86612"/>
                  </a:lnTo>
                  <a:cubicBezTo>
                    <a:pt x="195364" y="84127"/>
                    <a:pt x="196600" y="80661"/>
                    <a:pt x="196251" y="77167"/>
                  </a:cubicBezTo>
                  <a:lnTo>
                    <a:pt x="193708" y="51692"/>
                  </a:lnTo>
                  <a:cubicBezTo>
                    <a:pt x="193347" y="48070"/>
                    <a:pt x="191323" y="44822"/>
                    <a:pt x="188232" y="42902"/>
                  </a:cubicBezTo>
                  <a:lnTo>
                    <a:pt x="171445" y="32474"/>
                  </a:lnTo>
                  <a:lnTo>
                    <a:pt x="170748" y="32046"/>
                  </a:lnTo>
                  <a:lnTo>
                    <a:pt x="170388" y="31314"/>
                  </a:lnTo>
                  <a:lnTo>
                    <a:pt x="164324" y="18688"/>
                  </a:lnTo>
                  <a:cubicBezTo>
                    <a:pt x="162285" y="14443"/>
                    <a:pt x="157904" y="11832"/>
                    <a:pt x="153203" y="12059"/>
                  </a:cubicBezTo>
                  <a:lnTo>
                    <a:pt x="120273" y="13653"/>
                  </a:lnTo>
                  <a:cubicBezTo>
                    <a:pt x="116995" y="13811"/>
                    <a:pt x="113933" y="15339"/>
                    <a:pt x="111835" y="17863"/>
                  </a:cubicBezTo>
                  <a:lnTo>
                    <a:pt x="104115" y="27150"/>
                  </a:lnTo>
                  <a:lnTo>
                    <a:pt x="102563" y="29006"/>
                  </a:lnTo>
                  <a:lnTo>
                    <a:pt x="100504" y="27757"/>
                  </a:lnTo>
                  <a:lnTo>
                    <a:pt x="61858" y="4235"/>
                  </a:lnTo>
                  <a:cubicBezTo>
                    <a:pt x="61045" y="3740"/>
                    <a:pt x="60175" y="3347"/>
                    <a:pt x="59267" y="3062"/>
                  </a:cubicBezTo>
                  <a:lnTo>
                    <a:pt x="49475" y="0"/>
                  </a:lnTo>
                  <a:lnTo>
                    <a:pt x="1427" y="2780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5" name="Полилиния: фигура 126">
              <a:extLst>
                <a:ext uri="{FF2B5EF4-FFF2-40B4-BE49-F238E27FC236}">
                  <a16:creationId xmlns:a16="http://schemas.microsoft.com/office/drawing/2014/main" id="{25C20661-2B1D-92DC-861D-599F51016B21}"/>
                </a:ext>
              </a:extLst>
            </p:cNvPr>
            <p:cNvSpPr/>
            <p:nvPr/>
          </p:nvSpPr>
          <p:spPr>
            <a:xfrm rot="193056">
              <a:off x="8635348" y="3493577"/>
              <a:ext cx="108576" cy="87464"/>
            </a:xfrm>
            <a:custGeom>
              <a:avLst/>
              <a:gdLst>
                <a:gd name="connsiteX0" fmla="*/ 46262 w 290713"/>
                <a:gd name="connsiteY0" fmla="*/ 17357 h 234188"/>
                <a:gd name="connsiteX1" fmla="*/ 16875 w 290713"/>
                <a:gd name="connsiteY1" fmla="*/ 49019 h 234188"/>
                <a:gd name="connsiteX2" fmla="*/ 15997 w 290713"/>
                <a:gd name="connsiteY2" fmla="*/ 50084 h 234188"/>
                <a:gd name="connsiteX3" fmla="*/ 3119 w 290713"/>
                <a:gd name="connsiteY3" fmla="*/ 67737 h 234188"/>
                <a:gd name="connsiteX4" fmla="*/ 1580 w 290713"/>
                <a:gd name="connsiteY4" fmla="*/ 71443 h 234188"/>
                <a:gd name="connsiteX5" fmla="*/ 105 w 290713"/>
                <a:gd name="connsiteY5" fmla="*/ 80744 h 234188"/>
                <a:gd name="connsiteX6" fmla="*/ 532 w 290713"/>
                <a:gd name="connsiteY6" fmla="*/ 85055 h 234188"/>
                <a:gd name="connsiteX7" fmla="*/ 5974 w 290713"/>
                <a:gd name="connsiteY7" fmla="*/ 99777 h 234188"/>
                <a:gd name="connsiteX8" fmla="*/ 9685 w 290713"/>
                <a:gd name="connsiteY8" fmla="*/ 104896 h 234188"/>
                <a:gd name="connsiteX9" fmla="*/ 29376 w 290713"/>
                <a:gd name="connsiteY9" fmla="*/ 120505 h 234188"/>
                <a:gd name="connsiteX10" fmla="*/ 30040 w 290713"/>
                <a:gd name="connsiteY10" fmla="*/ 121034 h 234188"/>
                <a:gd name="connsiteX11" fmla="*/ 30299 w 290713"/>
                <a:gd name="connsiteY11" fmla="*/ 121845 h 234188"/>
                <a:gd name="connsiteX12" fmla="*/ 36610 w 290713"/>
                <a:gd name="connsiteY12" fmla="*/ 141565 h 234188"/>
                <a:gd name="connsiteX13" fmla="*/ 36745 w 290713"/>
                <a:gd name="connsiteY13" fmla="*/ 142026 h 234188"/>
                <a:gd name="connsiteX14" fmla="*/ 36733 w 290713"/>
                <a:gd name="connsiteY14" fmla="*/ 142489 h 234188"/>
                <a:gd name="connsiteX15" fmla="*/ 36523 w 290713"/>
                <a:gd name="connsiteY15" fmla="*/ 150303 h 234188"/>
                <a:gd name="connsiteX16" fmla="*/ 47644 w 290713"/>
                <a:gd name="connsiteY16" fmla="*/ 162320 h 234188"/>
                <a:gd name="connsiteX17" fmla="*/ 67187 w 290713"/>
                <a:gd name="connsiteY17" fmla="*/ 163300 h 234188"/>
                <a:gd name="connsiteX18" fmla="*/ 68762 w 290713"/>
                <a:gd name="connsiteY18" fmla="*/ 163368 h 234188"/>
                <a:gd name="connsiteX19" fmla="*/ 69504 w 290713"/>
                <a:gd name="connsiteY19" fmla="*/ 164752 h 234188"/>
                <a:gd name="connsiteX20" fmla="*/ 86465 w 290713"/>
                <a:gd name="connsiteY20" fmla="*/ 195882 h 234188"/>
                <a:gd name="connsiteX21" fmla="*/ 90902 w 290713"/>
                <a:gd name="connsiteY21" fmla="*/ 200427 h 234188"/>
                <a:gd name="connsiteX22" fmla="*/ 106831 w 290713"/>
                <a:gd name="connsiteY22" fmla="*/ 209607 h 234188"/>
                <a:gd name="connsiteX23" fmla="*/ 117126 w 290713"/>
                <a:gd name="connsiteY23" fmla="*/ 206574 h 234188"/>
                <a:gd name="connsiteX24" fmla="*/ 120104 w 290713"/>
                <a:gd name="connsiteY24" fmla="*/ 205220 h 234188"/>
                <a:gd name="connsiteX25" fmla="*/ 135720 w 290713"/>
                <a:gd name="connsiteY25" fmla="*/ 195279 h 234188"/>
                <a:gd name="connsiteX26" fmla="*/ 137723 w 290713"/>
                <a:gd name="connsiteY26" fmla="*/ 194007 h 234188"/>
                <a:gd name="connsiteX27" fmla="*/ 139298 w 290713"/>
                <a:gd name="connsiteY27" fmla="*/ 195762 h 234188"/>
                <a:gd name="connsiteX28" fmla="*/ 165976 w 290713"/>
                <a:gd name="connsiteY28" fmla="*/ 225355 h 234188"/>
                <a:gd name="connsiteX29" fmla="*/ 170845 w 290713"/>
                <a:gd name="connsiteY29" fmla="*/ 228581 h 234188"/>
                <a:gd name="connsiteX30" fmla="*/ 185194 w 290713"/>
                <a:gd name="connsiteY30" fmla="*/ 233545 h 234188"/>
                <a:gd name="connsiteX31" fmla="*/ 189505 w 290713"/>
                <a:gd name="connsiteY31" fmla="*/ 234178 h 234188"/>
                <a:gd name="connsiteX32" fmla="*/ 200496 w 290713"/>
                <a:gd name="connsiteY32" fmla="*/ 233723 h 234188"/>
                <a:gd name="connsiteX33" fmla="*/ 207807 w 290713"/>
                <a:gd name="connsiteY33" fmla="*/ 230760 h 234188"/>
                <a:gd name="connsiteX34" fmla="*/ 262281 w 290713"/>
                <a:gd name="connsiteY34" fmla="*/ 182143 h 234188"/>
                <a:gd name="connsiteX35" fmla="*/ 262392 w 290713"/>
                <a:gd name="connsiteY35" fmla="*/ 182053 h 234188"/>
                <a:gd name="connsiteX36" fmla="*/ 262550 w 290713"/>
                <a:gd name="connsiteY36" fmla="*/ 181940 h 234188"/>
                <a:gd name="connsiteX37" fmla="*/ 285764 w 290713"/>
                <a:gd name="connsiteY37" fmla="*/ 165513 h 234188"/>
                <a:gd name="connsiteX38" fmla="*/ 289986 w 290713"/>
                <a:gd name="connsiteY38" fmla="*/ 151882 h 234188"/>
                <a:gd name="connsiteX39" fmla="*/ 285972 w 290713"/>
                <a:gd name="connsiteY39" fmla="*/ 141025 h 234188"/>
                <a:gd name="connsiteX40" fmla="*/ 285972 w 290713"/>
                <a:gd name="connsiteY40" fmla="*/ 141013 h 234188"/>
                <a:gd name="connsiteX41" fmla="*/ 274601 w 290713"/>
                <a:gd name="connsiteY41" fmla="*/ 109953 h 234188"/>
                <a:gd name="connsiteX42" fmla="*/ 273674 w 290713"/>
                <a:gd name="connsiteY42" fmla="*/ 108002 h 234188"/>
                <a:gd name="connsiteX43" fmla="*/ 218456 w 290713"/>
                <a:gd name="connsiteY43" fmla="*/ 14945 h 234188"/>
                <a:gd name="connsiteX44" fmla="*/ 208861 w 290713"/>
                <a:gd name="connsiteY44" fmla="*/ 9219 h 234188"/>
                <a:gd name="connsiteX45" fmla="*/ 183910 w 290713"/>
                <a:gd name="connsiteY45" fmla="*/ 8205 h 234188"/>
                <a:gd name="connsiteX46" fmla="*/ 175686 w 290713"/>
                <a:gd name="connsiteY46" fmla="*/ 11127 h 234188"/>
                <a:gd name="connsiteX47" fmla="*/ 166668 w 290713"/>
                <a:gd name="connsiteY47" fmla="*/ 19089 h 234188"/>
                <a:gd name="connsiteX48" fmla="*/ 165049 w 290713"/>
                <a:gd name="connsiteY48" fmla="*/ 20530 h 234188"/>
                <a:gd name="connsiteX49" fmla="*/ 163271 w 290713"/>
                <a:gd name="connsiteY49" fmla="*/ 19337 h 234188"/>
                <a:gd name="connsiteX50" fmla="*/ 149062 w 290713"/>
                <a:gd name="connsiteY50" fmla="*/ 9859 h 234188"/>
                <a:gd name="connsiteX51" fmla="*/ 149017 w 290713"/>
                <a:gd name="connsiteY51" fmla="*/ 9814 h 234188"/>
                <a:gd name="connsiteX52" fmla="*/ 135000 w 290713"/>
                <a:gd name="connsiteY52" fmla="*/ 0 h 234188"/>
                <a:gd name="connsiteX53" fmla="*/ 127958 w 290713"/>
                <a:gd name="connsiteY53" fmla="*/ 5763 h 234188"/>
                <a:gd name="connsiteX54" fmla="*/ 127463 w 290713"/>
                <a:gd name="connsiteY54" fmla="*/ 6145 h 234188"/>
                <a:gd name="connsiteX55" fmla="*/ 126855 w 290713"/>
                <a:gd name="connsiteY55" fmla="*/ 6302 h 234188"/>
                <a:gd name="connsiteX56" fmla="*/ 101633 w 290713"/>
                <a:gd name="connsiteY56" fmla="*/ 12606 h 234188"/>
                <a:gd name="connsiteX57" fmla="*/ 100699 w 290713"/>
                <a:gd name="connsiteY57" fmla="*/ 12854 h 234188"/>
                <a:gd name="connsiteX58" fmla="*/ 99811 w 290713"/>
                <a:gd name="connsiteY58" fmla="*/ 12448 h 234188"/>
                <a:gd name="connsiteX59" fmla="*/ 85726 w 290713"/>
                <a:gd name="connsiteY59" fmla="*/ 6123 h 234188"/>
                <a:gd name="connsiteX60" fmla="*/ 76062 w 290713"/>
                <a:gd name="connsiteY60" fmla="*/ 15105 h 234188"/>
                <a:gd name="connsiteX61" fmla="*/ 75297 w 290713"/>
                <a:gd name="connsiteY61" fmla="*/ 15803 h 234188"/>
                <a:gd name="connsiteX62" fmla="*/ 74296 w 290713"/>
                <a:gd name="connsiteY62" fmla="*/ 15848 h 234188"/>
                <a:gd name="connsiteX63" fmla="*/ 46261 w 290713"/>
                <a:gd name="connsiteY63" fmla="*/ 17356 h 23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90713" h="234188">
                  <a:moveTo>
                    <a:pt x="46262" y="17357"/>
                  </a:moveTo>
                  <a:lnTo>
                    <a:pt x="16875" y="49019"/>
                  </a:lnTo>
                  <a:cubicBezTo>
                    <a:pt x="16561" y="49356"/>
                    <a:pt x="16268" y="49712"/>
                    <a:pt x="15997" y="50084"/>
                  </a:cubicBezTo>
                  <a:lnTo>
                    <a:pt x="3119" y="67737"/>
                  </a:lnTo>
                  <a:cubicBezTo>
                    <a:pt x="2320" y="68833"/>
                    <a:pt x="1792" y="70103"/>
                    <a:pt x="1580" y="71443"/>
                  </a:cubicBezTo>
                  <a:lnTo>
                    <a:pt x="105" y="80744"/>
                  </a:lnTo>
                  <a:cubicBezTo>
                    <a:pt x="-124" y="82194"/>
                    <a:pt x="23" y="83679"/>
                    <a:pt x="532" y="85055"/>
                  </a:cubicBezTo>
                  <a:lnTo>
                    <a:pt x="5974" y="99777"/>
                  </a:lnTo>
                  <a:cubicBezTo>
                    <a:pt x="6719" y="101791"/>
                    <a:pt x="8003" y="103562"/>
                    <a:pt x="9685" y="104896"/>
                  </a:cubicBezTo>
                  <a:lnTo>
                    <a:pt x="29376" y="120505"/>
                  </a:lnTo>
                  <a:lnTo>
                    <a:pt x="30040" y="121034"/>
                  </a:lnTo>
                  <a:lnTo>
                    <a:pt x="30299" y="121845"/>
                  </a:lnTo>
                  <a:lnTo>
                    <a:pt x="36610" y="141565"/>
                  </a:lnTo>
                  <a:lnTo>
                    <a:pt x="36745" y="142026"/>
                  </a:lnTo>
                  <a:lnTo>
                    <a:pt x="36733" y="142489"/>
                  </a:lnTo>
                  <a:lnTo>
                    <a:pt x="36523" y="150303"/>
                  </a:lnTo>
                  <a:cubicBezTo>
                    <a:pt x="36352" y="156666"/>
                    <a:pt x="41290" y="162002"/>
                    <a:pt x="47644" y="162320"/>
                  </a:cubicBezTo>
                  <a:lnTo>
                    <a:pt x="67187" y="163300"/>
                  </a:lnTo>
                  <a:lnTo>
                    <a:pt x="68762" y="163368"/>
                  </a:lnTo>
                  <a:lnTo>
                    <a:pt x="69504" y="164752"/>
                  </a:lnTo>
                  <a:lnTo>
                    <a:pt x="86465" y="195882"/>
                  </a:lnTo>
                  <a:cubicBezTo>
                    <a:pt x="87497" y="197777"/>
                    <a:pt x="89033" y="199350"/>
                    <a:pt x="90902" y="200427"/>
                  </a:cubicBezTo>
                  <a:lnTo>
                    <a:pt x="106831" y="209607"/>
                  </a:lnTo>
                  <a:lnTo>
                    <a:pt x="117126" y="206574"/>
                  </a:lnTo>
                  <a:cubicBezTo>
                    <a:pt x="118177" y="206264"/>
                    <a:pt x="119180" y="205808"/>
                    <a:pt x="120104" y="205220"/>
                  </a:cubicBezTo>
                  <a:lnTo>
                    <a:pt x="135720" y="195279"/>
                  </a:lnTo>
                  <a:lnTo>
                    <a:pt x="137723" y="194007"/>
                  </a:lnTo>
                  <a:lnTo>
                    <a:pt x="139298" y="195762"/>
                  </a:lnTo>
                  <a:lnTo>
                    <a:pt x="165976" y="225355"/>
                  </a:lnTo>
                  <a:cubicBezTo>
                    <a:pt x="167301" y="226824"/>
                    <a:pt x="168976" y="227934"/>
                    <a:pt x="170845" y="228581"/>
                  </a:cubicBezTo>
                  <a:lnTo>
                    <a:pt x="185194" y="233545"/>
                  </a:lnTo>
                  <a:cubicBezTo>
                    <a:pt x="186578" y="234024"/>
                    <a:pt x="188041" y="234239"/>
                    <a:pt x="189505" y="234178"/>
                  </a:cubicBezTo>
                  <a:lnTo>
                    <a:pt x="200496" y="233723"/>
                  </a:lnTo>
                  <a:cubicBezTo>
                    <a:pt x="203203" y="233611"/>
                    <a:pt x="205786" y="232564"/>
                    <a:pt x="207807" y="230760"/>
                  </a:cubicBezTo>
                  <a:lnTo>
                    <a:pt x="262281" y="182143"/>
                  </a:lnTo>
                  <a:lnTo>
                    <a:pt x="262392" y="182053"/>
                  </a:lnTo>
                  <a:lnTo>
                    <a:pt x="262550" y="181940"/>
                  </a:lnTo>
                  <a:lnTo>
                    <a:pt x="285764" y="165513"/>
                  </a:lnTo>
                  <a:cubicBezTo>
                    <a:pt x="290093" y="162449"/>
                    <a:pt x="291825" y="156857"/>
                    <a:pt x="289986" y="151882"/>
                  </a:cubicBezTo>
                  <a:lnTo>
                    <a:pt x="285972" y="141025"/>
                  </a:lnTo>
                  <a:lnTo>
                    <a:pt x="285972" y="141013"/>
                  </a:lnTo>
                  <a:lnTo>
                    <a:pt x="274601" y="109953"/>
                  </a:lnTo>
                  <a:cubicBezTo>
                    <a:pt x="274353" y="109275"/>
                    <a:pt x="274043" y="108622"/>
                    <a:pt x="273674" y="108002"/>
                  </a:cubicBezTo>
                  <a:lnTo>
                    <a:pt x="218456" y="14945"/>
                  </a:lnTo>
                  <a:cubicBezTo>
                    <a:pt x="216432" y="11534"/>
                    <a:pt x="212822" y="9380"/>
                    <a:pt x="208861" y="9219"/>
                  </a:cubicBezTo>
                  <a:lnTo>
                    <a:pt x="183910" y="8205"/>
                  </a:lnTo>
                  <a:cubicBezTo>
                    <a:pt x="180895" y="8082"/>
                    <a:pt x="177949" y="9129"/>
                    <a:pt x="175686" y="11127"/>
                  </a:cubicBezTo>
                  <a:lnTo>
                    <a:pt x="166668" y="19089"/>
                  </a:lnTo>
                  <a:lnTo>
                    <a:pt x="165049" y="20530"/>
                  </a:lnTo>
                  <a:lnTo>
                    <a:pt x="163271" y="19337"/>
                  </a:lnTo>
                  <a:lnTo>
                    <a:pt x="149062" y="9859"/>
                  </a:lnTo>
                  <a:lnTo>
                    <a:pt x="149017" y="9814"/>
                  </a:lnTo>
                  <a:lnTo>
                    <a:pt x="135000" y="0"/>
                  </a:lnTo>
                  <a:lnTo>
                    <a:pt x="127958" y="5763"/>
                  </a:lnTo>
                  <a:lnTo>
                    <a:pt x="127463" y="6145"/>
                  </a:lnTo>
                  <a:lnTo>
                    <a:pt x="126855" y="6302"/>
                  </a:lnTo>
                  <a:lnTo>
                    <a:pt x="101633" y="12606"/>
                  </a:lnTo>
                  <a:lnTo>
                    <a:pt x="100699" y="12854"/>
                  </a:lnTo>
                  <a:lnTo>
                    <a:pt x="99811" y="12448"/>
                  </a:lnTo>
                  <a:lnTo>
                    <a:pt x="85726" y="6123"/>
                  </a:lnTo>
                  <a:lnTo>
                    <a:pt x="76062" y="15105"/>
                  </a:lnTo>
                  <a:lnTo>
                    <a:pt x="75297" y="15803"/>
                  </a:lnTo>
                  <a:lnTo>
                    <a:pt x="74296" y="15848"/>
                  </a:lnTo>
                  <a:lnTo>
                    <a:pt x="46261" y="1735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72000" tIns="0" rIns="0" bIns="36000" rtlCol="0" anchor="ctr"/>
            <a:lstStyle/>
            <a:p>
              <a:endParaRPr lang="ru-RU" sz="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386" name="Полилиния: фигура 127">
              <a:extLst>
                <a:ext uri="{FF2B5EF4-FFF2-40B4-BE49-F238E27FC236}">
                  <a16:creationId xmlns:a16="http://schemas.microsoft.com/office/drawing/2014/main" id="{2D2930C2-64DC-88C8-84DB-C7B34DD505E3}"/>
                </a:ext>
              </a:extLst>
            </p:cNvPr>
            <p:cNvSpPr/>
            <p:nvPr/>
          </p:nvSpPr>
          <p:spPr>
            <a:xfrm rot="193056">
              <a:off x="8546026" y="3384968"/>
              <a:ext cx="113560" cy="70661"/>
            </a:xfrm>
            <a:custGeom>
              <a:avLst/>
              <a:gdLst>
                <a:gd name="connsiteX0" fmla="*/ 281840 w 304058"/>
                <a:gd name="connsiteY0" fmla="*/ 173977 h 189199"/>
                <a:gd name="connsiteX1" fmla="*/ 290143 w 304058"/>
                <a:gd name="connsiteY1" fmla="*/ 163607 h 189199"/>
                <a:gd name="connsiteX2" fmla="*/ 290636 w 304058"/>
                <a:gd name="connsiteY2" fmla="*/ 162945 h 189199"/>
                <a:gd name="connsiteX3" fmla="*/ 301980 w 304058"/>
                <a:gd name="connsiteY3" fmla="*/ 146527 h 189199"/>
                <a:gd name="connsiteX4" fmla="*/ 304058 w 304058"/>
                <a:gd name="connsiteY4" fmla="*/ 139864 h 189199"/>
                <a:gd name="connsiteX5" fmla="*/ 304058 w 304058"/>
                <a:gd name="connsiteY5" fmla="*/ 104038 h 189199"/>
                <a:gd name="connsiteX6" fmla="*/ 298007 w 304058"/>
                <a:gd name="connsiteY6" fmla="*/ 93780 h 189199"/>
                <a:gd name="connsiteX7" fmla="*/ 282661 w 304058"/>
                <a:gd name="connsiteY7" fmla="*/ 85304 h 189199"/>
                <a:gd name="connsiteX8" fmla="*/ 282053 w 304058"/>
                <a:gd name="connsiteY8" fmla="*/ 84966 h 189199"/>
                <a:gd name="connsiteX9" fmla="*/ 281660 w 304058"/>
                <a:gd name="connsiteY9" fmla="*/ 84357 h 189199"/>
                <a:gd name="connsiteX10" fmla="*/ 265089 w 304058"/>
                <a:gd name="connsiteY10" fmla="*/ 58324 h 189199"/>
                <a:gd name="connsiteX11" fmla="*/ 264774 w 304058"/>
                <a:gd name="connsiteY11" fmla="*/ 57805 h 189199"/>
                <a:gd name="connsiteX12" fmla="*/ 264684 w 304058"/>
                <a:gd name="connsiteY12" fmla="*/ 57231 h 189199"/>
                <a:gd name="connsiteX13" fmla="*/ 263353 w 304058"/>
                <a:gd name="connsiteY13" fmla="*/ 48571 h 189199"/>
                <a:gd name="connsiteX14" fmla="*/ 249998 w 304058"/>
                <a:gd name="connsiteY14" fmla="*/ 38771 h 189199"/>
                <a:gd name="connsiteX15" fmla="*/ 245443 w 304058"/>
                <a:gd name="connsiteY15" fmla="*/ 40498 h 189199"/>
                <a:gd name="connsiteX16" fmla="*/ 231126 w 304058"/>
                <a:gd name="connsiteY16" fmla="*/ 49712 h 189199"/>
                <a:gd name="connsiteX17" fmla="*/ 230575 w 304058"/>
                <a:gd name="connsiteY17" fmla="*/ 50072 h 189199"/>
                <a:gd name="connsiteX18" fmla="*/ 229900 w 304058"/>
                <a:gd name="connsiteY18" fmla="*/ 50140 h 189199"/>
                <a:gd name="connsiteX19" fmla="*/ 173898 w 304058"/>
                <a:gd name="connsiteY19" fmla="*/ 55655 h 189199"/>
                <a:gd name="connsiteX20" fmla="*/ 172289 w 304058"/>
                <a:gd name="connsiteY20" fmla="*/ 55813 h 189199"/>
                <a:gd name="connsiteX21" fmla="*/ 171355 w 304058"/>
                <a:gd name="connsiteY21" fmla="*/ 54474 h 189199"/>
                <a:gd name="connsiteX22" fmla="*/ 163861 w 304058"/>
                <a:gd name="connsiteY22" fmla="*/ 43783 h 189199"/>
                <a:gd name="connsiteX23" fmla="*/ 156061 w 304058"/>
                <a:gd name="connsiteY23" fmla="*/ 38932 h 189199"/>
                <a:gd name="connsiteX24" fmla="*/ 146767 w 304058"/>
                <a:gd name="connsiteY24" fmla="*/ 37496 h 189199"/>
                <a:gd name="connsiteX25" fmla="*/ 139033 w 304058"/>
                <a:gd name="connsiteY25" fmla="*/ 38982 h 189199"/>
                <a:gd name="connsiteX26" fmla="*/ 130113 w 304058"/>
                <a:gd name="connsiteY26" fmla="*/ 44242 h 189199"/>
                <a:gd name="connsiteX27" fmla="*/ 127032 w 304058"/>
                <a:gd name="connsiteY27" fmla="*/ 46066 h 189199"/>
                <a:gd name="connsiteX28" fmla="*/ 126007 w 304058"/>
                <a:gd name="connsiteY28" fmla="*/ 42610 h 189199"/>
                <a:gd name="connsiteX29" fmla="*/ 116270 w 304058"/>
                <a:gd name="connsiteY29" fmla="*/ 9087 h 189199"/>
                <a:gd name="connsiteX30" fmla="*/ 105692 w 304058"/>
                <a:gd name="connsiteY30" fmla="*/ 659 h 189199"/>
                <a:gd name="connsiteX31" fmla="*/ 94480 w 304058"/>
                <a:gd name="connsiteY31" fmla="*/ 19 h 189199"/>
                <a:gd name="connsiteX32" fmla="*/ 85860 w 304058"/>
                <a:gd name="connsiteY32" fmla="*/ 3116 h 189199"/>
                <a:gd name="connsiteX33" fmla="*/ 69095 w 304058"/>
                <a:gd name="connsiteY33" fmla="*/ 18635 h 189199"/>
                <a:gd name="connsiteX34" fmla="*/ 68262 w 304058"/>
                <a:gd name="connsiteY34" fmla="*/ 19412 h 189199"/>
                <a:gd name="connsiteX35" fmla="*/ 67138 w 304058"/>
                <a:gd name="connsiteY35" fmla="*/ 19388 h 189199"/>
                <a:gd name="connsiteX36" fmla="*/ 31728 w 304058"/>
                <a:gd name="connsiteY36" fmla="*/ 18655 h 189199"/>
                <a:gd name="connsiteX37" fmla="*/ 26763 w 304058"/>
                <a:gd name="connsiteY37" fmla="*/ 19648 h 189199"/>
                <a:gd name="connsiteX38" fmla="*/ 14317 w 304058"/>
                <a:gd name="connsiteY38" fmla="*/ 25136 h 189199"/>
                <a:gd name="connsiteX39" fmla="*/ 8895 w 304058"/>
                <a:gd name="connsiteY39" fmla="*/ 30004 h 189199"/>
                <a:gd name="connsiteX40" fmla="*/ 1566 w 304058"/>
                <a:gd name="connsiteY40" fmla="*/ 42718 h 189199"/>
                <a:gd name="connsiteX41" fmla="*/ 11 w 304058"/>
                <a:gd name="connsiteY41" fmla="*/ 49077 h 189199"/>
                <a:gd name="connsiteX42" fmla="*/ 472 w 304058"/>
                <a:gd name="connsiteY42" fmla="*/ 59777 h 189199"/>
                <a:gd name="connsiteX43" fmla="*/ 1783 w 304058"/>
                <a:gd name="connsiteY43" fmla="*/ 64681 h 189199"/>
                <a:gd name="connsiteX44" fmla="*/ 8591 w 304058"/>
                <a:gd name="connsiteY44" fmla="*/ 77769 h 189199"/>
                <a:gd name="connsiteX45" fmla="*/ 13167 w 304058"/>
                <a:gd name="connsiteY45" fmla="*/ 82532 h 189199"/>
                <a:gd name="connsiteX46" fmla="*/ 24388 w 304058"/>
                <a:gd name="connsiteY46" fmla="*/ 88951 h 189199"/>
                <a:gd name="connsiteX47" fmla="*/ 33928 w 304058"/>
                <a:gd name="connsiteY47" fmla="*/ 81431 h 189199"/>
                <a:gd name="connsiteX48" fmla="*/ 34784 w 304058"/>
                <a:gd name="connsiteY48" fmla="*/ 80756 h 189199"/>
                <a:gd name="connsiteX49" fmla="*/ 35863 w 304058"/>
                <a:gd name="connsiteY49" fmla="*/ 80847 h 189199"/>
                <a:gd name="connsiteX50" fmla="*/ 57935 w 304058"/>
                <a:gd name="connsiteY50" fmla="*/ 82422 h 189199"/>
                <a:gd name="connsiteX51" fmla="*/ 60196 w 304058"/>
                <a:gd name="connsiteY51" fmla="*/ 82579 h 189199"/>
                <a:gd name="connsiteX52" fmla="*/ 60500 w 304058"/>
                <a:gd name="connsiteY52" fmla="*/ 84831 h 189199"/>
                <a:gd name="connsiteX53" fmla="*/ 62863 w 304058"/>
                <a:gd name="connsiteY53" fmla="*/ 101388 h 189199"/>
                <a:gd name="connsiteX54" fmla="*/ 63144 w 304058"/>
                <a:gd name="connsiteY54" fmla="*/ 103245 h 189199"/>
                <a:gd name="connsiteX55" fmla="*/ 61523 w 304058"/>
                <a:gd name="connsiteY55" fmla="*/ 104190 h 189199"/>
                <a:gd name="connsiteX56" fmla="*/ 45437 w 304058"/>
                <a:gd name="connsiteY56" fmla="*/ 113702 h 189199"/>
                <a:gd name="connsiteX57" fmla="*/ 43736 w 304058"/>
                <a:gd name="connsiteY57" fmla="*/ 115022 h 189199"/>
                <a:gd name="connsiteX58" fmla="*/ 37027 w 304058"/>
                <a:gd name="connsiteY58" fmla="*/ 121743 h 189199"/>
                <a:gd name="connsiteX59" fmla="*/ 34524 w 304058"/>
                <a:gd name="connsiteY59" fmla="*/ 127792 h 189199"/>
                <a:gd name="connsiteX60" fmla="*/ 34524 w 304058"/>
                <a:gd name="connsiteY60" fmla="*/ 134879 h 189199"/>
                <a:gd name="connsiteX61" fmla="*/ 35775 w 304058"/>
                <a:gd name="connsiteY61" fmla="*/ 139335 h 189199"/>
                <a:gd name="connsiteX62" fmla="*/ 40692 w 304058"/>
                <a:gd name="connsiteY62" fmla="*/ 147403 h 189199"/>
                <a:gd name="connsiteX63" fmla="*/ 45208 w 304058"/>
                <a:gd name="connsiteY63" fmla="*/ 151655 h 189199"/>
                <a:gd name="connsiteX64" fmla="*/ 113450 w 304058"/>
                <a:gd name="connsiteY64" fmla="*/ 187836 h 189199"/>
                <a:gd name="connsiteX65" fmla="*/ 124793 w 304058"/>
                <a:gd name="connsiteY65" fmla="*/ 187627 h 189199"/>
                <a:gd name="connsiteX66" fmla="*/ 168296 w 304058"/>
                <a:gd name="connsiteY66" fmla="*/ 162474 h 189199"/>
                <a:gd name="connsiteX67" fmla="*/ 169354 w 304058"/>
                <a:gd name="connsiteY67" fmla="*/ 161855 h 189199"/>
                <a:gd name="connsiteX68" fmla="*/ 170524 w 304058"/>
                <a:gd name="connsiteY68" fmla="*/ 162215 h 189199"/>
                <a:gd name="connsiteX69" fmla="*/ 183146 w 304058"/>
                <a:gd name="connsiteY69" fmla="*/ 166154 h 189199"/>
                <a:gd name="connsiteX70" fmla="*/ 183439 w 304058"/>
                <a:gd name="connsiteY70" fmla="*/ 166244 h 189199"/>
                <a:gd name="connsiteX71" fmla="*/ 183753 w 304058"/>
                <a:gd name="connsiteY71" fmla="*/ 166447 h 189199"/>
                <a:gd name="connsiteX72" fmla="*/ 213284 w 304058"/>
                <a:gd name="connsiteY72" fmla="*/ 184406 h 189199"/>
                <a:gd name="connsiteX73" fmla="*/ 228360 w 304058"/>
                <a:gd name="connsiteY73" fmla="*/ 181898 h 189199"/>
                <a:gd name="connsiteX74" fmla="*/ 232195 w 304058"/>
                <a:gd name="connsiteY74" fmla="*/ 177298 h 189199"/>
                <a:gd name="connsiteX75" fmla="*/ 232982 w 304058"/>
                <a:gd name="connsiteY75" fmla="*/ 176341 h 189199"/>
                <a:gd name="connsiteX76" fmla="*/ 234220 w 304058"/>
                <a:gd name="connsiteY76" fmla="*/ 176296 h 189199"/>
                <a:gd name="connsiteX77" fmla="*/ 281840 w 304058"/>
                <a:gd name="connsiteY77" fmla="*/ 173977 h 18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04058" h="189199">
                  <a:moveTo>
                    <a:pt x="281840" y="173977"/>
                  </a:moveTo>
                  <a:lnTo>
                    <a:pt x="290143" y="163607"/>
                  </a:lnTo>
                  <a:cubicBezTo>
                    <a:pt x="290315" y="163392"/>
                    <a:pt x="290479" y="163171"/>
                    <a:pt x="290636" y="162945"/>
                  </a:cubicBezTo>
                  <a:lnTo>
                    <a:pt x="301980" y="146527"/>
                  </a:lnTo>
                  <a:cubicBezTo>
                    <a:pt x="303333" y="144568"/>
                    <a:pt x="304058" y="142244"/>
                    <a:pt x="304058" y="139864"/>
                  </a:cubicBezTo>
                  <a:lnTo>
                    <a:pt x="304058" y="104038"/>
                  </a:lnTo>
                  <a:cubicBezTo>
                    <a:pt x="304058" y="99772"/>
                    <a:pt x="301740" y="95842"/>
                    <a:pt x="298007" y="93780"/>
                  </a:cubicBezTo>
                  <a:lnTo>
                    <a:pt x="282661" y="85304"/>
                  </a:lnTo>
                  <a:lnTo>
                    <a:pt x="282053" y="84966"/>
                  </a:lnTo>
                  <a:lnTo>
                    <a:pt x="281660" y="84357"/>
                  </a:lnTo>
                  <a:lnTo>
                    <a:pt x="265089" y="58324"/>
                  </a:lnTo>
                  <a:lnTo>
                    <a:pt x="264774" y="57805"/>
                  </a:lnTo>
                  <a:lnTo>
                    <a:pt x="264684" y="57231"/>
                  </a:lnTo>
                  <a:lnTo>
                    <a:pt x="263353" y="48571"/>
                  </a:lnTo>
                  <a:cubicBezTo>
                    <a:pt x="262370" y="42175"/>
                    <a:pt x="256391" y="37788"/>
                    <a:pt x="249998" y="38771"/>
                  </a:cubicBezTo>
                  <a:cubicBezTo>
                    <a:pt x="248376" y="39021"/>
                    <a:pt x="246823" y="39609"/>
                    <a:pt x="245443" y="40498"/>
                  </a:cubicBezTo>
                  <a:lnTo>
                    <a:pt x="231126" y="49712"/>
                  </a:lnTo>
                  <a:lnTo>
                    <a:pt x="230575" y="50072"/>
                  </a:lnTo>
                  <a:lnTo>
                    <a:pt x="229900" y="50140"/>
                  </a:lnTo>
                  <a:lnTo>
                    <a:pt x="173898" y="55655"/>
                  </a:lnTo>
                  <a:lnTo>
                    <a:pt x="172289" y="55813"/>
                  </a:lnTo>
                  <a:lnTo>
                    <a:pt x="171355" y="54474"/>
                  </a:lnTo>
                  <a:lnTo>
                    <a:pt x="163861" y="43783"/>
                  </a:lnTo>
                  <a:cubicBezTo>
                    <a:pt x="162030" y="41171"/>
                    <a:pt x="159212" y="39419"/>
                    <a:pt x="156061" y="38932"/>
                  </a:cubicBezTo>
                  <a:lnTo>
                    <a:pt x="146767" y="37496"/>
                  </a:lnTo>
                  <a:cubicBezTo>
                    <a:pt x="144095" y="37083"/>
                    <a:pt x="141363" y="37608"/>
                    <a:pt x="139033" y="38982"/>
                  </a:cubicBezTo>
                  <a:lnTo>
                    <a:pt x="130113" y="44242"/>
                  </a:lnTo>
                  <a:lnTo>
                    <a:pt x="127032" y="46066"/>
                  </a:lnTo>
                  <a:lnTo>
                    <a:pt x="126007" y="42610"/>
                  </a:lnTo>
                  <a:lnTo>
                    <a:pt x="116270" y="9087"/>
                  </a:lnTo>
                  <a:cubicBezTo>
                    <a:pt x="114885" y="4319"/>
                    <a:pt x="110646" y="942"/>
                    <a:pt x="105692" y="659"/>
                  </a:cubicBezTo>
                  <a:lnTo>
                    <a:pt x="94480" y="19"/>
                  </a:lnTo>
                  <a:cubicBezTo>
                    <a:pt x="91306" y="-162"/>
                    <a:pt x="88194" y="956"/>
                    <a:pt x="85860" y="3116"/>
                  </a:cubicBezTo>
                  <a:lnTo>
                    <a:pt x="69095" y="18635"/>
                  </a:lnTo>
                  <a:lnTo>
                    <a:pt x="68262" y="19412"/>
                  </a:lnTo>
                  <a:lnTo>
                    <a:pt x="67138" y="19388"/>
                  </a:lnTo>
                  <a:lnTo>
                    <a:pt x="31728" y="18655"/>
                  </a:lnTo>
                  <a:cubicBezTo>
                    <a:pt x="30020" y="18619"/>
                    <a:pt x="28326" y="18959"/>
                    <a:pt x="26763" y="19648"/>
                  </a:cubicBezTo>
                  <a:lnTo>
                    <a:pt x="14317" y="25136"/>
                  </a:lnTo>
                  <a:cubicBezTo>
                    <a:pt x="12038" y="26140"/>
                    <a:pt x="10139" y="27846"/>
                    <a:pt x="8895" y="30004"/>
                  </a:cubicBezTo>
                  <a:lnTo>
                    <a:pt x="1566" y="42718"/>
                  </a:lnTo>
                  <a:cubicBezTo>
                    <a:pt x="454" y="44647"/>
                    <a:pt x="-85" y="46853"/>
                    <a:pt x="11" y="49077"/>
                  </a:cubicBezTo>
                  <a:lnTo>
                    <a:pt x="472" y="59777"/>
                  </a:lnTo>
                  <a:cubicBezTo>
                    <a:pt x="545" y="61488"/>
                    <a:pt x="993" y="63162"/>
                    <a:pt x="1783" y="64681"/>
                  </a:cubicBezTo>
                  <a:lnTo>
                    <a:pt x="8591" y="77769"/>
                  </a:lnTo>
                  <a:cubicBezTo>
                    <a:pt x="9628" y="79763"/>
                    <a:pt x="11217" y="81416"/>
                    <a:pt x="13167" y="82532"/>
                  </a:cubicBezTo>
                  <a:lnTo>
                    <a:pt x="24388" y="88951"/>
                  </a:lnTo>
                  <a:lnTo>
                    <a:pt x="33928" y="81431"/>
                  </a:lnTo>
                  <a:lnTo>
                    <a:pt x="34784" y="80756"/>
                  </a:lnTo>
                  <a:lnTo>
                    <a:pt x="35863" y="80847"/>
                  </a:lnTo>
                  <a:lnTo>
                    <a:pt x="57935" y="82422"/>
                  </a:lnTo>
                  <a:lnTo>
                    <a:pt x="60196" y="82579"/>
                  </a:lnTo>
                  <a:lnTo>
                    <a:pt x="60500" y="84831"/>
                  </a:lnTo>
                  <a:lnTo>
                    <a:pt x="62863" y="101388"/>
                  </a:lnTo>
                  <a:lnTo>
                    <a:pt x="63144" y="103245"/>
                  </a:lnTo>
                  <a:lnTo>
                    <a:pt x="61523" y="104190"/>
                  </a:lnTo>
                  <a:lnTo>
                    <a:pt x="45437" y="113702"/>
                  </a:lnTo>
                  <a:cubicBezTo>
                    <a:pt x="44817" y="114068"/>
                    <a:pt x="44245" y="114512"/>
                    <a:pt x="43736" y="115022"/>
                  </a:cubicBezTo>
                  <a:lnTo>
                    <a:pt x="37027" y="121743"/>
                  </a:lnTo>
                  <a:cubicBezTo>
                    <a:pt x="35424" y="123348"/>
                    <a:pt x="34524" y="125523"/>
                    <a:pt x="34524" y="127792"/>
                  </a:cubicBezTo>
                  <a:lnTo>
                    <a:pt x="34524" y="134879"/>
                  </a:lnTo>
                  <a:cubicBezTo>
                    <a:pt x="34524" y="136451"/>
                    <a:pt x="34957" y="137993"/>
                    <a:pt x="35775" y="139335"/>
                  </a:cubicBezTo>
                  <a:lnTo>
                    <a:pt x="40692" y="147403"/>
                  </a:lnTo>
                  <a:cubicBezTo>
                    <a:pt x="41788" y="149201"/>
                    <a:pt x="43348" y="150670"/>
                    <a:pt x="45208" y="151655"/>
                  </a:cubicBezTo>
                  <a:lnTo>
                    <a:pt x="113450" y="187836"/>
                  </a:lnTo>
                  <a:cubicBezTo>
                    <a:pt x="117014" y="189725"/>
                    <a:pt x="121300" y="189647"/>
                    <a:pt x="124793" y="187627"/>
                  </a:cubicBezTo>
                  <a:lnTo>
                    <a:pt x="168296" y="162474"/>
                  </a:lnTo>
                  <a:lnTo>
                    <a:pt x="169354" y="161855"/>
                  </a:lnTo>
                  <a:lnTo>
                    <a:pt x="170524" y="162215"/>
                  </a:lnTo>
                  <a:lnTo>
                    <a:pt x="183146" y="166154"/>
                  </a:lnTo>
                  <a:lnTo>
                    <a:pt x="183439" y="166244"/>
                  </a:lnTo>
                  <a:lnTo>
                    <a:pt x="183753" y="166447"/>
                  </a:lnTo>
                  <a:lnTo>
                    <a:pt x="213284" y="184406"/>
                  </a:lnTo>
                  <a:cubicBezTo>
                    <a:pt x="218237" y="187418"/>
                    <a:pt x="224647" y="186351"/>
                    <a:pt x="228360" y="181898"/>
                  </a:cubicBezTo>
                  <a:lnTo>
                    <a:pt x="232195" y="177298"/>
                  </a:lnTo>
                  <a:lnTo>
                    <a:pt x="232982" y="176341"/>
                  </a:lnTo>
                  <a:lnTo>
                    <a:pt x="234220" y="176296"/>
                  </a:lnTo>
                  <a:lnTo>
                    <a:pt x="281840" y="17397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7" name="Полилиния: фигура 128">
              <a:extLst>
                <a:ext uri="{FF2B5EF4-FFF2-40B4-BE49-F238E27FC236}">
                  <a16:creationId xmlns:a16="http://schemas.microsoft.com/office/drawing/2014/main" id="{08616746-8C0D-5C6B-1FB5-9F767211F6CD}"/>
                </a:ext>
              </a:extLst>
            </p:cNvPr>
            <p:cNvSpPr/>
            <p:nvPr/>
          </p:nvSpPr>
          <p:spPr>
            <a:xfrm rot="193056">
              <a:off x="8644540" y="3373005"/>
              <a:ext cx="94615" cy="124721"/>
            </a:xfrm>
            <a:custGeom>
              <a:avLst/>
              <a:gdLst>
                <a:gd name="connsiteX0" fmla="*/ 0 w 253333"/>
                <a:gd name="connsiteY0" fmla="*/ 72205 h 333944"/>
                <a:gd name="connsiteX1" fmla="*/ 4103 w 253333"/>
                <a:gd name="connsiteY1" fmla="*/ 98880 h 333944"/>
                <a:gd name="connsiteX2" fmla="*/ 5798 w 253333"/>
                <a:gd name="connsiteY2" fmla="*/ 103389 h 333944"/>
                <a:gd name="connsiteX3" fmla="*/ 18714 w 253333"/>
                <a:gd name="connsiteY3" fmla="*/ 123691 h 333944"/>
                <a:gd name="connsiteX4" fmla="*/ 22931 w 253333"/>
                <a:gd name="connsiteY4" fmla="*/ 127656 h 333944"/>
                <a:gd name="connsiteX5" fmla="*/ 42558 w 253333"/>
                <a:gd name="connsiteY5" fmla="*/ 138503 h 333944"/>
                <a:gd name="connsiteX6" fmla="*/ 44020 w 253333"/>
                <a:gd name="connsiteY6" fmla="*/ 139292 h 333944"/>
                <a:gd name="connsiteX7" fmla="*/ 44020 w 253333"/>
                <a:gd name="connsiteY7" fmla="*/ 190730 h 333944"/>
                <a:gd name="connsiteX8" fmla="*/ 43514 w 253333"/>
                <a:gd name="connsiteY8" fmla="*/ 191450 h 333944"/>
                <a:gd name="connsiteX9" fmla="*/ 29328 w 253333"/>
                <a:gd name="connsiteY9" fmla="*/ 211959 h 333944"/>
                <a:gd name="connsiteX10" fmla="*/ 29193 w 253333"/>
                <a:gd name="connsiteY10" fmla="*/ 212116 h 333944"/>
                <a:gd name="connsiteX11" fmla="*/ 20835 w 253333"/>
                <a:gd name="connsiteY11" fmla="*/ 222562 h 333944"/>
                <a:gd name="connsiteX12" fmla="*/ 28502 w 253333"/>
                <a:gd name="connsiteY12" fmla="*/ 238471 h 333944"/>
                <a:gd name="connsiteX13" fmla="*/ 32872 w 253333"/>
                <a:gd name="connsiteY13" fmla="*/ 243335 h 333944"/>
                <a:gd name="connsiteX14" fmla="*/ 52154 w 253333"/>
                <a:gd name="connsiteY14" fmla="*/ 255317 h 333944"/>
                <a:gd name="connsiteX15" fmla="*/ 53313 w 253333"/>
                <a:gd name="connsiteY15" fmla="*/ 256037 h 333944"/>
                <a:gd name="connsiteX16" fmla="*/ 53448 w 253333"/>
                <a:gd name="connsiteY16" fmla="*/ 257422 h 333944"/>
                <a:gd name="connsiteX17" fmla="*/ 57396 w 253333"/>
                <a:gd name="connsiteY17" fmla="*/ 296873 h 333944"/>
                <a:gd name="connsiteX18" fmla="*/ 57520 w 253333"/>
                <a:gd name="connsiteY18" fmla="*/ 298202 h 333944"/>
                <a:gd name="connsiteX19" fmla="*/ 56598 w 253333"/>
                <a:gd name="connsiteY19" fmla="*/ 299124 h 333944"/>
                <a:gd name="connsiteX20" fmla="*/ 40991 w 253333"/>
                <a:gd name="connsiteY20" fmla="*/ 314740 h 333944"/>
                <a:gd name="connsiteX21" fmla="*/ 38485 w 253333"/>
                <a:gd name="connsiteY21" fmla="*/ 320793 h 333944"/>
                <a:gd name="connsiteX22" fmla="*/ 38485 w 253333"/>
                <a:gd name="connsiteY22" fmla="*/ 325385 h 333944"/>
                <a:gd name="connsiteX23" fmla="*/ 47041 w 253333"/>
                <a:gd name="connsiteY23" fmla="*/ 333945 h 333944"/>
                <a:gd name="connsiteX24" fmla="*/ 47505 w 253333"/>
                <a:gd name="connsiteY24" fmla="*/ 333932 h 333944"/>
                <a:gd name="connsiteX25" fmla="*/ 59481 w 253333"/>
                <a:gd name="connsiteY25" fmla="*/ 333280 h 333944"/>
                <a:gd name="connsiteX26" fmla="*/ 66810 w 253333"/>
                <a:gd name="connsiteY26" fmla="*/ 330170 h 333944"/>
                <a:gd name="connsiteX27" fmla="*/ 73989 w 253333"/>
                <a:gd name="connsiteY27" fmla="*/ 323506 h 333944"/>
                <a:gd name="connsiteX28" fmla="*/ 75362 w 253333"/>
                <a:gd name="connsiteY28" fmla="*/ 322222 h 333944"/>
                <a:gd name="connsiteX29" fmla="*/ 77049 w 253333"/>
                <a:gd name="connsiteY29" fmla="*/ 322988 h 333944"/>
                <a:gd name="connsiteX30" fmla="*/ 88226 w 253333"/>
                <a:gd name="connsiteY30" fmla="*/ 328025 h 333944"/>
                <a:gd name="connsiteX31" fmla="*/ 95877 w 253333"/>
                <a:gd name="connsiteY31" fmla="*/ 328709 h 333944"/>
                <a:gd name="connsiteX32" fmla="*/ 115591 w 253333"/>
                <a:gd name="connsiteY32" fmla="*/ 323776 h 333944"/>
                <a:gd name="connsiteX33" fmla="*/ 123804 w 253333"/>
                <a:gd name="connsiteY33" fmla="*/ 317068 h 333944"/>
                <a:gd name="connsiteX34" fmla="*/ 125435 w 253333"/>
                <a:gd name="connsiteY34" fmla="*/ 315717 h 333944"/>
                <a:gd name="connsiteX35" fmla="*/ 127167 w 253333"/>
                <a:gd name="connsiteY35" fmla="*/ 316933 h 333944"/>
                <a:gd name="connsiteX36" fmla="*/ 142883 w 253333"/>
                <a:gd name="connsiteY36" fmla="*/ 327940 h 333944"/>
                <a:gd name="connsiteX37" fmla="*/ 142883 w 253333"/>
                <a:gd name="connsiteY37" fmla="*/ 327940 h 333944"/>
                <a:gd name="connsiteX38" fmla="*/ 147805 w 253333"/>
                <a:gd name="connsiteY38" fmla="*/ 331223 h 333944"/>
                <a:gd name="connsiteX39" fmla="*/ 162056 w 253333"/>
                <a:gd name="connsiteY39" fmla="*/ 330255 h 333944"/>
                <a:gd name="connsiteX40" fmla="*/ 167093 w 253333"/>
                <a:gd name="connsiteY40" fmla="*/ 325802 h 333944"/>
                <a:gd name="connsiteX41" fmla="*/ 167925 w 253333"/>
                <a:gd name="connsiteY41" fmla="*/ 325059 h 333944"/>
                <a:gd name="connsiteX42" fmla="*/ 169050 w 253333"/>
                <a:gd name="connsiteY42" fmla="*/ 325104 h 333944"/>
                <a:gd name="connsiteX43" fmla="*/ 199456 w 253333"/>
                <a:gd name="connsiteY43" fmla="*/ 326343 h 333944"/>
                <a:gd name="connsiteX44" fmla="*/ 209724 w 253333"/>
                <a:gd name="connsiteY44" fmla="*/ 321062 h 333944"/>
                <a:gd name="connsiteX45" fmla="*/ 219251 w 253333"/>
                <a:gd name="connsiteY45" fmla="*/ 306534 h 333944"/>
                <a:gd name="connsiteX46" fmla="*/ 220508 w 253333"/>
                <a:gd name="connsiteY46" fmla="*/ 303990 h 333944"/>
                <a:gd name="connsiteX47" fmla="*/ 229552 w 253333"/>
                <a:gd name="connsiteY47" fmla="*/ 278234 h 333944"/>
                <a:gd name="connsiteX48" fmla="*/ 220653 w 253333"/>
                <a:gd name="connsiteY48" fmla="*/ 270007 h 333944"/>
                <a:gd name="connsiteX49" fmla="*/ 220462 w 253333"/>
                <a:gd name="connsiteY49" fmla="*/ 269838 h 333944"/>
                <a:gd name="connsiteX50" fmla="*/ 220327 w 253333"/>
                <a:gd name="connsiteY50" fmla="*/ 269681 h 333944"/>
                <a:gd name="connsiteX51" fmla="*/ 203778 w 253333"/>
                <a:gd name="connsiteY51" fmla="*/ 248384 h 333944"/>
                <a:gd name="connsiteX52" fmla="*/ 203486 w 253333"/>
                <a:gd name="connsiteY52" fmla="*/ 248001 h 333944"/>
                <a:gd name="connsiteX53" fmla="*/ 203317 w 253333"/>
                <a:gd name="connsiteY53" fmla="*/ 247517 h 333944"/>
                <a:gd name="connsiteX54" fmla="*/ 189930 w 253333"/>
                <a:gd name="connsiteY54" fmla="*/ 206513 h 333944"/>
                <a:gd name="connsiteX55" fmla="*/ 189638 w 253333"/>
                <a:gd name="connsiteY55" fmla="*/ 205634 h 333944"/>
                <a:gd name="connsiteX56" fmla="*/ 189930 w 253333"/>
                <a:gd name="connsiteY56" fmla="*/ 204779 h 333944"/>
                <a:gd name="connsiteX57" fmla="*/ 199380 w 253333"/>
                <a:gd name="connsiteY57" fmla="*/ 175593 h 333944"/>
                <a:gd name="connsiteX58" fmla="*/ 199560 w 253333"/>
                <a:gd name="connsiteY58" fmla="*/ 175041 h 333944"/>
                <a:gd name="connsiteX59" fmla="*/ 199920 w 253333"/>
                <a:gd name="connsiteY59" fmla="*/ 174613 h 333944"/>
                <a:gd name="connsiteX60" fmla="*/ 230678 w 253333"/>
                <a:gd name="connsiteY60" fmla="*/ 139123 h 333944"/>
                <a:gd name="connsiteX61" fmla="*/ 230812 w 253333"/>
                <a:gd name="connsiteY61" fmla="*/ 138977 h 333944"/>
                <a:gd name="connsiteX62" fmla="*/ 230902 w 253333"/>
                <a:gd name="connsiteY62" fmla="*/ 138887 h 333944"/>
                <a:gd name="connsiteX63" fmla="*/ 247125 w 253333"/>
                <a:gd name="connsiteY63" fmla="*/ 123959 h 333944"/>
                <a:gd name="connsiteX64" fmla="*/ 250683 w 253333"/>
                <a:gd name="connsiteY64" fmla="*/ 117626 h 333944"/>
                <a:gd name="connsiteX65" fmla="*/ 253107 w 253333"/>
                <a:gd name="connsiteY65" fmla="*/ 105460 h 333944"/>
                <a:gd name="connsiteX66" fmla="*/ 250565 w 253333"/>
                <a:gd name="connsiteY66" fmla="*/ 95603 h 333944"/>
                <a:gd name="connsiteX67" fmla="*/ 233505 w 253333"/>
                <a:gd name="connsiteY67" fmla="*/ 75418 h 333944"/>
                <a:gd name="connsiteX68" fmla="*/ 224406 w 253333"/>
                <a:gd name="connsiteY68" fmla="*/ 71268 h 333944"/>
                <a:gd name="connsiteX69" fmla="*/ 172122 w 253333"/>
                <a:gd name="connsiteY69" fmla="*/ 71970 h 333944"/>
                <a:gd name="connsiteX70" fmla="*/ 171278 w 253333"/>
                <a:gd name="connsiteY70" fmla="*/ 71982 h 333944"/>
                <a:gd name="connsiteX71" fmla="*/ 170581 w 253333"/>
                <a:gd name="connsiteY71" fmla="*/ 71531 h 333944"/>
                <a:gd name="connsiteX72" fmla="*/ 106716 w 253333"/>
                <a:gd name="connsiteY72" fmla="*/ 30504 h 333944"/>
                <a:gd name="connsiteX73" fmla="*/ 105343 w 253333"/>
                <a:gd name="connsiteY73" fmla="*/ 29614 h 333944"/>
                <a:gd name="connsiteX74" fmla="*/ 105444 w 253333"/>
                <a:gd name="connsiteY74" fmla="*/ 27993 h 333944"/>
                <a:gd name="connsiteX75" fmla="*/ 106896 w 253333"/>
                <a:gd name="connsiteY75" fmla="*/ 3793 h 333944"/>
                <a:gd name="connsiteX76" fmla="*/ 99325 w 253333"/>
                <a:gd name="connsiteY76" fmla="*/ 0 h 333944"/>
                <a:gd name="connsiteX77" fmla="*/ 92867 w 253333"/>
                <a:gd name="connsiteY77" fmla="*/ 6472 h 333944"/>
                <a:gd name="connsiteX78" fmla="*/ 92215 w 253333"/>
                <a:gd name="connsiteY78" fmla="*/ 7125 h 333944"/>
                <a:gd name="connsiteX79" fmla="*/ 91270 w 253333"/>
                <a:gd name="connsiteY79" fmla="*/ 7260 h 333944"/>
                <a:gd name="connsiteX80" fmla="*/ 36664 w 253333"/>
                <a:gd name="connsiteY80" fmla="*/ 14847 h 333944"/>
                <a:gd name="connsiteX81" fmla="*/ 36101 w 253333"/>
                <a:gd name="connsiteY81" fmla="*/ 19777 h 333944"/>
                <a:gd name="connsiteX82" fmla="*/ 36022 w 253333"/>
                <a:gd name="connsiteY82" fmla="*/ 20497 h 333944"/>
                <a:gd name="connsiteX83" fmla="*/ 35629 w 253333"/>
                <a:gd name="connsiteY83" fmla="*/ 21071 h 333944"/>
                <a:gd name="connsiteX84" fmla="*/ 1 w 253333"/>
                <a:gd name="connsiteY84" fmla="*/ 72206 h 33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3333" h="333944">
                  <a:moveTo>
                    <a:pt x="0" y="72205"/>
                  </a:moveTo>
                  <a:lnTo>
                    <a:pt x="4103" y="98880"/>
                  </a:lnTo>
                  <a:cubicBezTo>
                    <a:pt x="4350" y="100484"/>
                    <a:pt x="4927" y="102020"/>
                    <a:pt x="5798" y="103389"/>
                  </a:cubicBezTo>
                  <a:lnTo>
                    <a:pt x="18714" y="123691"/>
                  </a:lnTo>
                  <a:cubicBezTo>
                    <a:pt x="19766" y="125345"/>
                    <a:pt x="21216" y="126708"/>
                    <a:pt x="22931" y="127656"/>
                  </a:cubicBezTo>
                  <a:lnTo>
                    <a:pt x="42558" y="138503"/>
                  </a:lnTo>
                  <a:lnTo>
                    <a:pt x="44020" y="139292"/>
                  </a:lnTo>
                  <a:lnTo>
                    <a:pt x="44020" y="190730"/>
                  </a:lnTo>
                  <a:lnTo>
                    <a:pt x="43514" y="191450"/>
                  </a:lnTo>
                  <a:lnTo>
                    <a:pt x="29328" y="211959"/>
                  </a:lnTo>
                  <a:lnTo>
                    <a:pt x="29193" y="212116"/>
                  </a:lnTo>
                  <a:lnTo>
                    <a:pt x="20835" y="222562"/>
                  </a:lnTo>
                  <a:lnTo>
                    <a:pt x="28502" y="238471"/>
                  </a:lnTo>
                  <a:cubicBezTo>
                    <a:pt x="29468" y="240475"/>
                    <a:pt x="30984" y="242162"/>
                    <a:pt x="32872" y="243335"/>
                  </a:cubicBezTo>
                  <a:lnTo>
                    <a:pt x="52154" y="255317"/>
                  </a:lnTo>
                  <a:lnTo>
                    <a:pt x="53313" y="256037"/>
                  </a:lnTo>
                  <a:lnTo>
                    <a:pt x="53448" y="257422"/>
                  </a:lnTo>
                  <a:lnTo>
                    <a:pt x="57396" y="296873"/>
                  </a:lnTo>
                  <a:lnTo>
                    <a:pt x="57520" y="298202"/>
                  </a:lnTo>
                  <a:lnTo>
                    <a:pt x="56598" y="299124"/>
                  </a:lnTo>
                  <a:lnTo>
                    <a:pt x="40991" y="314740"/>
                  </a:lnTo>
                  <a:cubicBezTo>
                    <a:pt x="39387" y="316345"/>
                    <a:pt x="38485" y="318523"/>
                    <a:pt x="38485" y="320793"/>
                  </a:cubicBezTo>
                  <a:lnTo>
                    <a:pt x="38485" y="325385"/>
                  </a:lnTo>
                  <a:cubicBezTo>
                    <a:pt x="38485" y="330112"/>
                    <a:pt x="42316" y="333945"/>
                    <a:pt x="47041" y="333945"/>
                  </a:cubicBezTo>
                  <a:cubicBezTo>
                    <a:pt x="47196" y="333945"/>
                    <a:pt x="47351" y="333941"/>
                    <a:pt x="47505" y="333932"/>
                  </a:cubicBezTo>
                  <a:lnTo>
                    <a:pt x="59481" y="333280"/>
                  </a:lnTo>
                  <a:cubicBezTo>
                    <a:pt x="62212" y="333132"/>
                    <a:pt x="64805" y="332031"/>
                    <a:pt x="66810" y="330170"/>
                  </a:cubicBezTo>
                  <a:lnTo>
                    <a:pt x="73989" y="323506"/>
                  </a:lnTo>
                  <a:lnTo>
                    <a:pt x="75362" y="322222"/>
                  </a:lnTo>
                  <a:lnTo>
                    <a:pt x="77049" y="322988"/>
                  </a:lnTo>
                  <a:lnTo>
                    <a:pt x="88226" y="328025"/>
                  </a:lnTo>
                  <a:cubicBezTo>
                    <a:pt x="90627" y="329108"/>
                    <a:pt x="93323" y="329349"/>
                    <a:pt x="95877" y="328709"/>
                  </a:cubicBezTo>
                  <a:lnTo>
                    <a:pt x="115591" y="323776"/>
                  </a:lnTo>
                  <a:lnTo>
                    <a:pt x="123804" y="317068"/>
                  </a:lnTo>
                  <a:lnTo>
                    <a:pt x="125435" y="315717"/>
                  </a:lnTo>
                  <a:lnTo>
                    <a:pt x="127167" y="316933"/>
                  </a:lnTo>
                  <a:lnTo>
                    <a:pt x="142883" y="327940"/>
                  </a:lnTo>
                  <a:lnTo>
                    <a:pt x="142883" y="327940"/>
                  </a:lnTo>
                  <a:lnTo>
                    <a:pt x="147805" y="331223"/>
                  </a:lnTo>
                  <a:cubicBezTo>
                    <a:pt x="152225" y="334172"/>
                    <a:pt x="158075" y="333775"/>
                    <a:pt x="162056" y="330255"/>
                  </a:cubicBezTo>
                  <a:lnTo>
                    <a:pt x="167093" y="325802"/>
                  </a:lnTo>
                  <a:lnTo>
                    <a:pt x="167925" y="325059"/>
                  </a:lnTo>
                  <a:lnTo>
                    <a:pt x="169050" y="325104"/>
                  </a:lnTo>
                  <a:lnTo>
                    <a:pt x="199456" y="326343"/>
                  </a:lnTo>
                  <a:cubicBezTo>
                    <a:pt x="203568" y="326510"/>
                    <a:pt x="207466" y="324505"/>
                    <a:pt x="209724" y="321062"/>
                  </a:cubicBezTo>
                  <a:lnTo>
                    <a:pt x="219251" y="306534"/>
                  </a:lnTo>
                  <a:cubicBezTo>
                    <a:pt x="219771" y="305740"/>
                    <a:pt x="220193" y="304886"/>
                    <a:pt x="220508" y="303990"/>
                  </a:cubicBezTo>
                  <a:lnTo>
                    <a:pt x="229552" y="278234"/>
                  </a:lnTo>
                  <a:lnTo>
                    <a:pt x="220653" y="270007"/>
                  </a:lnTo>
                  <a:lnTo>
                    <a:pt x="220462" y="269838"/>
                  </a:lnTo>
                  <a:lnTo>
                    <a:pt x="220327" y="269681"/>
                  </a:lnTo>
                  <a:lnTo>
                    <a:pt x="203778" y="248384"/>
                  </a:lnTo>
                  <a:lnTo>
                    <a:pt x="203486" y="248001"/>
                  </a:lnTo>
                  <a:lnTo>
                    <a:pt x="203317" y="247517"/>
                  </a:lnTo>
                  <a:lnTo>
                    <a:pt x="189930" y="206513"/>
                  </a:lnTo>
                  <a:lnTo>
                    <a:pt x="189638" y="205634"/>
                  </a:lnTo>
                  <a:lnTo>
                    <a:pt x="189930" y="204779"/>
                  </a:lnTo>
                  <a:lnTo>
                    <a:pt x="199380" y="175593"/>
                  </a:lnTo>
                  <a:lnTo>
                    <a:pt x="199560" y="175041"/>
                  </a:lnTo>
                  <a:lnTo>
                    <a:pt x="199920" y="174613"/>
                  </a:lnTo>
                  <a:lnTo>
                    <a:pt x="230678" y="139123"/>
                  </a:lnTo>
                  <a:lnTo>
                    <a:pt x="230812" y="138977"/>
                  </a:lnTo>
                  <a:lnTo>
                    <a:pt x="230902" y="138887"/>
                  </a:lnTo>
                  <a:lnTo>
                    <a:pt x="247125" y="123959"/>
                  </a:lnTo>
                  <a:cubicBezTo>
                    <a:pt x="248952" y="122279"/>
                    <a:pt x="250198" y="120060"/>
                    <a:pt x="250683" y="117626"/>
                  </a:cubicBezTo>
                  <a:lnTo>
                    <a:pt x="253107" y="105460"/>
                  </a:lnTo>
                  <a:cubicBezTo>
                    <a:pt x="253805" y="101958"/>
                    <a:pt x="252869" y="98330"/>
                    <a:pt x="250565" y="95603"/>
                  </a:cubicBezTo>
                  <a:lnTo>
                    <a:pt x="233505" y="75418"/>
                  </a:lnTo>
                  <a:cubicBezTo>
                    <a:pt x="231244" y="72744"/>
                    <a:pt x="227906" y="71221"/>
                    <a:pt x="224406" y="71268"/>
                  </a:cubicBezTo>
                  <a:lnTo>
                    <a:pt x="172122" y="71970"/>
                  </a:lnTo>
                  <a:lnTo>
                    <a:pt x="171278" y="71982"/>
                  </a:lnTo>
                  <a:lnTo>
                    <a:pt x="170581" y="71531"/>
                  </a:lnTo>
                  <a:lnTo>
                    <a:pt x="106716" y="30504"/>
                  </a:lnTo>
                  <a:lnTo>
                    <a:pt x="105343" y="29614"/>
                  </a:lnTo>
                  <a:lnTo>
                    <a:pt x="105444" y="27993"/>
                  </a:lnTo>
                  <a:lnTo>
                    <a:pt x="106896" y="3793"/>
                  </a:lnTo>
                  <a:lnTo>
                    <a:pt x="99325" y="0"/>
                  </a:lnTo>
                  <a:lnTo>
                    <a:pt x="92867" y="6472"/>
                  </a:lnTo>
                  <a:lnTo>
                    <a:pt x="92215" y="7125"/>
                  </a:lnTo>
                  <a:lnTo>
                    <a:pt x="91270" y="7260"/>
                  </a:lnTo>
                  <a:lnTo>
                    <a:pt x="36664" y="14847"/>
                  </a:lnTo>
                  <a:lnTo>
                    <a:pt x="36101" y="19777"/>
                  </a:lnTo>
                  <a:lnTo>
                    <a:pt x="36022" y="20497"/>
                  </a:lnTo>
                  <a:lnTo>
                    <a:pt x="35629" y="21071"/>
                  </a:lnTo>
                  <a:lnTo>
                    <a:pt x="1" y="7220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8" name="Полилиния: фигура 129">
              <a:extLst>
                <a:ext uri="{FF2B5EF4-FFF2-40B4-BE49-F238E27FC236}">
                  <a16:creationId xmlns:a16="http://schemas.microsoft.com/office/drawing/2014/main" id="{5A556266-1706-9DA0-D0A7-CCE47D94C1E8}"/>
                </a:ext>
              </a:extLst>
            </p:cNvPr>
            <p:cNvSpPr/>
            <p:nvPr/>
          </p:nvSpPr>
          <p:spPr>
            <a:xfrm rot="193056">
              <a:off x="8602057" y="3267601"/>
              <a:ext cx="194864" cy="141429"/>
            </a:xfrm>
            <a:custGeom>
              <a:avLst/>
              <a:gdLst>
                <a:gd name="connsiteX0" fmla="*/ 386371 w 521752"/>
                <a:gd name="connsiteY0" fmla="*/ 378679 h 378679"/>
                <a:gd name="connsiteX1" fmla="*/ 419626 w 521752"/>
                <a:gd name="connsiteY1" fmla="*/ 363622 h 378679"/>
                <a:gd name="connsiteX2" fmla="*/ 426033 w 521752"/>
                <a:gd name="connsiteY2" fmla="*/ 349642 h 378679"/>
                <a:gd name="connsiteX3" fmla="*/ 423045 w 521752"/>
                <a:gd name="connsiteY3" fmla="*/ 339474 h 378679"/>
                <a:gd name="connsiteX4" fmla="*/ 422854 w 521752"/>
                <a:gd name="connsiteY4" fmla="*/ 338844 h 378679"/>
                <a:gd name="connsiteX5" fmla="*/ 422978 w 521752"/>
                <a:gd name="connsiteY5" fmla="*/ 338203 h 378679"/>
                <a:gd name="connsiteX6" fmla="*/ 436062 w 521752"/>
                <a:gd name="connsiteY6" fmla="*/ 266120 h 378679"/>
                <a:gd name="connsiteX7" fmla="*/ 436524 w 521752"/>
                <a:gd name="connsiteY7" fmla="*/ 263655 h 378679"/>
                <a:gd name="connsiteX8" fmla="*/ 439009 w 521752"/>
                <a:gd name="connsiteY8" fmla="*/ 263813 h 378679"/>
                <a:gd name="connsiteX9" fmla="*/ 470528 w 521752"/>
                <a:gd name="connsiteY9" fmla="*/ 265995 h 378679"/>
                <a:gd name="connsiteX10" fmla="*/ 479502 w 521752"/>
                <a:gd name="connsiteY10" fmla="*/ 262704 h 378679"/>
                <a:gd name="connsiteX11" fmla="*/ 518208 w 521752"/>
                <a:gd name="connsiteY11" fmla="*/ 225025 h 378679"/>
                <a:gd name="connsiteX12" fmla="*/ 521678 w 521752"/>
                <a:gd name="connsiteY12" fmla="*/ 215307 h 378679"/>
                <a:gd name="connsiteX13" fmla="*/ 517413 w 521752"/>
                <a:gd name="connsiteY13" fmla="*/ 177676 h 378679"/>
                <a:gd name="connsiteX14" fmla="*/ 505704 w 521752"/>
                <a:gd name="connsiteY14" fmla="*/ 167279 h 378679"/>
                <a:gd name="connsiteX15" fmla="*/ 470733 w 521752"/>
                <a:gd name="connsiteY15" fmla="*/ 167495 h 378679"/>
                <a:gd name="connsiteX16" fmla="*/ 470429 w 521752"/>
                <a:gd name="connsiteY16" fmla="*/ 170445 h 378679"/>
                <a:gd name="connsiteX17" fmla="*/ 466346 w 521752"/>
                <a:gd name="connsiteY17" fmla="*/ 166808 h 378679"/>
                <a:gd name="connsiteX18" fmla="*/ 419820 w 521752"/>
                <a:gd name="connsiteY18" fmla="*/ 125342 h 378679"/>
                <a:gd name="connsiteX19" fmla="*/ 411321 w 521752"/>
                <a:gd name="connsiteY19" fmla="*/ 122395 h 378679"/>
                <a:gd name="connsiteX20" fmla="*/ 386146 w 521752"/>
                <a:gd name="connsiteY20" fmla="*/ 123923 h 378679"/>
                <a:gd name="connsiteX21" fmla="*/ 385055 w 521752"/>
                <a:gd name="connsiteY21" fmla="*/ 123992 h 378679"/>
                <a:gd name="connsiteX22" fmla="*/ 384222 w 521752"/>
                <a:gd name="connsiteY22" fmla="*/ 123294 h 378679"/>
                <a:gd name="connsiteX23" fmla="*/ 348290 w 521752"/>
                <a:gd name="connsiteY23" fmla="*/ 93915 h 378679"/>
                <a:gd name="connsiteX24" fmla="*/ 347582 w 521752"/>
                <a:gd name="connsiteY24" fmla="*/ 93330 h 378679"/>
                <a:gd name="connsiteX25" fmla="*/ 347346 w 521752"/>
                <a:gd name="connsiteY25" fmla="*/ 92396 h 378679"/>
                <a:gd name="connsiteX26" fmla="*/ 342004 w 521752"/>
                <a:gd name="connsiteY26" fmla="*/ 70215 h 378679"/>
                <a:gd name="connsiteX27" fmla="*/ 337411 w 521752"/>
                <a:gd name="connsiteY27" fmla="*/ 63415 h 378679"/>
                <a:gd name="connsiteX28" fmla="*/ 314226 w 521752"/>
                <a:gd name="connsiteY28" fmla="*/ 46900 h 378679"/>
                <a:gd name="connsiteX29" fmla="*/ 307976 w 521752"/>
                <a:gd name="connsiteY29" fmla="*/ 51712 h 378679"/>
                <a:gd name="connsiteX30" fmla="*/ 303601 w 521752"/>
                <a:gd name="connsiteY30" fmla="*/ 58872 h 378679"/>
                <a:gd name="connsiteX31" fmla="*/ 299894 w 521752"/>
                <a:gd name="connsiteY31" fmla="*/ 78979 h 378679"/>
                <a:gd name="connsiteX32" fmla="*/ 299444 w 521752"/>
                <a:gd name="connsiteY32" fmla="*/ 81490 h 378679"/>
                <a:gd name="connsiteX33" fmla="*/ 296913 w 521752"/>
                <a:gd name="connsiteY33" fmla="*/ 81275 h 378679"/>
                <a:gd name="connsiteX34" fmla="*/ 230753 w 521752"/>
                <a:gd name="connsiteY34" fmla="*/ 75592 h 378679"/>
                <a:gd name="connsiteX35" fmla="*/ 229841 w 521752"/>
                <a:gd name="connsiteY35" fmla="*/ 75524 h 378679"/>
                <a:gd name="connsiteX36" fmla="*/ 229132 w 521752"/>
                <a:gd name="connsiteY36" fmla="*/ 74893 h 378679"/>
                <a:gd name="connsiteX37" fmla="*/ 209028 w 521752"/>
                <a:gd name="connsiteY37" fmla="*/ 57266 h 378679"/>
                <a:gd name="connsiteX38" fmla="*/ 204273 w 521752"/>
                <a:gd name="connsiteY38" fmla="*/ 54743 h 378679"/>
                <a:gd name="connsiteX39" fmla="*/ 142374 w 521752"/>
                <a:gd name="connsiteY39" fmla="*/ 38548 h 378679"/>
                <a:gd name="connsiteX40" fmla="*/ 141857 w 521752"/>
                <a:gd name="connsiteY40" fmla="*/ 38413 h 378679"/>
                <a:gd name="connsiteX41" fmla="*/ 141429 w 521752"/>
                <a:gd name="connsiteY41" fmla="*/ 38109 h 378679"/>
                <a:gd name="connsiteX42" fmla="*/ 107410 w 521752"/>
                <a:gd name="connsiteY42" fmla="*/ 13469 h 378679"/>
                <a:gd name="connsiteX43" fmla="*/ 107252 w 521752"/>
                <a:gd name="connsiteY43" fmla="*/ 13358 h 378679"/>
                <a:gd name="connsiteX44" fmla="*/ 107072 w 521752"/>
                <a:gd name="connsiteY44" fmla="*/ 13177 h 378679"/>
                <a:gd name="connsiteX45" fmla="*/ 97377 w 521752"/>
                <a:gd name="connsiteY45" fmla="*/ 3445 h 378679"/>
                <a:gd name="connsiteX46" fmla="*/ 80815 w 521752"/>
                <a:gd name="connsiteY46" fmla="*/ 3419 h 378679"/>
                <a:gd name="connsiteX47" fmla="*/ 80802 w 521752"/>
                <a:gd name="connsiteY47" fmla="*/ 3432 h 378679"/>
                <a:gd name="connsiteX48" fmla="*/ 73995 w 521752"/>
                <a:gd name="connsiteY48" fmla="*/ 10243 h 378679"/>
                <a:gd name="connsiteX49" fmla="*/ 70888 w 521752"/>
                <a:gd name="connsiteY49" fmla="*/ 15796 h 378679"/>
                <a:gd name="connsiteX50" fmla="*/ 61444 w 521752"/>
                <a:gd name="connsiteY50" fmla="*/ 55196 h 378679"/>
                <a:gd name="connsiteX51" fmla="*/ 61331 w 521752"/>
                <a:gd name="connsiteY51" fmla="*/ 55679 h 378679"/>
                <a:gd name="connsiteX52" fmla="*/ 61073 w 521752"/>
                <a:gd name="connsiteY52" fmla="*/ 56073 h 378679"/>
                <a:gd name="connsiteX53" fmla="*/ 41959 w 521752"/>
                <a:gd name="connsiteY53" fmla="*/ 85597 h 378679"/>
                <a:gd name="connsiteX54" fmla="*/ 41317 w 521752"/>
                <a:gd name="connsiteY54" fmla="*/ 86600 h 378679"/>
                <a:gd name="connsiteX55" fmla="*/ 40159 w 521752"/>
                <a:gd name="connsiteY55" fmla="*/ 86824 h 378679"/>
                <a:gd name="connsiteX56" fmla="*/ 9492 w 521752"/>
                <a:gd name="connsiteY56" fmla="*/ 92751 h 378679"/>
                <a:gd name="connsiteX57" fmla="*/ 215 w 521752"/>
                <a:gd name="connsiteY57" fmla="*/ 106478 h 378679"/>
                <a:gd name="connsiteX58" fmla="*/ 920 w 521752"/>
                <a:gd name="connsiteY58" fmla="*/ 108804 h 378679"/>
                <a:gd name="connsiteX59" fmla="*/ 6349 w 521752"/>
                <a:gd name="connsiteY59" fmla="*/ 121700 h 378679"/>
                <a:gd name="connsiteX60" fmla="*/ 6806 w 521752"/>
                <a:gd name="connsiteY60" fmla="*/ 122661 h 378679"/>
                <a:gd name="connsiteX61" fmla="*/ 43553 w 521752"/>
                <a:gd name="connsiteY61" fmla="*/ 191686 h 378679"/>
                <a:gd name="connsiteX62" fmla="*/ 46987 w 521752"/>
                <a:gd name="connsiteY62" fmla="*/ 195644 h 378679"/>
                <a:gd name="connsiteX63" fmla="*/ 70741 w 521752"/>
                <a:gd name="connsiteY63" fmla="*/ 212982 h 378679"/>
                <a:gd name="connsiteX64" fmla="*/ 75597 w 521752"/>
                <a:gd name="connsiteY64" fmla="*/ 215053 h 378679"/>
                <a:gd name="connsiteX65" fmla="*/ 134578 w 521752"/>
                <a:gd name="connsiteY65" fmla="*/ 225520 h 378679"/>
                <a:gd name="connsiteX66" fmla="*/ 136603 w 521752"/>
                <a:gd name="connsiteY66" fmla="*/ 225879 h 378679"/>
                <a:gd name="connsiteX67" fmla="*/ 136873 w 521752"/>
                <a:gd name="connsiteY67" fmla="*/ 227906 h 378679"/>
                <a:gd name="connsiteX68" fmla="*/ 140264 w 521752"/>
                <a:gd name="connsiteY68" fmla="*/ 253023 h 378679"/>
                <a:gd name="connsiteX69" fmla="*/ 142816 w 521752"/>
                <a:gd name="connsiteY69" fmla="*/ 258886 h 378679"/>
                <a:gd name="connsiteX70" fmla="*/ 165425 w 521752"/>
                <a:gd name="connsiteY70" fmla="*/ 286459 h 378679"/>
                <a:gd name="connsiteX71" fmla="*/ 166190 w 521752"/>
                <a:gd name="connsiteY71" fmla="*/ 287382 h 378679"/>
                <a:gd name="connsiteX72" fmla="*/ 166066 w 521752"/>
                <a:gd name="connsiteY72" fmla="*/ 288531 h 378679"/>
                <a:gd name="connsiteX73" fmla="*/ 165672 w 521752"/>
                <a:gd name="connsiteY73" fmla="*/ 292054 h 378679"/>
                <a:gd name="connsiteX74" fmla="*/ 217928 w 521752"/>
                <a:gd name="connsiteY74" fmla="*/ 284794 h 378679"/>
                <a:gd name="connsiteX75" fmla="*/ 225150 w 521752"/>
                <a:gd name="connsiteY75" fmla="*/ 277567 h 378679"/>
                <a:gd name="connsiteX76" fmla="*/ 226578 w 521752"/>
                <a:gd name="connsiteY76" fmla="*/ 276149 h 378679"/>
                <a:gd name="connsiteX77" fmla="*/ 228390 w 521752"/>
                <a:gd name="connsiteY77" fmla="*/ 277049 h 378679"/>
                <a:gd name="connsiteX78" fmla="*/ 239414 w 521752"/>
                <a:gd name="connsiteY78" fmla="*/ 282576 h 378679"/>
                <a:gd name="connsiteX79" fmla="*/ 241068 w 521752"/>
                <a:gd name="connsiteY79" fmla="*/ 283398 h 378679"/>
                <a:gd name="connsiteX80" fmla="*/ 240967 w 521752"/>
                <a:gd name="connsiteY80" fmla="*/ 285243 h 378679"/>
                <a:gd name="connsiteX81" fmla="*/ 239899 w 521752"/>
                <a:gd name="connsiteY81" fmla="*/ 302786 h 378679"/>
                <a:gd name="connsiteX82" fmla="*/ 245263 w 521752"/>
                <a:gd name="connsiteY82" fmla="*/ 313359 h 378679"/>
                <a:gd name="connsiteX83" fmla="*/ 298303 w 521752"/>
                <a:gd name="connsiteY83" fmla="*/ 347421 h 378679"/>
                <a:gd name="connsiteX84" fmla="*/ 304785 w 521752"/>
                <a:gd name="connsiteY84" fmla="*/ 349277 h 378679"/>
                <a:gd name="connsiteX85" fmla="*/ 359550 w 521752"/>
                <a:gd name="connsiteY85" fmla="*/ 348547 h 378679"/>
                <a:gd name="connsiteX86" fmla="*/ 360877 w 521752"/>
                <a:gd name="connsiteY86" fmla="*/ 348525 h 378679"/>
                <a:gd name="connsiteX87" fmla="*/ 361722 w 521752"/>
                <a:gd name="connsiteY87" fmla="*/ 349538 h 378679"/>
                <a:gd name="connsiteX88" fmla="*/ 386369 w 521752"/>
                <a:gd name="connsiteY88" fmla="*/ 378679 h 37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21752" h="378679">
                  <a:moveTo>
                    <a:pt x="386371" y="378679"/>
                  </a:moveTo>
                  <a:lnTo>
                    <a:pt x="419626" y="363622"/>
                  </a:lnTo>
                  <a:cubicBezTo>
                    <a:pt x="424947" y="361213"/>
                    <a:pt x="427681" y="355248"/>
                    <a:pt x="426033" y="349642"/>
                  </a:cubicBezTo>
                  <a:lnTo>
                    <a:pt x="423045" y="339474"/>
                  </a:lnTo>
                  <a:lnTo>
                    <a:pt x="422854" y="338844"/>
                  </a:lnTo>
                  <a:lnTo>
                    <a:pt x="422978" y="338203"/>
                  </a:lnTo>
                  <a:lnTo>
                    <a:pt x="436062" y="266120"/>
                  </a:lnTo>
                  <a:lnTo>
                    <a:pt x="436524" y="263655"/>
                  </a:lnTo>
                  <a:lnTo>
                    <a:pt x="439009" y="263813"/>
                  </a:lnTo>
                  <a:lnTo>
                    <a:pt x="470528" y="265995"/>
                  </a:lnTo>
                  <a:cubicBezTo>
                    <a:pt x="473851" y="266225"/>
                    <a:pt x="477115" y="265028"/>
                    <a:pt x="479502" y="262704"/>
                  </a:cubicBezTo>
                  <a:lnTo>
                    <a:pt x="518208" y="225025"/>
                  </a:lnTo>
                  <a:cubicBezTo>
                    <a:pt x="520805" y="222497"/>
                    <a:pt x="522086" y="218909"/>
                    <a:pt x="521678" y="215307"/>
                  </a:cubicBezTo>
                  <a:lnTo>
                    <a:pt x="517413" y="177676"/>
                  </a:lnTo>
                  <a:cubicBezTo>
                    <a:pt x="516739" y="171726"/>
                    <a:pt x="511689" y="167242"/>
                    <a:pt x="505704" y="167279"/>
                  </a:cubicBezTo>
                  <a:lnTo>
                    <a:pt x="470733" y="167495"/>
                  </a:lnTo>
                  <a:lnTo>
                    <a:pt x="470429" y="170445"/>
                  </a:lnTo>
                  <a:lnTo>
                    <a:pt x="466346" y="166808"/>
                  </a:lnTo>
                  <a:lnTo>
                    <a:pt x="419820" y="125342"/>
                  </a:lnTo>
                  <a:cubicBezTo>
                    <a:pt x="417492" y="123267"/>
                    <a:pt x="414433" y="122206"/>
                    <a:pt x="411321" y="122395"/>
                  </a:cubicBezTo>
                  <a:lnTo>
                    <a:pt x="386146" y="123923"/>
                  </a:lnTo>
                  <a:lnTo>
                    <a:pt x="385055" y="123992"/>
                  </a:lnTo>
                  <a:lnTo>
                    <a:pt x="384222" y="123294"/>
                  </a:lnTo>
                  <a:lnTo>
                    <a:pt x="348290" y="93915"/>
                  </a:lnTo>
                  <a:lnTo>
                    <a:pt x="347582" y="93330"/>
                  </a:lnTo>
                  <a:lnTo>
                    <a:pt x="347346" y="92396"/>
                  </a:lnTo>
                  <a:lnTo>
                    <a:pt x="342004" y="70215"/>
                  </a:lnTo>
                  <a:cubicBezTo>
                    <a:pt x="341342" y="67468"/>
                    <a:pt x="339711" y="65053"/>
                    <a:pt x="337411" y="63415"/>
                  </a:cubicBezTo>
                  <a:lnTo>
                    <a:pt x="314226" y="46900"/>
                  </a:lnTo>
                  <a:lnTo>
                    <a:pt x="307976" y="51712"/>
                  </a:lnTo>
                  <a:cubicBezTo>
                    <a:pt x="305684" y="53477"/>
                    <a:pt x="304126" y="56027"/>
                    <a:pt x="303601" y="58872"/>
                  </a:cubicBezTo>
                  <a:lnTo>
                    <a:pt x="299894" y="78979"/>
                  </a:lnTo>
                  <a:lnTo>
                    <a:pt x="299444" y="81490"/>
                  </a:lnTo>
                  <a:lnTo>
                    <a:pt x="296913" y="81275"/>
                  </a:lnTo>
                  <a:lnTo>
                    <a:pt x="230753" y="75592"/>
                  </a:lnTo>
                  <a:lnTo>
                    <a:pt x="229841" y="75524"/>
                  </a:lnTo>
                  <a:lnTo>
                    <a:pt x="229132" y="74893"/>
                  </a:lnTo>
                  <a:lnTo>
                    <a:pt x="209028" y="57266"/>
                  </a:lnTo>
                  <a:cubicBezTo>
                    <a:pt x="207660" y="56067"/>
                    <a:pt x="206032" y="55203"/>
                    <a:pt x="204273" y="54743"/>
                  </a:cubicBezTo>
                  <a:lnTo>
                    <a:pt x="142374" y="38548"/>
                  </a:lnTo>
                  <a:lnTo>
                    <a:pt x="141857" y="38413"/>
                  </a:lnTo>
                  <a:lnTo>
                    <a:pt x="141429" y="38109"/>
                  </a:lnTo>
                  <a:lnTo>
                    <a:pt x="107410" y="13469"/>
                  </a:lnTo>
                  <a:lnTo>
                    <a:pt x="107252" y="13358"/>
                  </a:lnTo>
                  <a:lnTo>
                    <a:pt x="107072" y="13177"/>
                  </a:lnTo>
                  <a:lnTo>
                    <a:pt x="97377" y="3445"/>
                  </a:lnTo>
                  <a:cubicBezTo>
                    <a:pt x="92810" y="-1138"/>
                    <a:pt x="85396" y="-1150"/>
                    <a:pt x="80815" y="3419"/>
                  </a:cubicBezTo>
                  <a:cubicBezTo>
                    <a:pt x="80811" y="3423"/>
                    <a:pt x="80806" y="3428"/>
                    <a:pt x="80802" y="3432"/>
                  </a:cubicBezTo>
                  <a:lnTo>
                    <a:pt x="73995" y="10243"/>
                  </a:lnTo>
                  <a:cubicBezTo>
                    <a:pt x="72467" y="11771"/>
                    <a:pt x="71392" y="13693"/>
                    <a:pt x="70888" y="15796"/>
                  </a:cubicBezTo>
                  <a:lnTo>
                    <a:pt x="61444" y="55196"/>
                  </a:lnTo>
                  <a:lnTo>
                    <a:pt x="61331" y="55679"/>
                  </a:lnTo>
                  <a:lnTo>
                    <a:pt x="61073" y="56073"/>
                  </a:lnTo>
                  <a:lnTo>
                    <a:pt x="41959" y="85597"/>
                  </a:lnTo>
                  <a:lnTo>
                    <a:pt x="41317" y="86600"/>
                  </a:lnTo>
                  <a:lnTo>
                    <a:pt x="40159" y="86824"/>
                  </a:lnTo>
                  <a:lnTo>
                    <a:pt x="9492" y="92751"/>
                  </a:lnTo>
                  <a:cubicBezTo>
                    <a:pt x="3142" y="93979"/>
                    <a:pt x="-1012" y="100124"/>
                    <a:pt x="215" y="106478"/>
                  </a:cubicBezTo>
                  <a:cubicBezTo>
                    <a:pt x="369" y="107276"/>
                    <a:pt x="605" y="108055"/>
                    <a:pt x="920" y="108804"/>
                  </a:cubicBezTo>
                  <a:lnTo>
                    <a:pt x="6349" y="121700"/>
                  </a:lnTo>
                  <a:cubicBezTo>
                    <a:pt x="6486" y="122027"/>
                    <a:pt x="6639" y="122347"/>
                    <a:pt x="6806" y="122661"/>
                  </a:cubicBezTo>
                  <a:lnTo>
                    <a:pt x="43553" y="191686"/>
                  </a:lnTo>
                  <a:cubicBezTo>
                    <a:pt x="44384" y="193248"/>
                    <a:pt x="45558" y="194601"/>
                    <a:pt x="46987" y="195644"/>
                  </a:cubicBezTo>
                  <a:lnTo>
                    <a:pt x="70741" y="212982"/>
                  </a:lnTo>
                  <a:cubicBezTo>
                    <a:pt x="72181" y="214033"/>
                    <a:pt x="73842" y="214741"/>
                    <a:pt x="75597" y="215053"/>
                  </a:cubicBezTo>
                  <a:lnTo>
                    <a:pt x="134578" y="225520"/>
                  </a:lnTo>
                  <a:lnTo>
                    <a:pt x="136603" y="225879"/>
                  </a:lnTo>
                  <a:lnTo>
                    <a:pt x="136873" y="227906"/>
                  </a:lnTo>
                  <a:lnTo>
                    <a:pt x="140264" y="253023"/>
                  </a:lnTo>
                  <a:cubicBezTo>
                    <a:pt x="140555" y="255176"/>
                    <a:pt x="141438" y="257206"/>
                    <a:pt x="142816" y="258886"/>
                  </a:cubicBezTo>
                  <a:lnTo>
                    <a:pt x="165425" y="286459"/>
                  </a:lnTo>
                  <a:lnTo>
                    <a:pt x="166190" y="287382"/>
                  </a:lnTo>
                  <a:lnTo>
                    <a:pt x="166066" y="288531"/>
                  </a:lnTo>
                  <a:lnTo>
                    <a:pt x="165672" y="292054"/>
                  </a:lnTo>
                  <a:lnTo>
                    <a:pt x="217928" y="284794"/>
                  </a:lnTo>
                  <a:lnTo>
                    <a:pt x="225150" y="277567"/>
                  </a:lnTo>
                  <a:lnTo>
                    <a:pt x="226578" y="276149"/>
                  </a:lnTo>
                  <a:lnTo>
                    <a:pt x="228390" y="277049"/>
                  </a:lnTo>
                  <a:lnTo>
                    <a:pt x="239414" y="282576"/>
                  </a:lnTo>
                  <a:lnTo>
                    <a:pt x="241068" y="283398"/>
                  </a:lnTo>
                  <a:lnTo>
                    <a:pt x="240967" y="285243"/>
                  </a:lnTo>
                  <a:lnTo>
                    <a:pt x="239899" y="302786"/>
                  </a:lnTo>
                  <a:cubicBezTo>
                    <a:pt x="239642" y="307022"/>
                    <a:pt x="241693" y="311066"/>
                    <a:pt x="245263" y="313359"/>
                  </a:cubicBezTo>
                  <a:lnTo>
                    <a:pt x="298303" y="347421"/>
                  </a:lnTo>
                  <a:cubicBezTo>
                    <a:pt x="300236" y="348662"/>
                    <a:pt x="302489" y="349308"/>
                    <a:pt x="304785" y="349277"/>
                  </a:cubicBezTo>
                  <a:lnTo>
                    <a:pt x="359550" y="348547"/>
                  </a:lnTo>
                  <a:lnTo>
                    <a:pt x="360877" y="348525"/>
                  </a:lnTo>
                  <a:lnTo>
                    <a:pt x="361722" y="349538"/>
                  </a:lnTo>
                  <a:lnTo>
                    <a:pt x="386369" y="37867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89" name="Полилиния: фигура 130">
              <a:extLst>
                <a:ext uri="{FF2B5EF4-FFF2-40B4-BE49-F238E27FC236}">
                  <a16:creationId xmlns:a16="http://schemas.microsoft.com/office/drawing/2014/main" id="{616223AE-254A-FA26-B337-C1E76FBC49AE}"/>
                </a:ext>
              </a:extLst>
            </p:cNvPr>
            <p:cNvSpPr/>
            <p:nvPr/>
          </p:nvSpPr>
          <p:spPr>
            <a:xfrm rot="193056">
              <a:off x="8741964" y="3358451"/>
              <a:ext cx="103858" cy="86904"/>
            </a:xfrm>
            <a:custGeom>
              <a:avLst/>
              <a:gdLst>
                <a:gd name="connsiteX0" fmla="*/ 278083 w 278083"/>
                <a:gd name="connsiteY0" fmla="*/ 157140 h 232686"/>
                <a:gd name="connsiteX1" fmla="*/ 241735 w 278083"/>
                <a:gd name="connsiteY1" fmla="*/ 122404 h 232686"/>
                <a:gd name="connsiteX2" fmla="*/ 240532 w 278083"/>
                <a:gd name="connsiteY2" fmla="*/ 121256 h 232686"/>
                <a:gd name="connsiteX3" fmla="*/ 240982 w 278083"/>
                <a:gd name="connsiteY3" fmla="*/ 119635 h 232686"/>
                <a:gd name="connsiteX4" fmla="*/ 253399 w 278083"/>
                <a:gd name="connsiteY4" fmla="*/ 74425 h 232686"/>
                <a:gd name="connsiteX5" fmla="*/ 251185 w 278083"/>
                <a:gd name="connsiteY5" fmla="*/ 63918 h 232686"/>
                <a:gd name="connsiteX6" fmla="*/ 231745 w 278083"/>
                <a:gd name="connsiteY6" fmla="*/ 40052 h 232686"/>
                <a:gd name="connsiteX7" fmla="*/ 222051 w 278083"/>
                <a:gd name="connsiteY7" fmla="*/ 35754 h 232686"/>
                <a:gd name="connsiteX8" fmla="*/ 204510 w 278083"/>
                <a:gd name="connsiteY8" fmla="*/ 36679 h 232686"/>
                <a:gd name="connsiteX9" fmla="*/ 203610 w 278083"/>
                <a:gd name="connsiteY9" fmla="*/ 36724 h 232686"/>
                <a:gd name="connsiteX10" fmla="*/ 202867 w 278083"/>
                <a:gd name="connsiteY10" fmla="*/ 36239 h 232686"/>
                <a:gd name="connsiteX11" fmla="*/ 149697 w 278083"/>
                <a:gd name="connsiteY11" fmla="*/ 1875 h 232686"/>
                <a:gd name="connsiteX12" fmla="*/ 135174 w 278083"/>
                <a:gd name="connsiteY12" fmla="*/ 3321 h 232686"/>
                <a:gd name="connsiteX13" fmla="*/ 95004 w 278083"/>
                <a:gd name="connsiteY13" fmla="*/ 42442 h 232686"/>
                <a:gd name="connsiteX14" fmla="*/ 94093 w 278083"/>
                <a:gd name="connsiteY14" fmla="*/ 43320 h 232686"/>
                <a:gd name="connsiteX15" fmla="*/ 92868 w 278083"/>
                <a:gd name="connsiteY15" fmla="*/ 43230 h 232686"/>
                <a:gd name="connsiteX16" fmla="*/ 67818 w 278083"/>
                <a:gd name="connsiteY16" fmla="*/ 41499 h 232686"/>
                <a:gd name="connsiteX17" fmla="*/ 55489 w 278083"/>
                <a:gd name="connsiteY17" fmla="*/ 51091 h 232686"/>
                <a:gd name="connsiteX18" fmla="*/ 45328 w 278083"/>
                <a:gd name="connsiteY18" fmla="*/ 106994 h 232686"/>
                <a:gd name="connsiteX19" fmla="*/ 45615 w 278083"/>
                <a:gd name="connsiteY19" fmla="*/ 112397 h 232686"/>
                <a:gd name="connsiteX20" fmla="*/ 51198 w 278083"/>
                <a:gd name="connsiteY20" fmla="*/ 131386 h 232686"/>
                <a:gd name="connsiteX21" fmla="*/ 51885 w 278083"/>
                <a:gd name="connsiteY21" fmla="*/ 133727 h 232686"/>
                <a:gd name="connsiteX22" fmla="*/ 49668 w 278083"/>
                <a:gd name="connsiteY22" fmla="*/ 134718 h 232686"/>
                <a:gd name="connsiteX23" fmla="*/ 9785 w 278083"/>
                <a:gd name="connsiteY23" fmla="*/ 152770 h 232686"/>
                <a:gd name="connsiteX24" fmla="*/ 3129 w 278083"/>
                <a:gd name="connsiteY24" fmla="*/ 161144 h 232686"/>
                <a:gd name="connsiteX25" fmla="*/ 228 w 278083"/>
                <a:gd name="connsiteY25" fmla="*/ 175630 h 232686"/>
                <a:gd name="connsiteX26" fmla="*/ 27 w 278083"/>
                <a:gd name="connsiteY26" fmla="*/ 178724 h 232686"/>
                <a:gd name="connsiteX27" fmla="*/ 1990 w 278083"/>
                <a:gd name="connsiteY27" fmla="*/ 207685 h 232686"/>
                <a:gd name="connsiteX28" fmla="*/ 5128 w 278083"/>
                <a:gd name="connsiteY28" fmla="*/ 214903 h 232686"/>
                <a:gd name="connsiteX29" fmla="*/ 18309 w 278083"/>
                <a:gd name="connsiteY29" fmla="*/ 228980 h 232686"/>
                <a:gd name="connsiteX30" fmla="*/ 34299 w 278083"/>
                <a:gd name="connsiteY30" fmla="*/ 230015 h 232686"/>
                <a:gd name="connsiteX31" fmla="*/ 53324 w 278083"/>
                <a:gd name="connsiteY31" fmla="*/ 214342 h 232686"/>
                <a:gd name="connsiteX32" fmla="*/ 55282 w 278083"/>
                <a:gd name="connsiteY32" fmla="*/ 212732 h 232686"/>
                <a:gd name="connsiteX33" fmla="*/ 57071 w 278083"/>
                <a:gd name="connsiteY33" fmla="*/ 214522 h 232686"/>
                <a:gd name="connsiteX34" fmla="*/ 63933 w 278083"/>
                <a:gd name="connsiteY34" fmla="*/ 221400 h 232686"/>
                <a:gd name="connsiteX35" fmla="*/ 117279 w 278083"/>
                <a:gd name="connsiteY35" fmla="*/ 215467 h 232686"/>
                <a:gd name="connsiteX36" fmla="*/ 118145 w 278083"/>
                <a:gd name="connsiteY36" fmla="*/ 215366 h 232686"/>
                <a:gd name="connsiteX37" fmla="*/ 118888 w 278083"/>
                <a:gd name="connsiteY37" fmla="*/ 215772 h 232686"/>
                <a:gd name="connsiteX38" fmla="*/ 139566 w 278083"/>
                <a:gd name="connsiteY38" fmla="*/ 226769 h 232686"/>
                <a:gd name="connsiteX39" fmla="*/ 151144 w 278083"/>
                <a:gd name="connsiteY39" fmla="*/ 226436 h 232686"/>
                <a:gd name="connsiteX40" fmla="*/ 191344 w 278083"/>
                <a:gd name="connsiteY40" fmla="*/ 201994 h 232686"/>
                <a:gd name="connsiteX41" fmla="*/ 195143 w 278083"/>
                <a:gd name="connsiteY41" fmla="*/ 198270 h 232686"/>
                <a:gd name="connsiteX42" fmla="*/ 205479 w 278083"/>
                <a:gd name="connsiteY42" fmla="*/ 182015 h 232686"/>
                <a:gd name="connsiteX43" fmla="*/ 206277 w 278083"/>
                <a:gd name="connsiteY43" fmla="*/ 180776 h 232686"/>
                <a:gd name="connsiteX44" fmla="*/ 207717 w 278083"/>
                <a:gd name="connsiteY44" fmla="*/ 180709 h 232686"/>
                <a:gd name="connsiteX45" fmla="*/ 243421 w 278083"/>
                <a:gd name="connsiteY45" fmla="*/ 179168 h 232686"/>
                <a:gd name="connsiteX46" fmla="*/ 249630 w 278083"/>
                <a:gd name="connsiteY46" fmla="*/ 177062 h 232686"/>
                <a:gd name="connsiteX47" fmla="*/ 278084 w 278083"/>
                <a:gd name="connsiteY47" fmla="*/ 157140 h 23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8083" h="232686">
                  <a:moveTo>
                    <a:pt x="278083" y="157140"/>
                  </a:moveTo>
                  <a:lnTo>
                    <a:pt x="241735" y="122404"/>
                  </a:lnTo>
                  <a:lnTo>
                    <a:pt x="240532" y="121256"/>
                  </a:lnTo>
                  <a:lnTo>
                    <a:pt x="240982" y="119635"/>
                  </a:lnTo>
                  <a:lnTo>
                    <a:pt x="253399" y="74425"/>
                  </a:lnTo>
                  <a:cubicBezTo>
                    <a:pt x="254403" y="70770"/>
                    <a:pt x="253578" y="66855"/>
                    <a:pt x="251185" y="63918"/>
                  </a:cubicBezTo>
                  <a:lnTo>
                    <a:pt x="231745" y="40052"/>
                  </a:lnTo>
                  <a:cubicBezTo>
                    <a:pt x="229384" y="37154"/>
                    <a:pt x="225783" y="35557"/>
                    <a:pt x="222051" y="35754"/>
                  </a:cubicBezTo>
                  <a:lnTo>
                    <a:pt x="204510" y="36679"/>
                  </a:lnTo>
                  <a:lnTo>
                    <a:pt x="203610" y="36724"/>
                  </a:lnTo>
                  <a:lnTo>
                    <a:pt x="202867" y="36239"/>
                  </a:lnTo>
                  <a:lnTo>
                    <a:pt x="149697" y="1875"/>
                  </a:lnTo>
                  <a:cubicBezTo>
                    <a:pt x="145111" y="-1089"/>
                    <a:pt x="139086" y="-489"/>
                    <a:pt x="135174" y="3321"/>
                  </a:cubicBezTo>
                  <a:lnTo>
                    <a:pt x="95004" y="42442"/>
                  </a:lnTo>
                  <a:lnTo>
                    <a:pt x="94093" y="43320"/>
                  </a:lnTo>
                  <a:lnTo>
                    <a:pt x="92868" y="43230"/>
                  </a:lnTo>
                  <a:lnTo>
                    <a:pt x="67818" y="41499"/>
                  </a:lnTo>
                  <a:cubicBezTo>
                    <a:pt x="61866" y="41087"/>
                    <a:pt x="56556" y="45219"/>
                    <a:pt x="55489" y="51091"/>
                  </a:cubicBezTo>
                  <a:lnTo>
                    <a:pt x="45328" y="106994"/>
                  </a:lnTo>
                  <a:cubicBezTo>
                    <a:pt x="45001" y="108793"/>
                    <a:pt x="45100" y="110643"/>
                    <a:pt x="45615" y="112397"/>
                  </a:cubicBezTo>
                  <a:lnTo>
                    <a:pt x="51198" y="131386"/>
                  </a:lnTo>
                  <a:lnTo>
                    <a:pt x="51885" y="133727"/>
                  </a:lnTo>
                  <a:lnTo>
                    <a:pt x="49668" y="134718"/>
                  </a:lnTo>
                  <a:lnTo>
                    <a:pt x="9785" y="152770"/>
                  </a:lnTo>
                  <a:cubicBezTo>
                    <a:pt x="6347" y="154326"/>
                    <a:pt x="3870" y="157443"/>
                    <a:pt x="3129" y="161144"/>
                  </a:cubicBezTo>
                  <a:lnTo>
                    <a:pt x="228" y="175630"/>
                  </a:lnTo>
                  <a:cubicBezTo>
                    <a:pt x="24" y="176648"/>
                    <a:pt x="-43" y="177688"/>
                    <a:pt x="27" y="178724"/>
                  </a:cubicBezTo>
                  <a:lnTo>
                    <a:pt x="1990" y="207685"/>
                  </a:lnTo>
                  <a:cubicBezTo>
                    <a:pt x="2173" y="210381"/>
                    <a:pt x="3281" y="212931"/>
                    <a:pt x="5128" y="214903"/>
                  </a:cubicBezTo>
                  <a:lnTo>
                    <a:pt x="18309" y="228980"/>
                  </a:lnTo>
                  <a:cubicBezTo>
                    <a:pt x="22532" y="233490"/>
                    <a:pt x="29530" y="233943"/>
                    <a:pt x="34299" y="230015"/>
                  </a:cubicBezTo>
                  <a:lnTo>
                    <a:pt x="53324" y="214342"/>
                  </a:lnTo>
                  <a:lnTo>
                    <a:pt x="55282" y="212732"/>
                  </a:lnTo>
                  <a:lnTo>
                    <a:pt x="57071" y="214522"/>
                  </a:lnTo>
                  <a:lnTo>
                    <a:pt x="63933" y="221400"/>
                  </a:lnTo>
                  <a:lnTo>
                    <a:pt x="117279" y="215467"/>
                  </a:lnTo>
                  <a:lnTo>
                    <a:pt x="118145" y="215366"/>
                  </a:lnTo>
                  <a:lnTo>
                    <a:pt x="118888" y="215772"/>
                  </a:lnTo>
                  <a:lnTo>
                    <a:pt x="139566" y="226769"/>
                  </a:lnTo>
                  <a:cubicBezTo>
                    <a:pt x="143214" y="228709"/>
                    <a:pt x="147614" y="228582"/>
                    <a:pt x="151144" y="226436"/>
                  </a:cubicBezTo>
                  <a:lnTo>
                    <a:pt x="191344" y="201994"/>
                  </a:lnTo>
                  <a:cubicBezTo>
                    <a:pt x="192879" y="201061"/>
                    <a:pt x="194179" y="199787"/>
                    <a:pt x="195143" y="198270"/>
                  </a:cubicBezTo>
                  <a:lnTo>
                    <a:pt x="205479" y="182015"/>
                  </a:lnTo>
                  <a:lnTo>
                    <a:pt x="206277" y="180776"/>
                  </a:lnTo>
                  <a:lnTo>
                    <a:pt x="207717" y="180709"/>
                  </a:lnTo>
                  <a:lnTo>
                    <a:pt x="243421" y="179168"/>
                  </a:lnTo>
                  <a:cubicBezTo>
                    <a:pt x="245649" y="179072"/>
                    <a:pt x="247803" y="178341"/>
                    <a:pt x="249630" y="177062"/>
                  </a:cubicBezTo>
                  <a:lnTo>
                    <a:pt x="278084" y="15714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90" name="Полилиния: фигура 131">
              <a:extLst>
                <a:ext uri="{FF2B5EF4-FFF2-40B4-BE49-F238E27FC236}">
                  <a16:creationId xmlns:a16="http://schemas.microsoft.com/office/drawing/2014/main" id="{3388A163-7C04-061B-4480-C06456908528}"/>
                </a:ext>
              </a:extLst>
            </p:cNvPr>
            <p:cNvSpPr/>
            <p:nvPr/>
          </p:nvSpPr>
          <p:spPr>
            <a:xfrm rot="193056">
              <a:off x="8792426" y="3755682"/>
              <a:ext cx="237996" cy="280484"/>
            </a:xfrm>
            <a:custGeom>
              <a:avLst/>
              <a:gdLst>
                <a:gd name="connsiteX0" fmla="*/ 1498 w 637240"/>
                <a:gd name="connsiteY0" fmla="*/ 190056 h 751005"/>
                <a:gd name="connsiteX1" fmla="*/ 13 w 637240"/>
                <a:gd name="connsiteY1" fmla="*/ 221594 h 751005"/>
                <a:gd name="connsiteX2" fmla="*/ 889 w 637240"/>
                <a:gd name="connsiteY2" fmla="*/ 226623 h 751005"/>
                <a:gd name="connsiteX3" fmla="*/ 14195 w 637240"/>
                <a:gd name="connsiteY3" fmla="*/ 258824 h 751005"/>
                <a:gd name="connsiteX4" fmla="*/ 27464 w 637240"/>
                <a:gd name="connsiteY4" fmla="*/ 265805 h 751005"/>
                <a:gd name="connsiteX5" fmla="*/ 35915 w 637240"/>
                <a:gd name="connsiteY5" fmla="*/ 263999 h 751005"/>
                <a:gd name="connsiteX6" fmla="*/ 41312 w 637240"/>
                <a:gd name="connsiteY6" fmla="*/ 261241 h 751005"/>
                <a:gd name="connsiteX7" fmla="*/ 48200 w 637240"/>
                <a:gd name="connsiteY7" fmla="*/ 255024 h 751005"/>
                <a:gd name="connsiteX8" fmla="*/ 61078 w 637240"/>
                <a:gd name="connsiteY8" fmla="*/ 253145 h 751005"/>
                <a:gd name="connsiteX9" fmla="*/ 78385 w 637240"/>
                <a:gd name="connsiteY9" fmla="*/ 261390 h 751005"/>
                <a:gd name="connsiteX10" fmla="*/ 85031 w 637240"/>
                <a:gd name="connsiteY10" fmla="*/ 272806 h 751005"/>
                <a:gd name="connsiteX11" fmla="*/ 84247 w 637240"/>
                <a:gd name="connsiteY11" fmla="*/ 283777 h 751005"/>
                <a:gd name="connsiteX12" fmla="*/ 83198 w 637240"/>
                <a:gd name="connsiteY12" fmla="*/ 287853 h 751005"/>
                <a:gd name="connsiteX13" fmla="*/ 77401 w 637240"/>
                <a:gd name="connsiteY13" fmla="*/ 300416 h 751005"/>
                <a:gd name="connsiteX14" fmla="*/ 78732 w 637240"/>
                <a:gd name="connsiteY14" fmla="*/ 309644 h 751005"/>
                <a:gd name="connsiteX15" fmla="*/ 84118 w 637240"/>
                <a:gd name="connsiteY15" fmla="*/ 315798 h 751005"/>
                <a:gd name="connsiteX16" fmla="*/ 87729 w 637240"/>
                <a:gd name="connsiteY16" fmla="*/ 318239 h 751005"/>
                <a:gd name="connsiteX17" fmla="*/ 109938 w 637240"/>
                <a:gd name="connsiteY17" fmla="*/ 326014 h 751005"/>
                <a:gd name="connsiteX18" fmla="*/ 117330 w 637240"/>
                <a:gd name="connsiteY18" fmla="*/ 333853 h 751005"/>
                <a:gd name="connsiteX19" fmla="*/ 127613 w 637240"/>
                <a:gd name="connsiteY19" fmla="*/ 369835 h 751005"/>
                <a:gd name="connsiteX20" fmla="*/ 127770 w 637240"/>
                <a:gd name="connsiteY20" fmla="*/ 370446 h 751005"/>
                <a:gd name="connsiteX21" fmla="*/ 138900 w 637240"/>
                <a:gd name="connsiteY21" fmla="*/ 419191 h 751005"/>
                <a:gd name="connsiteX22" fmla="*/ 138323 w 637240"/>
                <a:gd name="connsiteY22" fmla="*/ 426235 h 751005"/>
                <a:gd name="connsiteX23" fmla="*/ 128203 w 637240"/>
                <a:gd name="connsiteY23" fmla="*/ 450998 h 751005"/>
                <a:gd name="connsiteX24" fmla="*/ 128570 w 637240"/>
                <a:gd name="connsiteY24" fmla="*/ 460676 h 751005"/>
                <a:gd name="connsiteX25" fmla="*/ 134035 w 637240"/>
                <a:gd name="connsiteY25" fmla="*/ 471603 h 751005"/>
                <a:gd name="connsiteX26" fmla="*/ 149749 w 637240"/>
                <a:gd name="connsiteY26" fmla="*/ 476837 h 751005"/>
                <a:gd name="connsiteX27" fmla="*/ 150590 w 637240"/>
                <a:gd name="connsiteY27" fmla="*/ 476372 h 751005"/>
                <a:gd name="connsiteX28" fmla="*/ 171067 w 637240"/>
                <a:gd name="connsiteY28" fmla="*/ 463920 h 751005"/>
                <a:gd name="connsiteX29" fmla="*/ 177964 w 637240"/>
                <a:gd name="connsiteY29" fmla="*/ 463035 h 751005"/>
                <a:gd name="connsiteX30" fmla="*/ 185674 w 637240"/>
                <a:gd name="connsiteY30" fmla="*/ 465344 h 751005"/>
                <a:gd name="connsiteX31" fmla="*/ 190972 w 637240"/>
                <a:gd name="connsiteY31" fmla="*/ 469922 h 751005"/>
                <a:gd name="connsiteX32" fmla="*/ 199262 w 637240"/>
                <a:gd name="connsiteY32" fmla="*/ 487683 h 751005"/>
                <a:gd name="connsiteX33" fmla="*/ 200152 w 637240"/>
                <a:gd name="connsiteY33" fmla="*/ 490430 h 751005"/>
                <a:gd name="connsiteX34" fmla="*/ 206526 w 637240"/>
                <a:gd name="connsiteY34" fmla="*/ 523621 h 751005"/>
                <a:gd name="connsiteX35" fmla="*/ 211099 w 637240"/>
                <a:gd name="connsiteY35" fmla="*/ 530858 h 751005"/>
                <a:gd name="connsiteX36" fmla="*/ 223332 w 637240"/>
                <a:gd name="connsiteY36" fmla="*/ 539837 h 751005"/>
                <a:gd name="connsiteX37" fmla="*/ 236754 w 637240"/>
                <a:gd name="connsiteY37" fmla="*/ 540139 h 751005"/>
                <a:gd name="connsiteX38" fmla="*/ 253758 w 637240"/>
                <a:gd name="connsiteY38" fmla="*/ 528799 h 751005"/>
                <a:gd name="connsiteX39" fmla="*/ 260948 w 637240"/>
                <a:gd name="connsiteY39" fmla="*/ 526852 h 751005"/>
                <a:gd name="connsiteX40" fmla="*/ 280501 w 637240"/>
                <a:gd name="connsiteY40" fmla="*/ 528014 h 751005"/>
                <a:gd name="connsiteX41" fmla="*/ 284499 w 637240"/>
                <a:gd name="connsiteY41" fmla="*/ 528975 h 751005"/>
                <a:gd name="connsiteX42" fmla="*/ 323148 w 637240"/>
                <a:gd name="connsiteY42" fmla="*/ 545887 h 751005"/>
                <a:gd name="connsiteX43" fmla="*/ 330141 w 637240"/>
                <a:gd name="connsiteY43" fmla="*/ 557405 h 751005"/>
                <a:gd name="connsiteX44" fmla="*/ 329422 w 637240"/>
                <a:gd name="connsiteY44" fmla="*/ 568161 h 751005"/>
                <a:gd name="connsiteX45" fmla="*/ 330990 w 637240"/>
                <a:gd name="connsiteY45" fmla="*/ 574846 h 751005"/>
                <a:gd name="connsiteX46" fmla="*/ 337019 w 637240"/>
                <a:gd name="connsiteY46" fmla="*/ 585189 h 751005"/>
                <a:gd name="connsiteX47" fmla="*/ 344967 w 637240"/>
                <a:gd name="connsiteY47" fmla="*/ 590801 h 751005"/>
                <a:gd name="connsiteX48" fmla="*/ 357420 w 637240"/>
                <a:gd name="connsiteY48" fmla="*/ 593148 h 751005"/>
                <a:gd name="connsiteX49" fmla="*/ 368175 w 637240"/>
                <a:gd name="connsiteY49" fmla="*/ 589601 h 751005"/>
                <a:gd name="connsiteX50" fmla="*/ 375045 w 637240"/>
                <a:gd name="connsiteY50" fmla="*/ 582188 h 751005"/>
                <a:gd name="connsiteX51" fmla="*/ 391595 w 637240"/>
                <a:gd name="connsiteY51" fmla="*/ 581564 h 751005"/>
                <a:gd name="connsiteX52" fmla="*/ 391915 w 637240"/>
                <a:gd name="connsiteY52" fmla="*/ 581872 h 751005"/>
                <a:gd name="connsiteX53" fmla="*/ 403389 w 637240"/>
                <a:gd name="connsiteY53" fmla="*/ 593358 h 751005"/>
                <a:gd name="connsiteX54" fmla="*/ 405569 w 637240"/>
                <a:gd name="connsiteY54" fmla="*/ 595075 h 751005"/>
                <a:gd name="connsiteX55" fmla="*/ 424861 w 637240"/>
                <a:gd name="connsiteY55" fmla="*/ 606860 h 751005"/>
                <a:gd name="connsiteX56" fmla="*/ 430352 w 637240"/>
                <a:gd name="connsiteY56" fmla="*/ 618519 h 751005"/>
                <a:gd name="connsiteX57" fmla="*/ 425750 w 637240"/>
                <a:gd name="connsiteY57" fmla="*/ 650727 h 751005"/>
                <a:gd name="connsiteX58" fmla="*/ 425982 w 637240"/>
                <a:gd name="connsiteY58" fmla="*/ 655229 h 751005"/>
                <a:gd name="connsiteX59" fmla="*/ 430736 w 637240"/>
                <a:gd name="connsiteY59" fmla="*/ 674247 h 751005"/>
                <a:gd name="connsiteX60" fmla="*/ 433394 w 637240"/>
                <a:gd name="connsiteY60" fmla="*/ 679245 h 751005"/>
                <a:gd name="connsiteX61" fmla="*/ 456447 w 637240"/>
                <a:gd name="connsiteY61" fmla="*/ 704859 h 751005"/>
                <a:gd name="connsiteX62" fmla="*/ 461436 w 637240"/>
                <a:gd name="connsiteY62" fmla="*/ 708132 h 751005"/>
                <a:gd name="connsiteX63" fmla="*/ 475937 w 637240"/>
                <a:gd name="connsiteY63" fmla="*/ 712983 h 751005"/>
                <a:gd name="connsiteX64" fmla="*/ 485681 w 637240"/>
                <a:gd name="connsiteY64" fmla="*/ 711914 h 751005"/>
                <a:gd name="connsiteX65" fmla="*/ 499000 w 637240"/>
                <a:gd name="connsiteY65" fmla="*/ 703908 h 751005"/>
                <a:gd name="connsiteX66" fmla="*/ 508737 w 637240"/>
                <a:gd name="connsiteY66" fmla="*/ 702838 h 751005"/>
                <a:gd name="connsiteX67" fmla="*/ 517065 w 637240"/>
                <a:gd name="connsiteY67" fmla="*/ 705617 h 751005"/>
                <a:gd name="connsiteX68" fmla="*/ 523835 w 637240"/>
                <a:gd name="connsiteY68" fmla="*/ 711494 h 751005"/>
                <a:gd name="connsiteX69" fmla="*/ 533007 w 637240"/>
                <a:gd name="connsiteY69" fmla="*/ 729855 h 751005"/>
                <a:gd name="connsiteX70" fmla="*/ 539867 w 637240"/>
                <a:gd name="connsiteY70" fmla="*/ 735762 h 751005"/>
                <a:gd name="connsiteX71" fmla="*/ 585047 w 637240"/>
                <a:gd name="connsiteY71" fmla="*/ 750433 h 751005"/>
                <a:gd name="connsiteX72" fmla="*/ 595693 w 637240"/>
                <a:gd name="connsiteY72" fmla="*/ 748659 h 751005"/>
                <a:gd name="connsiteX73" fmla="*/ 613377 w 637240"/>
                <a:gd name="connsiteY73" fmla="*/ 735377 h 751005"/>
                <a:gd name="connsiteX74" fmla="*/ 615958 w 637240"/>
                <a:gd name="connsiteY74" fmla="*/ 732701 h 751005"/>
                <a:gd name="connsiteX75" fmla="*/ 635141 w 637240"/>
                <a:gd name="connsiteY75" fmla="*/ 705131 h 751005"/>
                <a:gd name="connsiteX76" fmla="*/ 636182 w 637240"/>
                <a:gd name="connsiteY76" fmla="*/ 693566 h 751005"/>
                <a:gd name="connsiteX77" fmla="*/ 596411 w 637240"/>
                <a:gd name="connsiteY77" fmla="*/ 606480 h 751005"/>
                <a:gd name="connsiteX78" fmla="*/ 592596 w 637240"/>
                <a:gd name="connsiteY78" fmla="*/ 603891 h 751005"/>
                <a:gd name="connsiteX79" fmla="*/ 591843 w 637240"/>
                <a:gd name="connsiteY79" fmla="*/ 603339 h 751005"/>
                <a:gd name="connsiteX80" fmla="*/ 591528 w 637240"/>
                <a:gd name="connsiteY80" fmla="*/ 602428 h 751005"/>
                <a:gd name="connsiteX81" fmla="*/ 582224 w 637240"/>
                <a:gd name="connsiteY81" fmla="*/ 574524 h 751005"/>
                <a:gd name="connsiteX82" fmla="*/ 581605 w 637240"/>
                <a:gd name="connsiteY82" fmla="*/ 572656 h 751005"/>
                <a:gd name="connsiteX83" fmla="*/ 583158 w 637240"/>
                <a:gd name="connsiteY83" fmla="*/ 571451 h 751005"/>
                <a:gd name="connsiteX84" fmla="*/ 603488 w 637240"/>
                <a:gd name="connsiteY84" fmla="*/ 555538 h 751005"/>
                <a:gd name="connsiteX85" fmla="*/ 607382 w 637240"/>
                <a:gd name="connsiteY85" fmla="*/ 550016 h 751005"/>
                <a:gd name="connsiteX86" fmla="*/ 610378 w 637240"/>
                <a:gd name="connsiteY86" fmla="*/ 541028 h 751005"/>
                <a:gd name="connsiteX87" fmla="*/ 609902 w 637240"/>
                <a:gd name="connsiteY87" fmla="*/ 532412 h 751005"/>
                <a:gd name="connsiteX88" fmla="*/ 602622 w 637240"/>
                <a:gd name="connsiteY88" fmla="*/ 516624 h 751005"/>
                <a:gd name="connsiteX89" fmla="*/ 595416 w 637240"/>
                <a:gd name="connsiteY89" fmla="*/ 510328 h 751005"/>
                <a:gd name="connsiteX90" fmla="*/ 544007 w 637240"/>
                <a:gd name="connsiteY90" fmla="*/ 494584 h 751005"/>
                <a:gd name="connsiteX91" fmla="*/ 537585 w 637240"/>
                <a:gd name="connsiteY91" fmla="*/ 494459 h 751005"/>
                <a:gd name="connsiteX92" fmla="*/ 518616 w 637240"/>
                <a:gd name="connsiteY92" fmla="*/ 499478 h 751005"/>
                <a:gd name="connsiteX93" fmla="*/ 510830 w 637240"/>
                <a:gd name="connsiteY93" fmla="*/ 506225 h 751005"/>
                <a:gd name="connsiteX94" fmla="*/ 498695 w 637240"/>
                <a:gd name="connsiteY94" fmla="*/ 534814 h 751005"/>
                <a:gd name="connsiteX95" fmla="*/ 497885 w 637240"/>
                <a:gd name="connsiteY95" fmla="*/ 536682 h 751005"/>
                <a:gd name="connsiteX96" fmla="*/ 495837 w 637240"/>
                <a:gd name="connsiteY96" fmla="*/ 536491 h 751005"/>
                <a:gd name="connsiteX97" fmla="*/ 459861 w 637240"/>
                <a:gd name="connsiteY97" fmla="*/ 533002 h 751005"/>
                <a:gd name="connsiteX98" fmla="*/ 458848 w 637240"/>
                <a:gd name="connsiteY98" fmla="*/ 532900 h 751005"/>
                <a:gd name="connsiteX99" fmla="*/ 458150 w 637240"/>
                <a:gd name="connsiteY99" fmla="*/ 532191 h 751005"/>
                <a:gd name="connsiteX100" fmla="*/ 427753 w 637240"/>
                <a:gd name="connsiteY100" fmla="*/ 501778 h 751005"/>
                <a:gd name="connsiteX101" fmla="*/ 422080 w 637240"/>
                <a:gd name="connsiteY101" fmla="*/ 498640 h 751005"/>
                <a:gd name="connsiteX102" fmla="*/ 364743 w 637240"/>
                <a:gd name="connsiteY102" fmla="*/ 485535 h 751005"/>
                <a:gd name="connsiteX103" fmla="*/ 363484 w 637240"/>
                <a:gd name="connsiteY103" fmla="*/ 485254 h 751005"/>
                <a:gd name="connsiteX104" fmla="*/ 362887 w 637240"/>
                <a:gd name="connsiteY104" fmla="*/ 484084 h 751005"/>
                <a:gd name="connsiteX105" fmla="*/ 349725 w 637240"/>
                <a:gd name="connsiteY105" fmla="*/ 458611 h 751005"/>
                <a:gd name="connsiteX106" fmla="*/ 348825 w 637240"/>
                <a:gd name="connsiteY106" fmla="*/ 456855 h 751005"/>
                <a:gd name="connsiteX107" fmla="*/ 350175 w 637240"/>
                <a:gd name="connsiteY107" fmla="*/ 455437 h 751005"/>
                <a:gd name="connsiteX108" fmla="*/ 366283 w 637240"/>
                <a:gd name="connsiteY108" fmla="*/ 438215 h 751005"/>
                <a:gd name="connsiteX109" fmla="*/ 366230 w 637240"/>
                <a:gd name="connsiteY109" fmla="*/ 422146 h 751005"/>
                <a:gd name="connsiteX110" fmla="*/ 358973 w 637240"/>
                <a:gd name="connsiteY110" fmla="*/ 414489 h 751005"/>
                <a:gd name="connsiteX111" fmla="*/ 358129 w 637240"/>
                <a:gd name="connsiteY111" fmla="*/ 413610 h 751005"/>
                <a:gd name="connsiteX112" fmla="*/ 358185 w 637240"/>
                <a:gd name="connsiteY112" fmla="*/ 412417 h 751005"/>
                <a:gd name="connsiteX113" fmla="*/ 359063 w 637240"/>
                <a:gd name="connsiteY113" fmla="*/ 396614 h 751005"/>
                <a:gd name="connsiteX114" fmla="*/ 359175 w 637240"/>
                <a:gd name="connsiteY114" fmla="*/ 394644 h 751005"/>
                <a:gd name="connsiteX115" fmla="*/ 361065 w 637240"/>
                <a:gd name="connsiteY115" fmla="*/ 394092 h 751005"/>
                <a:gd name="connsiteX116" fmla="*/ 375034 w 637240"/>
                <a:gd name="connsiteY116" fmla="*/ 389948 h 751005"/>
                <a:gd name="connsiteX117" fmla="*/ 383392 w 637240"/>
                <a:gd name="connsiteY117" fmla="*/ 379449 h 751005"/>
                <a:gd name="connsiteX118" fmla="*/ 384385 w 637240"/>
                <a:gd name="connsiteY118" fmla="*/ 363645 h 751005"/>
                <a:gd name="connsiteX119" fmla="*/ 373431 w 637240"/>
                <a:gd name="connsiteY119" fmla="*/ 351216 h 751005"/>
                <a:gd name="connsiteX120" fmla="*/ 372114 w 637240"/>
                <a:gd name="connsiteY120" fmla="*/ 351207 h 751005"/>
                <a:gd name="connsiteX121" fmla="*/ 357251 w 637240"/>
                <a:gd name="connsiteY121" fmla="*/ 351947 h 751005"/>
                <a:gd name="connsiteX122" fmla="*/ 351334 w 637240"/>
                <a:gd name="connsiteY122" fmla="*/ 353903 h 751005"/>
                <a:gd name="connsiteX123" fmla="*/ 338847 w 637240"/>
                <a:gd name="connsiteY123" fmla="*/ 362239 h 751005"/>
                <a:gd name="connsiteX124" fmla="*/ 335056 w 637240"/>
                <a:gd name="connsiteY124" fmla="*/ 364759 h 751005"/>
                <a:gd name="connsiteX125" fmla="*/ 334515 w 637240"/>
                <a:gd name="connsiteY125" fmla="*/ 360234 h 751005"/>
                <a:gd name="connsiteX126" fmla="*/ 329251 w 637240"/>
                <a:gd name="connsiteY126" fmla="*/ 316336 h 751005"/>
                <a:gd name="connsiteX127" fmla="*/ 328992 w 637240"/>
                <a:gd name="connsiteY127" fmla="*/ 314165 h 751005"/>
                <a:gd name="connsiteX128" fmla="*/ 331017 w 637240"/>
                <a:gd name="connsiteY128" fmla="*/ 313388 h 751005"/>
                <a:gd name="connsiteX129" fmla="*/ 338154 w 637240"/>
                <a:gd name="connsiteY129" fmla="*/ 310605 h 751005"/>
                <a:gd name="connsiteX130" fmla="*/ 345591 w 637240"/>
                <a:gd name="connsiteY130" fmla="*/ 300401 h 751005"/>
                <a:gd name="connsiteX131" fmla="*/ 346424 w 637240"/>
                <a:gd name="connsiteY131" fmla="*/ 286745 h 751005"/>
                <a:gd name="connsiteX132" fmla="*/ 343457 w 637240"/>
                <a:gd name="connsiteY132" fmla="*/ 278213 h 751005"/>
                <a:gd name="connsiteX133" fmla="*/ 332581 w 637240"/>
                <a:gd name="connsiteY133" fmla="*/ 266068 h 751005"/>
                <a:gd name="connsiteX134" fmla="*/ 331838 w 637240"/>
                <a:gd name="connsiteY134" fmla="*/ 265224 h 751005"/>
                <a:gd name="connsiteX135" fmla="*/ 331871 w 637240"/>
                <a:gd name="connsiteY135" fmla="*/ 264121 h 751005"/>
                <a:gd name="connsiteX136" fmla="*/ 333493 w 637240"/>
                <a:gd name="connsiteY136" fmla="*/ 206682 h 751005"/>
                <a:gd name="connsiteX137" fmla="*/ 331313 w 637240"/>
                <a:gd name="connsiteY137" fmla="*/ 199536 h 751005"/>
                <a:gd name="connsiteX138" fmla="*/ 316584 w 637240"/>
                <a:gd name="connsiteY138" fmla="*/ 178925 h 751005"/>
                <a:gd name="connsiteX139" fmla="*/ 316066 w 637240"/>
                <a:gd name="connsiteY139" fmla="*/ 178170 h 751005"/>
                <a:gd name="connsiteX140" fmla="*/ 316066 w 637240"/>
                <a:gd name="connsiteY140" fmla="*/ 97898 h 751005"/>
                <a:gd name="connsiteX141" fmla="*/ 315025 w 637240"/>
                <a:gd name="connsiteY141" fmla="*/ 93068 h 751005"/>
                <a:gd name="connsiteX142" fmla="*/ 299642 w 637240"/>
                <a:gd name="connsiteY142" fmla="*/ 59049 h 751005"/>
                <a:gd name="connsiteX143" fmla="*/ 299259 w 637240"/>
                <a:gd name="connsiteY143" fmla="*/ 58171 h 751005"/>
                <a:gd name="connsiteX144" fmla="*/ 299472 w 637240"/>
                <a:gd name="connsiteY144" fmla="*/ 57270 h 751005"/>
                <a:gd name="connsiteX145" fmla="*/ 305685 w 637240"/>
                <a:gd name="connsiteY145" fmla="*/ 30340 h 751005"/>
                <a:gd name="connsiteX146" fmla="*/ 303032 w 637240"/>
                <a:gd name="connsiteY146" fmla="*/ 19925 h 751005"/>
                <a:gd name="connsiteX147" fmla="*/ 285353 w 637240"/>
                <a:gd name="connsiteY147" fmla="*/ 0 h 751005"/>
                <a:gd name="connsiteX148" fmla="*/ 284442 w 637240"/>
                <a:gd name="connsiteY148" fmla="*/ 3827 h 751005"/>
                <a:gd name="connsiteX149" fmla="*/ 284409 w 637240"/>
                <a:gd name="connsiteY149" fmla="*/ 3984 h 751005"/>
                <a:gd name="connsiteX150" fmla="*/ 273205 w 637240"/>
                <a:gd name="connsiteY150" fmla="*/ 41051 h 751005"/>
                <a:gd name="connsiteX151" fmla="*/ 273137 w 637240"/>
                <a:gd name="connsiteY151" fmla="*/ 41309 h 751005"/>
                <a:gd name="connsiteX152" fmla="*/ 273002 w 637240"/>
                <a:gd name="connsiteY152" fmla="*/ 41568 h 751005"/>
                <a:gd name="connsiteX153" fmla="*/ 264384 w 637240"/>
                <a:gd name="connsiteY153" fmla="*/ 57911 h 751005"/>
                <a:gd name="connsiteX154" fmla="*/ 264001 w 637240"/>
                <a:gd name="connsiteY154" fmla="*/ 58655 h 751005"/>
                <a:gd name="connsiteX155" fmla="*/ 263260 w 637240"/>
                <a:gd name="connsiteY155" fmla="*/ 59082 h 751005"/>
                <a:gd name="connsiteX156" fmla="*/ 202316 w 637240"/>
                <a:gd name="connsiteY156" fmla="*/ 93232 h 751005"/>
                <a:gd name="connsiteX157" fmla="*/ 197745 w 637240"/>
                <a:gd name="connsiteY157" fmla="*/ 97867 h 751005"/>
                <a:gd name="connsiteX158" fmla="*/ 183386 w 637240"/>
                <a:gd name="connsiteY158" fmla="*/ 124344 h 751005"/>
                <a:gd name="connsiteX159" fmla="*/ 182834 w 637240"/>
                <a:gd name="connsiteY159" fmla="*/ 125346 h 751005"/>
                <a:gd name="connsiteX160" fmla="*/ 181755 w 637240"/>
                <a:gd name="connsiteY160" fmla="*/ 125672 h 751005"/>
                <a:gd name="connsiteX161" fmla="*/ 137824 w 637240"/>
                <a:gd name="connsiteY161" fmla="*/ 139460 h 751005"/>
                <a:gd name="connsiteX162" fmla="*/ 137599 w 637240"/>
                <a:gd name="connsiteY162" fmla="*/ 139517 h 751005"/>
                <a:gd name="connsiteX163" fmla="*/ 137397 w 637240"/>
                <a:gd name="connsiteY163" fmla="*/ 139551 h 751005"/>
                <a:gd name="connsiteX164" fmla="*/ 118295 w 637240"/>
                <a:gd name="connsiteY164" fmla="*/ 142392 h 751005"/>
                <a:gd name="connsiteX165" fmla="*/ 112341 w 637240"/>
                <a:gd name="connsiteY165" fmla="*/ 145132 h 751005"/>
                <a:gd name="connsiteX166" fmla="*/ 69886 w 637240"/>
                <a:gd name="connsiteY166" fmla="*/ 181997 h 751005"/>
                <a:gd name="connsiteX167" fmla="*/ 69201 w 637240"/>
                <a:gd name="connsiteY167" fmla="*/ 182605 h 751005"/>
                <a:gd name="connsiteX168" fmla="*/ 68278 w 637240"/>
                <a:gd name="connsiteY168" fmla="*/ 182673 h 751005"/>
                <a:gd name="connsiteX169" fmla="*/ 3210 w 637240"/>
                <a:gd name="connsiteY169" fmla="*/ 187760 h 751005"/>
                <a:gd name="connsiteX170" fmla="*/ 1499 w 637240"/>
                <a:gd name="connsiteY170" fmla="*/ 190056 h 7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637240" h="751005">
                  <a:moveTo>
                    <a:pt x="1498" y="190056"/>
                  </a:moveTo>
                  <a:lnTo>
                    <a:pt x="13" y="221594"/>
                  </a:lnTo>
                  <a:cubicBezTo>
                    <a:pt x="-68" y="223314"/>
                    <a:pt x="231" y="225031"/>
                    <a:pt x="889" y="226623"/>
                  </a:cubicBezTo>
                  <a:lnTo>
                    <a:pt x="14195" y="258824"/>
                  </a:lnTo>
                  <a:cubicBezTo>
                    <a:pt x="16355" y="264050"/>
                    <a:pt x="21937" y="266987"/>
                    <a:pt x="27464" y="265805"/>
                  </a:cubicBezTo>
                  <a:lnTo>
                    <a:pt x="35915" y="263999"/>
                  </a:lnTo>
                  <a:cubicBezTo>
                    <a:pt x="37924" y="263569"/>
                    <a:pt x="39786" y="262618"/>
                    <a:pt x="41312" y="261241"/>
                  </a:cubicBezTo>
                  <a:lnTo>
                    <a:pt x="48200" y="255024"/>
                  </a:lnTo>
                  <a:cubicBezTo>
                    <a:pt x="51718" y="251849"/>
                    <a:pt x="56801" y="251108"/>
                    <a:pt x="61078" y="253145"/>
                  </a:cubicBezTo>
                  <a:lnTo>
                    <a:pt x="78385" y="261390"/>
                  </a:lnTo>
                  <a:cubicBezTo>
                    <a:pt x="82737" y="263464"/>
                    <a:pt x="85376" y="267994"/>
                    <a:pt x="85031" y="272806"/>
                  </a:cubicBezTo>
                  <a:lnTo>
                    <a:pt x="84247" y="283777"/>
                  </a:lnTo>
                  <a:cubicBezTo>
                    <a:pt x="84146" y="285188"/>
                    <a:pt x="83791" y="286568"/>
                    <a:pt x="83198" y="287853"/>
                  </a:cubicBezTo>
                  <a:lnTo>
                    <a:pt x="77401" y="300416"/>
                  </a:lnTo>
                  <a:cubicBezTo>
                    <a:pt x="75985" y="303485"/>
                    <a:pt x="76506" y="307101"/>
                    <a:pt x="78732" y="309644"/>
                  </a:cubicBezTo>
                  <a:lnTo>
                    <a:pt x="84118" y="315798"/>
                  </a:lnTo>
                  <a:cubicBezTo>
                    <a:pt x="85091" y="316910"/>
                    <a:pt x="86335" y="317751"/>
                    <a:pt x="87729" y="318239"/>
                  </a:cubicBezTo>
                  <a:lnTo>
                    <a:pt x="109938" y="326014"/>
                  </a:lnTo>
                  <a:cubicBezTo>
                    <a:pt x="113528" y="327271"/>
                    <a:pt x="116284" y="330194"/>
                    <a:pt x="117330" y="333853"/>
                  </a:cubicBezTo>
                  <a:lnTo>
                    <a:pt x="127613" y="369835"/>
                  </a:lnTo>
                  <a:lnTo>
                    <a:pt x="127770" y="370446"/>
                  </a:lnTo>
                  <a:lnTo>
                    <a:pt x="138900" y="419191"/>
                  </a:lnTo>
                  <a:cubicBezTo>
                    <a:pt x="139437" y="421542"/>
                    <a:pt x="139235" y="424002"/>
                    <a:pt x="138323" y="426235"/>
                  </a:cubicBezTo>
                  <a:lnTo>
                    <a:pt x="128203" y="450998"/>
                  </a:lnTo>
                  <a:cubicBezTo>
                    <a:pt x="126925" y="454126"/>
                    <a:pt x="127059" y="457654"/>
                    <a:pt x="128570" y="460676"/>
                  </a:cubicBezTo>
                  <a:lnTo>
                    <a:pt x="134035" y="471603"/>
                  </a:lnTo>
                  <a:cubicBezTo>
                    <a:pt x="136929" y="477389"/>
                    <a:pt x="143965" y="479733"/>
                    <a:pt x="149749" y="476837"/>
                  </a:cubicBezTo>
                  <a:cubicBezTo>
                    <a:pt x="150035" y="476694"/>
                    <a:pt x="150316" y="476538"/>
                    <a:pt x="150590" y="476372"/>
                  </a:cubicBezTo>
                  <a:lnTo>
                    <a:pt x="171067" y="463920"/>
                  </a:lnTo>
                  <a:cubicBezTo>
                    <a:pt x="173137" y="462661"/>
                    <a:pt x="175644" y="462340"/>
                    <a:pt x="177964" y="463035"/>
                  </a:cubicBezTo>
                  <a:lnTo>
                    <a:pt x="185674" y="465344"/>
                  </a:lnTo>
                  <a:cubicBezTo>
                    <a:pt x="188012" y="466044"/>
                    <a:pt x="189939" y="467710"/>
                    <a:pt x="190972" y="469922"/>
                  </a:cubicBezTo>
                  <a:lnTo>
                    <a:pt x="199262" y="487683"/>
                  </a:lnTo>
                  <a:cubicBezTo>
                    <a:pt x="199671" y="488558"/>
                    <a:pt x="199970" y="489481"/>
                    <a:pt x="200152" y="490430"/>
                  </a:cubicBezTo>
                  <a:lnTo>
                    <a:pt x="206526" y="523621"/>
                  </a:lnTo>
                  <a:cubicBezTo>
                    <a:pt x="207083" y="526524"/>
                    <a:pt x="208717" y="529110"/>
                    <a:pt x="211099" y="530858"/>
                  </a:cubicBezTo>
                  <a:lnTo>
                    <a:pt x="223332" y="539837"/>
                  </a:lnTo>
                  <a:cubicBezTo>
                    <a:pt x="227298" y="542748"/>
                    <a:pt x="232660" y="542869"/>
                    <a:pt x="236754" y="540139"/>
                  </a:cubicBezTo>
                  <a:lnTo>
                    <a:pt x="253758" y="528799"/>
                  </a:lnTo>
                  <a:cubicBezTo>
                    <a:pt x="255879" y="527385"/>
                    <a:pt x="258404" y="526701"/>
                    <a:pt x="260948" y="526852"/>
                  </a:cubicBezTo>
                  <a:lnTo>
                    <a:pt x="280501" y="528014"/>
                  </a:lnTo>
                  <a:cubicBezTo>
                    <a:pt x="281880" y="528096"/>
                    <a:pt x="283234" y="528422"/>
                    <a:pt x="284499" y="528975"/>
                  </a:cubicBezTo>
                  <a:lnTo>
                    <a:pt x="323148" y="545887"/>
                  </a:lnTo>
                  <a:cubicBezTo>
                    <a:pt x="327673" y="547867"/>
                    <a:pt x="330470" y="552474"/>
                    <a:pt x="330141" y="557405"/>
                  </a:cubicBezTo>
                  <a:lnTo>
                    <a:pt x="329422" y="568161"/>
                  </a:lnTo>
                  <a:cubicBezTo>
                    <a:pt x="329266" y="570496"/>
                    <a:pt x="329812" y="572824"/>
                    <a:pt x="330990" y="574846"/>
                  </a:cubicBezTo>
                  <a:lnTo>
                    <a:pt x="337019" y="585189"/>
                  </a:lnTo>
                  <a:cubicBezTo>
                    <a:pt x="338730" y="588124"/>
                    <a:pt x="341630" y="590171"/>
                    <a:pt x="344967" y="590801"/>
                  </a:cubicBezTo>
                  <a:lnTo>
                    <a:pt x="357420" y="593148"/>
                  </a:lnTo>
                  <a:cubicBezTo>
                    <a:pt x="361376" y="593894"/>
                    <a:pt x="365438" y="592554"/>
                    <a:pt x="368175" y="589601"/>
                  </a:cubicBezTo>
                  <a:lnTo>
                    <a:pt x="375045" y="582188"/>
                  </a:lnTo>
                  <a:cubicBezTo>
                    <a:pt x="379443" y="577443"/>
                    <a:pt x="386853" y="577164"/>
                    <a:pt x="391595" y="581564"/>
                  </a:cubicBezTo>
                  <a:cubicBezTo>
                    <a:pt x="391704" y="581664"/>
                    <a:pt x="391811" y="581767"/>
                    <a:pt x="391915" y="581872"/>
                  </a:cubicBezTo>
                  <a:lnTo>
                    <a:pt x="403389" y="593358"/>
                  </a:lnTo>
                  <a:cubicBezTo>
                    <a:pt x="404045" y="594015"/>
                    <a:pt x="404777" y="594591"/>
                    <a:pt x="405569" y="595075"/>
                  </a:cubicBezTo>
                  <a:lnTo>
                    <a:pt x="424861" y="606860"/>
                  </a:lnTo>
                  <a:cubicBezTo>
                    <a:pt x="428855" y="609300"/>
                    <a:pt x="431014" y="613884"/>
                    <a:pt x="430352" y="618519"/>
                  </a:cubicBezTo>
                  <a:lnTo>
                    <a:pt x="425750" y="650727"/>
                  </a:lnTo>
                  <a:cubicBezTo>
                    <a:pt x="425535" y="652228"/>
                    <a:pt x="425614" y="653757"/>
                    <a:pt x="425982" y="655229"/>
                  </a:cubicBezTo>
                  <a:lnTo>
                    <a:pt x="430736" y="674247"/>
                  </a:lnTo>
                  <a:cubicBezTo>
                    <a:pt x="431201" y="676106"/>
                    <a:pt x="432113" y="677821"/>
                    <a:pt x="433394" y="679245"/>
                  </a:cubicBezTo>
                  <a:lnTo>
                    <a:pt x="456447" y="704859"/>
                  </a:lnTo>
                  <a:cubicBezTo>
                    <a:pt x="457800" y="706363"/>
                    <a:pt x="459519" y="707490"/>
                    <a:pt x="461436" y="708132"/>
                  </a:cubicBezTo>
                  <a:lnTo>
                    <a:pt x="475937" y="712983"/>
                  </a:lnTo>
                  <a:cubicBezTo>
                    <a:pt x="479185" y="714069"/>
                    <a:pt x="482745" y="713679"/>
                    <a:pt x="485681" y="711914"/>
                  </a:cubicBezTo>
                  <a:lnTo>
                    <a:pt x="499000" y="703908"/>
                  </a:lnTo>
                  <a:cubicBezTo>
                    <a:pt x="501934" y="702145"/>
                    <a:pt x="505491" y="701754"/>
                    <a:pt x="508737" y="702838"/>
                  </a:cubicBezTo>
                  <a:lnTo>
                    <a:pt x="517065" y="705617"/>
                  </a:lnTo>
                  <a:cubicBezTo>
                    <a:pt x="520011" y="706601"/>
                    <a:pt x="522447" y="708715"/>
                    <a:pt x="523835" y="711494"/>
                  </a:cubicBezTo>
                  <a:lnTo>
                    <a:pt x="533007" y="729855"/>
                  </a:lnTo>
                  <a:cubicBezTo>
                    <a:pt x="534410" y="732664"/>
                    <a:pt x="536881" y="734792"/>
                    <a:pt x="539867" y="735762"/>
                  </a:cubicBezTo>
                  <a:lnTo>
                    <a:pt x="585047" y="750433"/>
                  </a:lnTo>
                  <a:cubicBezTo>
                    <a:pt x="588673" y="751611"/>
                    <a:pt x="592645" y="750949"/>
                    <a:pt x="595693" y="748659"/>
                  </a:cubicBezTo>
                  <a:lnTo>
                    <a:pt x="613377" y="735377"/>
                  </a:lnTo>
                  <a:cubicBezTo>
                    <a:pt x="614374" y="734628"/>
                    <a:pt x="615246" y="733725"/>
                    <a:pt x="615958" y="732701"/>
                  </a:cubicBezTo>
                  <a:lnTo>
                    <a:pt x="635141" y="705131"/>
                  </a:lnTo>
                  <a:cubicBezTo>
                    <a:pt x="637507" y="701731"/>
                    <a:pt x="637902" y="697334"/>
                    <a:pt x="636182" y="693566"/>
                  </a:cubicBezTo>
                  <a:lnTo>
                    <a:pt x="596411" y="606480"/>
                  </a:lnTo>
                  <a:lnTo>
                    <a:pt x="592596" y="603891"/>
                  </a:lnTo>
                  <a:lnTo>
                    <a:pt x="591843" y="603339"/>
                  </a:lnTo>
                  <a:lnTo>
                    <a:pt x="591528" y="602428"/>
                  </a:lnTo>
                  <a:lnTo>
                    <a:pt x="582224" y="574524"/>
                  </a:lnTo>
                  <a:lnTo>
                    <a:pt x="581605" y="572656"/>
                  </a:lnTo>
                  <a:lnTo>
                    <a:pt x="583158" y="571451"/>
                  </a:lnTo>
                  <a:lnTo>
                    <a:pt x="603488" y="555538"/>
                  </a:lnTo>
                  <a:cubicBezTo>
                    <a:pt x="605300" y="554120"/>
                    <a:pt x="606654" y="552199"/>
                    <a:pt x="607382" y="550016"/>
                  </a:cubicBezTo>
                  <a:lnTo>
                    <a:pt x="610378" y="541028"/>
                  </a:lnTo>
                  <a:cubicBezTo>
                    <a:pt x="611320" y="538200"/>
                    <a:pt x="611150" y="535119"/>
                    <a:pt x="609902" y="532412"/>
                  </a:cubicBezTo>
                  <a:lnTo>
                    <a:pt x="602622" y="516624"/>
                  </a:lnTo>
                  <a:cubicBezTo>
                    <a:pt x="601225" y="513594"/>
                    <a:pt x="598604" y="511305"/>
                    <a:pt x="595416" y="510328"/>
                  </a:cubicBezTo>
                  <a:lnTo>
                    <a:pt x="544007" y="494584"/>
                  </a:lnTo>
                  <a:cubicBezTo>
                    <a:pt x="541920" y="493944"/>
                    <a:pt x="539696" y="493902"/>
                    <a:pt x="537585" y="494459"/>
                  </a:cubicBezTo>
                  <a:lnTo>
                    <a:pt x="518616" y="499478"/>
                  </a:lnTo>
                  <a:cubicBezTo>
                    <a:pt x="515118" y="500403"/>
                    <a:pt x="512244" y="502894"/>
                    <a:pt x="510830" y="506225"/>
                  </a:cubicBezTo>
                  <a:lnTo>
                    <a:pt x="498695" y="534814"/>
                  </a:lnTo>
                  <a:lnTo>
                    <a:pt x="497885" y="536682"/>
                  </a:lnTo>
                  <a:lnTo>
                    <a:pt x="495837" y="536491"/>
                  </a:lnTo>
                  <a:lnTo>
                    <a:pt x="459861" y="533002"/>
                  </a:lnTo>
                  <a:lnTo>
                    <a:pt x="458848" y="532900"/>
                  </a:lnTo>
                  <a:lnTo>
                    <a:pt x="458150" y="532191"/>
                  </a:lnTo>
                  <a:lnTo>
                    <a:pt x="427753" y="501778"/>
                  </a:lnTo>
                  <a:cubicBezTo>
                    <a:pt x="426195" y="500219"/>
                    <a:pt x="424228" y="499131"/>
                    <a:pt x="422080" y="498640"/>
                  </a:cubicBezTo>
                  <a:lnTo>
                    <a:pt x="364743" y="485535"/>
                  </a:lnTo>
                  <a:lnTo>
                    <a:pt x="363484" y="485254"/>
                  </a:lnTo>
                  <a:lnTo>
                    <a:pt x="362887" y="484084"/>
                  </a:lnTo>
                  <a:lnTo>
                    <a:pt x="349725" y="458611"/>
                  </a:lnTo>
                  <a:lnTo>
                    <a:pt x="348825" y="456855"/>
                  </a:lnTo>
                  <a:lnTo>
                    <a:pt x="350175" y="455437"/>
                  </a:lnTo>
                  <a:lnTo>
                    <a:pt x="366283" y="438215"/>
                  </a:lnTo>
                  <a:cubicBezTo>
                    <a:pt x="370518" y="433688"/>
                    <a:pt x="370494" y="426645"/>
                    <a:pt x="366230" y="422146"/>
                  </a:cubicBezTo>
                  <a:lnTo>
                    <a:pt x="358973" y="414489"/>
                  </a:lnTo>
                  <a:lnTo>
                    <a:pt x="358129" y="413610"/>
                  </a:lnTo>
                  <a:lnTo>
                    <a:pt x="358185" y="412417"/>
                  </a:lnTo>
                  <a:lnTo>
                    <a:pt x="359063" y="396614"/>
                  </a:lnTo>
                  <a:lnTo>
                    <a:pt x="359175" y="394644"/>
                  </a:lnTo>
                  <a:lnTo>
                    <a:pt x="361065" y="394092"/>
                  </a:lnTo>
                  <a:lnTo>
                    <a:pt x="375034" y="389948"/>
                  </a:lnTo>
                  <a:cubicBezTo>
                    <a:pt x="379746" y="388550"/>
                    <a:pt x="383084" y="384357"/>
                    <a:pt x="383392" y="379449"/>
                  </a:cubicBezTo>
                  <a:lnTo>
                    <a:pt x="384385" y="363645"/>
                  </a:lnTo>
                  <a:cubicBezTo>
                    <a:pt x="384791" y="357186"/>
                    <a:pt x="379886" y="351622"/>
                    <a:pt x="373431" y="351216"/>
                  </a:cubicBezTo>
                  <a:cubicBezTo>
                    <a:pt x="372993" y="351188"/>
                    <a:pt x="372553" y="351185"/>
                    <a:pt x="372114" y="351207"/>
                  </a:cubicBezTo>
                  <a:lnTo>
                    <a:pt x="357251" y="351947"/>
                  </a:lnTo>
                  <a:cubicBezTo>
                    <a:pt x="355138" y="352052"/>
                    <a:pt x="353094" y="352728"/>
                    <a:pt x="351334" y="353903"/>
                  </a:cubicBezTo>
                  <a:lnTo>
                    <a:pt x="338847" y="362239"/>
                  </a:lnTo>
                  <a:lnTo>
                    <a:pt x="335056" y="364759"/>
                  </a:lnTo>
                  <a:lnTo>
                    <a:pt x="334515" y="360234"/>
                  </a:lnTo>
                  <a:lnTo>
                    <a:pt x="329251" y="316336"/>
                  </a:lnTo>
                  <a:lnTo>
                    <a:pt x="328992" y="314165"/>
                  </a:lnTo>
                  <a:lnTo>
                    <a:pt x="331017" y="313388"/>
                  </a:lnTo>
                  <a:lnTo>
                    <a:pt x="338154" y="310605"/>
                  </a:lnTo>
                  <a:cubicBezTo>
                    <a:pt x="342410" y="308946"/>
                    <a:pt x="345314" y="304962"/>
                    <a:pt x="345591" y="300401"/>
                  </a:cubicBezTo>
                  <a:lnTo>
                    <a:pt x="346424" y="286745"/>
                  </a:lnTo>
                  <a:cubicBezTo>
                    <a:pt x="346615" y="283619"/>
                    <a:pt x="345546" y="280546"/>
                    <a:pt x="343457" y="278213"/>
                  </a:cubicBezTo>
                  <a:lnTo>
                    <a:pt x="332581" y="266068"/>
                  </a:lnTo>
                  <a:lnTo>
                    <a:pt x="331838" y="265224"/>
                  </a:lnTo>
                  <a:lnTo>
                    <a:pt x="331871" y="264121"/>
                  </a:lnTo>
                  <a:lnTo>
                    <a:pt x="333493" y="206682"/>
                  </a:lnTo>
                  <a:cubicBezTo>
                    <a:pt x="333565" y="204126"/>
                    <a:pt x="332800" y="201616"/>
                    <a:pt x="331313" y="199536"/>
                  </a:cubicBezTo>
                  <a:lnTo>
                    <a:pt x="316584" y="178925"/>
                  </a:lnTo>
                  <a:lnTo>
                    <a:pt x="316066" y="178170"/>
                  </a:lnTo>
                  <a:lnTo>
                    <a:pt x="316066" y="97898"/>
                  </a:lnTo>
                  <a:cubicBezTo>
                    <a:pt x="316066" y="96232"/>
                    <a:pt x="315711" y="94586"/>
                    <a:pt x="315025" y="93068"/>
                  </a:cubicBezTo>
                  <a:lnTo>
                    <a:pt x="299642" y="59049"/>
                  </a:lnTo>
                  <a:lnTo>
                    <a:pt x="299259" y="58171"/>
                  </a:lnTo>
                  <a:lnTo>
                    <a:pt x="299472" y="57270"/>
                  </a:lnTo>
                  <a:lnTo>
                    <a:pt x="305685" y="30340"/>
                  </a:lnTo>
                  <a:cubicBezTo>
                    <a:pt x="306538" y="26643"/>
                    <a:pt x="305549" y="22763"/>
                    <a:pt x="303032" y="19925"/>
                  </a:cubicBezTo>
                  <a:lnTo>
                    <a:pt x="285353" y="0"/>
                  </a:lnTo>
                  <a:lnTo>
                    <a:pt x="284442" y="3827"/>
                  </a:lnTo>
                  <a:lnTo>
                    <a:pt x="284409" y="3984"/>
                  </a:lnTo>
                  <a:lnTo>
                    <a:pt x="273205" y="41051"/>
                  </a:lnTo>
                  <a:lnTo>
                    <a:pt x="273137" y="41309"/>
                  </a:lnTo>
                  <a:lnTo>
                    <a:pt x="273002" y="41568"/>
                  </a:lnTo>
                  <a:lnTo>
                    <a:pt x="264384" y="57911"/>
                  </a:lnTo>
                  <a:lnTo>
                    <a:pt x="264001" y="58655"/>
                  </a:lnTo>
                  <a:lnTo>
                    <a:pt x="263260" y="59082"/>
                  </a:lnTo>
                  <a:lnTo>
                    <a:pt x="202316" y="93232"/>
                  </a:lnTo>
                  <a:cubicBezTo>
                    <a:pt x="200385" y="94314"/>
                    <a:pt x="198800" y="95921"/>
                    <a:pt x="197745" y="97867"/>
                  </a:cubicBezTo>
                  <a:lnTo>
                    <a:pt x="183386" y="124344"/>
                  </a:lnTo>
                  <a:lnTo>
                    <a:pt x="182834" y="125346"/>
                  </a:lnTo>
                  <a:lnTo>
                    <a:pt x="181755" y="125672"/>
                  </a:lnTo>
                  <a:lnTo>
                    <a:pt x="137824" y="139460"/>
                  </a:lnTo>
                  <a:lnTo>
                    <a:pt x="137599" y="139517"/>
                  </a:lnTo>
                  <a:lnTo>
                    <a:pt x="137397" y="139551"/>
                  </a:lnTo>
                  <a:lnTo>
                    <a:pt x="118295" y="142392"/>
                  </a:lnTo>
                  <a:cubicBezTo>
                    <a:pt x="116091" y="142720"/>
                    <a:pt x="114025" y="143670"/>
                    <a:pt x="112341" y="145132"/>
                  </a:cubicBezTo>
                  <a:lnTo>
                    <a:pt x="69886" y="181997"/>
                  </a:lnTo>
                  <a:lnTo>
                    <a:pt x="69201" y="182605"/>
                  </a:lnTo>
                  <a:lnTo>
                    <a:pt x="68278" y="182673"/>
                  </a:lnTo>
                  <a:lnTo>
                    <a:pt x="3210" y="187760"/>
                  </a:lnTo>
                  <a:lnTo>
                    <a:pt x="1499" y="19005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391" name="Полилиния: фигура 132">
              <a:extLst>
                <a:ext uri="{FF2B5EF4-FFF2-40B4-BE49-F238E27FC236}">
                  <a16:creationId xmlns:a16="http://schemas.microsoft.com/office/drawing/2014/main" id="{3A14DFD4-A3A4-B75A-61B7-D4C47894E947}"/>
                </a:ext>
              </a:extLst>
            </p:cNvPr>
            <p:cNvSpPr/>
            <p:nvPr/>
          </p:nvSpPr>
          <p:spPr>
            <a:xfrm rot="193056">
              <a:off x="8620053" y="3644792"/>
              <a:ext cx="180416" cy="200926"/>
            </a:xfrm>
            <a:custGeom>
              <a:avLst/>
              <a:gdLst>
                <a:gd name="connsiteX0" fmla="*/ 168794 w 483068"/>
                <a:gd name="connsiteY0" fmla="*/ 429816 h 537985"/>
                <a:gd name="connsiteX1" fmla="*/ 193355 w 483068"/>
                <a:gd name="connsiteY1" fmla="*/ 453216 h 537985"/>
                <a:gd name="connsiteX2" fmla="*/ 196932 w 483068"/>
                <a:gd name="connsiteY2" fmla="*/ 462871 h 537985"/>
                <a:gd name="connsiteX3" fmla="*/ 194607 w 483068"/>
                <a:gd name="connsiteY3" fmla="*/ 486050 h 537985"/>
                <a:gd name="connsiteX4" fmla="*/ 194135 w 483068"/>
                <a:gd name="connsiteY4" fmla="*/ 488367 h 537985"/>
                <a:gd name="connsiteX5" fmla="*/ 188467 w 483068"/>
                <a:gd name="connsiteY5" fmla="*/ 506561 h 537985"/>
                <a:gd name="connsiteX6" fmla="*/ 189383 w 483068"/>
                <a:gd name="connsiteY6" fmla="*/ 515688 h 537985"/>
                <a:gd name="connsiteX7" fmla="*/ 198284 w 483068"/>
                <a:gd name="connsiteY7" fmla="*/ 531906 h 537985"/>
                <a:gd name="connsiteX8" fmla="*/ 213396 w 483068"/>
                <a:gd name="connsiteY8" fmla="*/ 536933 h 537985"/>
                <a:gd name="connsiteX9" fmla="*/ 232820 w 483068"/>
                <a:gd name="connsiteY9" fmla="*/ 528097 h 537985"/>
                <a:gd name="connsiteX10" fmla="*/ 238450 w 483068"/>
                <a:gd name="connsiteY10" fmla="*/ 522666 h 537985"/>
                <a:gd name="connsiteX11" fmla="*/ 252380 w 483068"/>
                <a:gd name="connsiteY11" fmla="*/ 494764 h 537985"/>
                <a:gd name="connsiteX12" fmla="*/ 254283 w 483068"/>
                <a:gd name="connsiteY12" fmla="*/ 492018 h 537985"/>
                <a:gd name="connsiteX13" fmla="*/ 268274 w 483068"/>
                <a:gd name="connsiteY13" fmla="*/ 476973 h 537985"/>
                <a:gd name="connsiteX14" fmla="*/ 279073 w 483068"/>
                <a:gd name="connsiteY14" fmla="*/ 473451 h 537985"/>
                <a:gd name="connsiteX15" fmla="*/ 313901 w 483068"/>
                <a:gd name="connsiteY15" fmla="*/ 480195 h 537985"/>
                <a:gd name="connsiteX16" fmla="*/ 323573 w 483068"/>
                <a:gd name="connsiteY16" fmla="*/ 477734 h 537985"/>
                <a:gd name="connsiteX17" fmla="*/ 342055 w 483068"/>
                <a:gd name="connsiteY17" fmla="*/ 462498 h 537985"/>
                <a:gd name="connsiteX18" fmla="*/ 348519 w 483068"/>
                <a:gd name="connsiteY18" fmla="*/ 459865 h 537985"/>
                <a:gd name="connsiteX19" fmla="*/ 358341 w 483068"/>
                <a:gd name="connsiteY19" fmla="*/ 459038 h 537985"/>
                <a:gd name="connsiteX20" fmla="*/ 366525 w 483068"/>
                <a:gd name="connsiteY20" fmla="*/ 461474 h 537985"/>
                <a:gd name="connsiteX21" fmla="*/ 372931 w 483068"/>
                <a:gd name="connsiteY21" fmla="*/ 466471 h 537985"/>
                <a:gd name="connsiteX22" fmla="*/ 380887 w 483068"/>
                <a:gd name="connsiteY22" fmla="*/ 468924 h 537985"/>
                <a:gd name="connsiteX23" fmla="*/ 421945 w 483068"/>
                <a:gd name="connsiteY23" fmla="*/ 466267 h 537985"/>
                <a:gd name="connsiteX24" fmla="*/ 424145 w 483068"/>
                <a:gd name="connsiteY24" fmla="*/ 465912 h 537985"/>
                <a:gd name="connsiteX25" fmla="*/ 457643 w 483068"/>
                <a:gd name="connsiteY25" fmla="*/ 457168 h 537985"/>
                <a:gd name="connsiteX26" fmla="*/ 480885 w 483068"/>
                <a:gd name="connsiteY26" fmla="*/ 452024 h 537985"/>
                <a:gd name="connsiteX27" fmla="*/ 482292 w 483068"/>
                <a:gd name="connsiteY27" fmla="*/ 450144 h 537985"/>
                <a:gd name="connsiteX28" fmla="*/ 483060 w 483068"/>
                <a:gd name="connsiteY28" fmla="*/ 430781 h 537985"/>
                <a:gd name="connsiteX29" fmla="*/ 482951 w 483068"/>
                <a:gd name="connsiteY29" fmla="*/ 428656 h 537985"/>
                <a:gd name="connsiteX30" fmla="*/ 481029 w 483068"/>
                <a:gd name="connsiteY30" fmla="*/ 415229 h 537985"/>
                <a:gd name="connsiteX31" fmla="*/ 479065 w 483068"/>
                <a:gd name="connsiteY31" fmla="*/ 410220 h 537985"/>
                <a:gd name="connsiteX32" fmla="*/ 457767 w 483068"/>
                <a:gd name="connsiteY32" fmla="*/ 379445 h 537985"/>
                <a:gd name="connsiteX33" fmla="*/ 457194 w 483068"/>
                <a:gd name="connsiteY33" fmla="*/ 378601 h 537985"/>
                <a:gd name="connsiteX34" fmla="*/ 457261 w 483068"/>
                <a:gd name="connsiteY34" fmla="*/ 377598 h 537985"/>
                <a:gd name="connsiteX35" fmla="*/ 460248 w 483068"/>
                <a:gd name="connsiteY35" fmla="*/ 341958 h 537985"/>
                <a:gd name="connsiteX36" fmla="*/ 457744 w 483068"/>
                <a:gd name="connsiteY36" fmla="*/ 333687 h 537985"/>
                <a:gd name="connsiteX37" fmla="*/ 434627 w 483068"/>
                <a:gd name="connsiteY37" fmla="*/ 304594 h 537985"/>
                <a:gd name="connsiteX38" fmla="*/ 434244 w 483068"/>
                <a:gd name="connsiteY38" fmla="*/ 304110 h 537985"/>
                <a:gd name="connsiteX39" fmla="*/ 434086 w 483068"/>
                <a:gd name="connsiteY39" fmla="*/ 303536 h 537985"/>
                <a:gd name="connsiteX40" fmla="*/ 424625 w 483068"/>
                <a:gd name="connsiteY40" fmla="*/ 266469 h 537985"/>
                <a:gd name="connsiteX41" fmla="*/ 424558 w 483068"/>
                <a:gd name="connsiteY41" fmla="*/ 266233 h 537985"/>
                <a:gd name="connsiteX42" fmla="*/ 424547 w 483068"/>
                <a:gd name="connsiteY42" fmla="*/ 265975 h 537985"/>
                <a:gd name="connsiteX43" fmla="*/ 423521 w 483068"/>
                <a:gd name="connsiteY43" fmla="*/ 252327 h 537985"/>
                <a:gd name="connsiteX44" fmla="*/ 415547 w 483068"/>
                <a:gd name="connsiteY44" fmla="*/ 242090 h 537985"/>
                <a:gd name="connsiteX45" fmla="*/ 401474 w 483068"/>
                <a:gd name="connsiteY45" fmla="*/ 237397 h 537985"/>
                <a:gd name="connsiteX46" fmla="*/ 401193 w 483068"/>
                <a:gd name="connsiteY46" fmla="*/ 237295 h 537985"/>
                <a:gd name="connsiteX47" fmla="*/ 401023 w 483068"/>
                <a:gd name="connsiteY47" fmla="*/ 237205 h 537985"/>
                <a:gd name="connsiteX48" fmla="*/ 337271 w 483068"/>
                <a:gd name="connsiteY48" fmla="*/ 202729 h 537985"/>
                <a:gd name="connsiteX49" fmla="*/ 335831 w 483068"/>
                <a:gd name="connsiteY49" fmla="*/ 201952 h 537985"/>
                <a:gd name="connsiteX50" fmla="*/ 335797 w 483068"/>
                <a:gd name="connsiteY50" fmla="*/ 200331 h 537985"/>
                <a:gd name="connsiteX51" fmla="*/ 335212 w 483068"/>
                <a:gd name="connsiteY51" fmla="*/ 175190 h 537985"/>
                <a:gd name="connsiteX52" fmla="*/ 325503 w 483068"/>
                <a:gd name="connsiteY52" fmla="*/ 163918 h 537985"/>
                <a:gd name="connsiteX53" fmla="*/ 272641 w 483068"/>
                <a:gd name="connsiteY53" fmla="*/ 154756 h 537985"/>
                <a:gd name="connsiteX54" fmla="*/ 272134 w 483068"/>
                <a:gd name="connsiteY54" fmla="*/ 154654 h 537985"/>
                <a:gd name="connsiteX55" fmla="*/ 271707 w 483068"/>
                <a:gd name="connsiteY55" fmla="*/ 154429 h 537985"/>
                <a:gd name="connsiteX56" fmla="*/ 205356 w 483068"/>
                <a:gd name="connsiteY56" fmla="*/ 115618 h 537985"/>
                <a:gd name="connsiteX57" fmla="*/ 203972 w 483068"/>
                <a:gd name="connsiteY57" fmla="*/ 114808 h 537985"/>
                <a:gd name="connsiteX58" fmla="*/ 203972 w 483068"/>
                <a:gd name="connsiteY58" fmla="*/ 94647 h 537985"/>
                <a:gd name="connsiteX59" fmla="*/ 202425 w 483068"/>
                <a:gd name="connsiteY59" fmla="*/ 88826 h 537985"/>
                <a:gd name="connsiteX60" fmla="*/ 197697 w 483068"/>
                <a:gd name="connsiteY60" fmla="*/ 80560 h 537985"/>
                <a:gd name="connsiteX61" fmla="*/ 188739 w 483068"/>
                <a:gd name="connsiteY61" fmla="*/ 74725 h 537985"/>
                <a:gd name="connsiteX62" fmla="*/ 162562 w 483068"/>
                <a:gd name="connsiteY62" fmla="*/ 72012 h 537985"/>
                <a:gd name="connsiteX63" fmla="*/ 161200 w 483068"/>
                <a:gd name="connsiteY63" fmla="*/ 71877 h 537985"/>
                <a:gd name="connsiteX64" fmla="*/ 160492 w 483068"/>
                <a:gd name="connsiteY64" fmla="*/ 70752 h 537985"/>
                <a:gd name="connsiteX65" fmla="*/ 119027 w 483068"/>
                <a:gd name="connsiteY65" fmla="*/ 5436 h 537985"/>
                <a:gd name="connsiteX66" fmla="*/ 103773 w 483068"/>
                <a:gd name="connsiteY66" fmla="*/ 1305 h 537985"/>
                <a:gd name="connsiteX67" fmla="*/ 50514 w 483068"/>
                <a:gd name="connsiteY67" fmla="*/ 28789 h 537985"/>
                <a:gd name="connsiteX68" fmla="*/ 50142 w 483068"/>
                <a:gd name="connsiteY68" fmla="*/ 28992 h 537985"/>
                <a:gd name="connsiteX69" fmla="*/ 49726 w 483068"/>
                <a:gd name="connsiteY69" fmla="*/ 29049 h 537985"/>
                <a:gd name="connsiteX70" fmla="*/ 22466 w 483068"/>
                <a:gd name="connsiteY70" fmla="*/ 33780 h 537985"/>
                <a:gd name="connsiteX71" fmla="*/ 12779 w 483068"/>
                <a:gd name="connsiteY71" fmla="*/ 44609 h 537985"/>
                <a:gd name="connsiteX72" fmla="*/ 10554 w 483068"/>
                <a:gd name="connsiteY72" fmla="*/ 80973 h 537985"/>
                <a:gd name="connsiteX73" fmla="*/ 10486 w 483068"/>
                <a:gd name="connsiteY73" fmla="*/ 82144 h 537985"/>
                <a:gd name="connsiteX74" fmla="*/ 9620 w 483068"/>
                <a:gd name="connsiteY74" fmla="*/ 82886 h 537985"/>
                <a:gd name="connsiteX75" fmla="*/ 3896 w 483068"/>
                <a:gd name="connsiteY75" fmla="*/ 88017 h 537985"/>
                <a:gd name="connsiteX76" fmla="*/ 37 w 483068"/>
                <a:gd name="connsiteY76" fmla="*/ 97678 h 537985"/>
                <a:gd name="connsiteX77" fmla="*/ 2201 w 483068"/>
                <a:gd name="connsiteY77" fmla="*/ 124738 h 537985"/>
                <a:gd name="connsiteX78" fmla="*/ 4573 w 483068"/>
                <a:gd name="connsiteY78" fmla="*/ 130922 h 537985"/>
                <a:gd name="connsiteX79" fmla="*/ 18712 w 483068"/>
                <a:gd name="connsiteY79" fmla="*/ 149419 h 537985"/>
                <a:gd name="connsiteX80" fmla="*/ 25610 w 483068"/>
                <a:gd name="connsiteY80" fmla="*/ 153768 h 537985"/>
                <a:gd name="connsiteX81" fmla="*/ 49568 w 483068"/>
                <a:gd name="connsiteY81" fmla="*/ 158795 h 537985"/>
                <a:gd name="connsiteX82" fmla="*/ 50356 w 483068"/>
                <a:gd name="connsiteY82" fmla="*/ 158965 h 537985"/>
                <a:gd name="connsiteX83" fmla="*/ 50941 w 483068"/>
                <a:gd name="connsiteY83" fmla="*/ 159538 h 537985"/>
                <a:gd name="connsiteX84" fmla="*/ 101722 w 483068"/>
                <a:gd name="connsiteY84" fmla="*/ 208817 h 537985"/>
                <a:gd name="connsiteX85" fmla="*/ 102577 w 483068"/>
                <a:gd name="connsiteY85" fmla="*/ 209616 h 537985"/>
                <a:gd name="connsiteX86" fmla="*/ 102577 w 483068"/>
                <a:gd name="connsiteY86" fmla="*/ 248787 h 537985"/>
                <a:gd name="connsiteX87" fmla="*/ 101857 w 483068"/>
                <a:gd name="connsiteY87" fmla="*/ 249597 h 537985"/>
                <a:gd name="connsiteX88" fmla="*/ 82111 w 483068"/>
                <a:gd name="connsiteY88" fmla="*/ 272001 h 537985"/>
                <a:gd name="connsiteX89" fmla="*/ 79201 w 483068"/>
                <a:gd name="connsiteY89" fmla="*/ 279103 h 537985"/>
                <a:gd name="connsiteX90" fmla="*/ 78563 w 483068"/>
                <a:gd name="connsiteY90" fmla="*/ 290622 h 537985"/>
                <a:gd name="connsiteX91" fmla="*/ 86496 w 483068"/>
                <a:gd name="connsiteY91" fmla="*/ 299633 h 537985"/>
                <a:gd name="connsiteX92" fmla="*/ 94139 w 483068"/>
                <a:gd name="connsiteY92" fmla="*/ 300180 h 537985"/>
                <a:gd name="connsiteX93" fmla="*/ 98118 w 483068"/>
                <a:gd name="connsiteY93" fmla="*/ 299510 h 537985"/>
                <a:gd name="connsiteX94" fmla="*/ 117135 w 483068"/>
                <a:gd name="connsiteY94" fmla="*/ 291357 h 537985"/>
                <a:gd name="connsiteX95" fmla="*/ 120870 w 483068"/>
                <a:gd name="connsiteY95" fmla="*/ 289736 h 537985"/>
                <a:gd name="connsiteX96" fmla="*/ 121027 w 483068"/>
                <a:gd name="connsiteY96" fmla="*/ 293856 h 537985"/>
                <a:gd name="connsiteX97" fmla="*/ 122408 w 483068"/>
                <a:gd name="connsiteY97" fmla="*/ 331160 h 537985"/>
                <a:gd name="connsiteX98" fmla="*/ 124481 w 483068"/>
                <a:gd name="connsiteY98" fmla="*/ 337393 h 537985"/>
                <a:gd name="connsiteX99" fmla="*/ 132575 w 483068"/>
                <a:gd name="connsiteY99" fmla="*/ 349098 h 537985"/>
                <a:gd name="connsiteX100" fmla="*/ 139914 w 483068"/>
                <a:gd name="connsiteY100" fmla="*/ 353922 h 537985"/>
                <a:gd name="connsiteX101" fmla="*/ 164935 w 483068"/>
                <a:gd name="connsiteY101" fmla="*/ 358914 h 537985"/>
                <a:gd name="connsiteX102" fmla="*/ 167129 w 483068"/>
                <a:gd name="connsiteY102" fmla="*/ 359377 h 537985"/>
                <a:gd name="connsiteX103" fmla="*/ 167185 w 483068"/>
                <a:gd name="connsiteY103" fmla="*/ 361605 h 537985"/>
                <a:gd name="connsiteX104" fmla="*/ 168794 w 483068"/>
                <a:gd name="connsiteY104" fmla="*/ 429816 h 53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83068" h="537985">
                  <a:moveTo>
                    <a:pt x="168794" y="429816"/>
                  </a:moveTo>
                  <a:lnTo>
                    <a:pt x="193355" y="453216"/>
                  </a:lnTo>
                  <a:cubicBezTo>
                    <a:pt x="195973" y="455710"/>
                    <a:pt x="197293" y="459273"/>
                    <a:pt x="196932" y="462871"/>
                  </a:cubicBezTo>
                  <a:lnTo>
                    <a:pt x="194607" y="486050"/>
                  </a:lnTo>
                  <a:cubicBezTo>
                    <a:pt x="194528" y="486836"/>
                    <a:pt x="194370" y="487613"/>
                    <a:pt x="194135" y="488367"/>
                  </a:cubicBezTo>
                  <a:lnTo>
                    <a:pt x="188467" y="506561"/>
                  </a:lnTo>
                  <a:cubicBezTo>
                    <a:pt x="187520" y="509602"/>
                    <a:pt x="187851" y="512897"/>
                    <a:pt x="189383" y="515688"/>
                  </a:cubicBezTo>
                  <a:lnTo>
                    <a:pt x="198284" y="531906"/>
                  </a:lnTo>
                  <a:cubicBezTo>
                    <a:pt x="201233" y="537278"/>
                    <a:pt x="207820" y="539469"/>
                    <a:pt x="213396" y="536933"/>
                  </a:cubicBezTo>
                  <a:lnTo>
                    <a:pt x="232820" y="528097"/>
                  </a:lnTo>
                  <a:cubicBezTo>
                    <a:pt x="235263" y="526986"/>
                    <a:pt x="237251" y="525068"/>
                    <a:pt x="238450" y="522666"/>
                  </a:cubicBezTo>
                  <a:lnTo>
                    <a:pt x="252380" y="494764"/>
                  </a:lnTo>
                  <a:cubicBezTo>
                    <a:pt x="252880" y="493762"/>
                    <a:pt x="253521" y="492838"/>
                    <a:pt x="254283" y="492018"/>
                  </a:cubicBezTo>
                  <a:lnTo>
                    <a:pt x="268274" y="476973"/>
                  </a:lnTo>
                  <a:cubicBezTo>
                    <a:pt x="271026" y="474014"/>
                    <a:pt x="275107" y="472683"/>
                    <a:pt x="279073" y="473451"/>
                  </a:cubicBezTo>
                  <a:lnTo>
                    <a:pt x="313901" y="480195"/>
                  </a:lnTo>
                  <a:cubicBezTo>
                    <a:pt x="317331" y="480859"/>
                    <a:pt x="320877" y="479957"/>
                    <a:pt x="323573" y="477734"/>
                  </a:cubicBezTo>
                  <a:lnTo>
                    <a:pt x="342055" y="462498"/>
                  </a:lnTo>
                  <a:cubicBezTo>
                    <a:pt x="343892" y="460984"/>
                    <a:pt x="346147" y="460065"/>
                    <a:pt x="348519" y="459865"/>
                  </a:cubicBezTo>
                  <a:lnTo>
                    <a:pt x="358341" y="459038"/>
                  </a:lnTo>
                  <a:cubicBezTo>
                    <a:pt x="361278" y="458791"/>
                    <a:pt x="364200" y="459660"/>
                    <a:pt x="366525" y="461474"/>
                  </a:cubicBezTo>
                  <a:lnTo>
                    <a:pt x="372931" y="466471"/>
                  </a:lnTo>
                  <a:cubicBezTo>
                    <a:pt x="375193" y="468236"/>
                    <a:pt x="378024" y="469109"/>
                    <a:pt x="380887" y="468924"/>
                  </a:cubicBezTo>
                  <a:lnTo>
                    <a:pt x="421945" y="466267"/>
                  </a:lnTo>
                  <a:cubicBezTo>
                    <a:pt x="422688" y="466219"/>
                    <a:pt x="423425" y="466100"/>
                    <a:pt x="424145" y="465912"/>
                  </a:cubicBezTo>
                  <a:lnTo>
                    <a:pt x="457643" y="457168"/>
                  </a:lnTo>
                  <a:lnTo>
                    <a:pt x="480885" y="452024"/>
                  </a:lnTo>
                  <a:lnTo>
                    <a:pt x="482292" y="450144"/>
                  </a:lnTo>
                  <a:lnTo>
                    <a:pt x="483060" y="430781"/>
                  </a:lnTo>
                  <a:cubicBezTo>
                    <a:pt x="483088" y="430071"/>
                    <a:pt x="483051" y="429360"/>
                    <a:pt x="482951" y="428656"/>
                  </a:cubicBezTo>
                  <a:lnTo>
                    <a:pt x="481029" y="415229"/>
                  </a:lnTo>
                  <a:cubicBezTo>
                    <a:pt x="480772" y="413430"/>
                    <a:pt x="480099" y="411714"/>
                    <a:pt x="479065" y="410220"/>
                  </a:cubicBezTo>
                  <a:lnTo>
                    <a:pt x="457767" y="379445"/>
                  </a:lnTo>
                  <a:lnTo>
                    <a:pt x="457194" y="378601"/>
                  </a:lnTo>
                  <a:lnTo>
                    <a:pt x="457261" y="377598"/>
                  </a:lnTo>
                  <a:lnTo>
                    <a:pt x="460248" y="341958"/>
                  </a:lnTo>
                  <a:cubicBezTo>
                    <a:pt x="460497" y="338982"/>
                    <a:pt x="459602" y="336024"/>
                    <a:pt x="457744" y="333687"/>
                  </a:cubicBezTo>
                  <a:lnTo>
                    <a:pt x="434627" y="304594"/>
                  </a:lnTo>
                  <a:lnTo>
                    <a:pt x="434244" y="304110"/>
                  </a:lnTo>
                  <a:lnTo>
                    <a:pt x="434086" y="303536"/>
                  </a:lnTo>
                  <a:lnTo>
                    <a:pt x="424625" y="266469"/>
                  </a:lnTo>
                  <a:lnTo>
                    <a:pt x="424558" y="266233"/>
                  </a:lnTo>
                  <a:lnTo>
                    <a:pt x="424547" y="265975"/>
                  </a:lnTo>
                  <a:lnTo>
                    <a:pt x="423521" y="252327"/>
                  </a:lnTo>
                  <a:cubicBezTo>
                    <a:pt x="423168" y="247619"/>
                    <a:pt x="420024" y="243583"/>
                    <a:pt x="415547" y="242090"/>
                  </a:cubicBezTo>
                  <a:lnTo>
                    <a:pt x="401474" y="237397"/>
                  </a:lnTo>
                  <a:lnTo>
                    <a:pt x="401193" y="237295"/>
                  </a:lnTo>
                  <a:lnTo>
                    <a:pt x="401023" y="237205"/>
                  </a:lnTo>
                  <a:lnTo>
                    <a:pt x="337271" y="202729"/>
                  </a:lnTo>
                  <a:lnTo>
                    <a:pt x="335831" y="201952"/>
                  </a:lnTo>
                  <a:lnTo>
                    <a:pt x="335797" y="200331"/>
                  </a:lnTo>
                  <a:lnTo>
                    <a:pt x="335212" y="175190"/>
                  </a:lnTo>
                  <a:cubicBezTo>
                    <a:pt x="335082" y="169595"/>
                    <a:pt x="331015" y="164873"/>
                    <a:pt x="325503" y="163918"/>
                  </a:cubicBezTo>
                  <a:lnTo>
                    <a:pt x="272641" y="154756"/>
                  </a:lnTo>
                  <a:lnTo>
                    <a:pt x="272134" y="154654"/>
                  </a:lnTo>
                  <a:lnTo>
                    <a:pt x="271707" y="154429"/>
                  </a:lnTo>
                  <a:lnTo>
                    <a:pt x="205356" y="115618"/>
                  </a:lnTo>
                  <a:lnTo>
                    <a:pt x="203972" y="114808"/>
                  </a:lnTo>
                  <a:lnTo>
                    <a:pt x="203972" y="94647"/>
                  </a:lnTo>
                  <a:cubicBezTo>
                    <a:pt x="203972" y="92605"/>
                    <a:pt x="203439" y="90598"/>
                    <a:pt x="202425" y="88826"/>
                  </a:cubicBezTo>
                  <a:lnTo>
                    <a:pt x="197697" y="80560"/>
                  </a:lnTo>
                  <a:cubicBezTo>
                    <a:pt x="195824" y="77285"/>
                    <a:pt x="192490" y="75114"/>
                    <a:pt x="188739" y="74725"/>
                  </a:cubicBezTo>
                  <a:lnTo>
                    <a:pt x="162562" y="72012"/>
                  </a:lnTo>
                  <a:lnTo>
                    <a:pt x="161200" y="71877"/>
                  </a:lnTo>
                  <a:lnTo>
                    <a:pt x="160492" y="70752"/>
                  </a:lnTo>
                  <a:lnTo>
                    <a:pt x="119027" y="5436"/>
                  </a:lnTo>
                  <a:cubicBezTo>
                    <a:pt x="115777" y="317"/>
                    <a:pt x="109160" y="-1475"/>
                    <a:pt x="103773" y="1305"/>
                  </a:cubicBezTo>
                  <a:lnTo>
                    <a:pt x="50514" y="28789"/>
                  </a:lnTo>
                  <a:lnTo>
                    <a:pt x="50142" y="28992"/>
                  </a:lnTo>
                  <a:lnTo>
                    <a:pt x="49726" y="29049"/>
                  </a:lnTo>
                  <a:lnTo>
                    <a:pt x="22466" y="33780"/>
                  </a:lnTo>
                  <a:cubicBezTo>
                    <a:pt x="17120" y="34708"/>
                    <a:pt x="13110" y="39190"/>
                    <a:pt x="12779" y="44609"/>
                  </a:cubicBezTo>
                  <a:lnTo>
                    <a:pt x="10554" y="80973"/>
                  </a:lnTo>
                  <a:lnTo>
                    <a:pt x="10486" y="82144"/>
                  </a:lnTo>
                  <a:lnTo>
                    <a:pt x="9620" y="82886"/>
                  </a:lnTo>
                  <a:lnTo>
                    <a:pt x="3896" y="88017"/>
                  </a:lnTo>
                  <a:cubicBezTo>
                    <a:pt x="1173" y="90458"/>
                    <a:pt x="-254" y="94032"/>
                    <a:pt x="37" y="97678"/>
                  </a:cubicBezTo>
                  <a:lnTo>
                    <a:pt x="2201" y="124738"/>
                  </a:lnTo>
                  <a:cubicBezTo>
                    <a:pt x="2381" y="126985"/>
                    <a:pt x="3204" y="129132"/>
                    <a:pt x="4573" y="130922"/>
                  </a:cubicBezTo>
                  <a:lnTo>
                    <a:pt x="18712" y="149419"/>
                  </a:lnTo>
                  <a:cubicBezTo>
                    <a:pt x="20416" y="151649"/>
                    <a:pt x="22864" y="153192"/>
                    <a:pt x="25610" y="153768"/>
                  </a:cubicBezTo>
                  <a:lnTo>
                    <a:pt x="49568" y="158795"/>
                  </a:lnTo>
                  <a:lnTo>
                    <a:pt x="50356" y="158965"/>
                  </a:lnTo>
                  <a:lnTo>
                    <a:pt x="50941" y="159538"/>
                  </a:lnTo>
                  <a:lnTo>
                    <a:pt x="101722" y="208817"/>
                  </a:lnTo>
                  <a:lnTo>
                    <a:pt x="102577" y="209616"/>
                  </a:lnTo>
                  <a:lnTo>
                    <a:pt x="102577" y="248787"/>
                  </a:lnTo>
                  <a:lnTo>
                    <a:pt x="101857" y="249597"/>
                  </a:lnTo>
                  <a:lnTo>
                    <a:pt x="82111" y="272001"/>
                  </a:lnTo>
                  <a:cubicBezTo>
                    <a:pt x="80371" y="273974"/>
                    <a:pt x="79346" y="276476"/>
                    <a:pt x="79201" y="279103"/>
                  </a:cubicBezTo>
                  <a:lnTo>
                    <a:pt x="78563" y="290622"/>
                  </a:lnTo>
                  <a:cubicBezTo>
                    <a:pt x="78305" y="295289"/>
                    <a:pt x="81836" y="299300"/>
                    <a:pt x="86496" y="299633"/>
                  </a:cubicBezTo>
                  <a:lnTo>
                    <a:pt x="94139" y="300180"/>
                  </a:lnTo>
                  <a:cubicBezTo>
                    <a:pt x="95500" y="300277"/>
                    <a:pt x="96864" y="300047"/>
                    <a:pt x="98118" y="299510"/>
                  </a:cubicBezTo>
                  <a:lnTo>
                    <a:pt x="117135" y="291357"/>
                  </a:lnTo>
                  <a:lnTo>
                    <a:pt x="120870" y="289736"/>
                  </a:lnTo>
                  <a:lnTo>
                    <a:pt x="121027" y="293856"/>
                  </a:lnTo>
                  <a:lnTo>
                    <a:pt x="122408" y="331160"/>
                  </a:lnTo>
                  <a:cubicBezTo>
                    <a:pt x="122491" y="333393"/>
                    <a:pt x="123210" y="335556"/>
                    <a:pt x="124481" y="337393"/>
                  </a:cubicBezTo>
                  <a:lnTo>
                    <a:pt x="132575" y="349098"/>
                  </a:lnTo>
                  <a:cubicBezTo>
                    <a:pt x="134303" y="351597"/>
                    <a:pt x="136935" y="353327"/>
                    <a:pt x="139914" y="353922"/>
                  </a:cubicBezTo>
                  <a:lnTo>
                    <a:pt x="164935" y="358914"/>
                  </a:lnTo>
                  <a:lnTo>
                    <a:pt x="167129" y="359377"/>
                  </a:lnTo>
                  <a:lnTo>
                    <a:pt x="167185" y="361605"/>
                  </a:lnTo>
                  <a:lnTo>
                    <a:pt x="168794" y="42981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392" name="Полилиния: фигура 133">
              <a:extLst>
                <a:ext uri="{FF2B5EF4-FFF2-40B4-BE49-F238E27FC236}">
                  <a16:creationId xmlns:a16="http://schemas.microsoft.com/office/drawing/2014/main" id="{261155D6-6FE5-D63E-D162-7A938E9423A6}"/>
                </a:ext>
              </a:extLst>
            </p:cNvPr>
            <p:cNvSpPr/>
            <p:nvPr/>
          </p:nvSpPr>
          <p:spPr>
            <a:xfrm rot="193056">
              <a:off x="8779144" y="3713123"/>
              <a:ext cx="125824" cy="106076"/>
            </a:xfrm>
            <a:custGeom>
              <a:avLst/>
              <a:gdLst>
                <a:gd name="connsiteX0" fmla="*/ 0 w 336895"/>
                <a:gd name="connsiteY0" fmla="*/ 81234 h 284021"/>
                <a:gd name="connsiteX1" fmla="*/ 1475 w 336895"/>
                <a:gd name="connsiteY1" fmla="*/ 101235 h 284021"/>
                <a:gd name="connsiteX2" fmla="*/ 1809 w 336895"/>
                <a:gd name="connsiteY2" fmla="*/ 103277 h 284021"/>
                <a:gd name="connsiteX3" fmla="*/ 10201 w 336895"/>
                <a:gd name="connsiteY3" fmla="*/ 136098 h 284021"/>
                <a:gd name="connsiteX4" fmla="*/ 12381 w 336895"/>
                <a:gd name="connsiteY4" fmla="*/ 140488 h 284021"/>
                <a:gd name="connsiteX5" fmla="*/ 37147 w 336895"/>
                <a:gd name="connsiteY5" fmla="*/ 171642 h 284021"/>
                <a:gd name="connsiteX6" fmla="*/ 37844 w 336895"/>
                <a:gd name="connsiteY6" fmla="*/ 172554 h 284021"/>
                <a:gd name="connsiteX7" fmla="*/ 37754 w 336895"/>
                <a:gd name="connsiteY7" fmla="*/ 173612 h 284021"/>
                <a:gd name="connsiteX8" fmla="*/ 34749 w 336895"/>
                <a:gd name="connsiteY8" fmla="*/ 209835 h 284021"/>
                <a:gd name="connsiteX9" fmla="*/ 36790 w 336895"/>
                <a:gd name="connsiteY9" fmla="*/ 217472 h 284021"/>
                <a:gd name="connsiteX10" fmla="*/ 57081 w 336895"/>
                <a:gd name="connsiteY10" fmla="*/ 246808 h 284021"/>
                <a:gd name="connsiteX11" fmla="*/ 57463 w 336895"/>
                <a:gd name="connsiteY11" fmla="*/ 247360 h 284021"/>
                <a:gd name="connsiteX12" fmla="*/ 57543 w 336895"/>
                <a:gd name="connsiteY12" fmla="*/ 248002 h 284021"/>
                <a:gd name="connsiteX13" fmla="*/ 60130 w 336895"/>
                <a:gd name="connsiteY13" fmla="*/ 266101 h 284021"/>
                <a:gd name="connsiteX14" fmla="*/ 60164 w 336895"/>
                <a:gd name="connsiteY14" fmla="*/ 266326 h 284021"/>
                <a:gd name="connsiteX15" fmla="*/ 60142 w 336895"/>
                <a:gd name="connsiteY15" fmla="*/ 266619 h 284021"/>
                <a:gd name="connsiteX16" fmla="*/ 59937 w 336895"/>
                <a:gd name="connsiteY16" fmla="*/ 271846 h 284021"/>
                <a:gd name="connsiteX17" fmla="*/ 71180 w 336895"/>
                <a:gd name="connsiteY17" fmla="*/ 284013 h 284021"/>
                <a:gd name="connsiteX18" fmla="*/ 72550 w 336895"/>
                <a:gd name="connsiteY18" fmla="*/ 283986 h 284021"/>
                <a:gd name="connsiteX19" fmla="*/ 117874 w 336895"/>
                <a:gd name="connsiteY19" fmla="*/ 280448 h 284021"/>
                <a:gd name="connsiteX20" fmla="*/ 124639 w 336895"/>
                <a:gd name="connsiteY20" fmla="*/ 277616 h 284021"/>
                <a:gd name="connsiteX21" fmla="*/ 166677 w 336895"/>
                <a:gd name="connsiteY21" fmla="*/ 241113 h 284021"/>
                <a:gd name="connsiteX22" fmla="*/ 167284 w 336895"/>
                <a:gd name="connsiteY22" fmla="*/ 240562 h 284021"/>
                <a:gd name="connsiteX23" fmla="*/ 168094 w 336895"/>
                <a:gd name="connsiteY23" fmla="*/ 240426 h 284021"/>
                <a:gd name="connsiteX24" fmla="*/ 190218 w 336895"/>
                <a:gd name="connsiteY24" fmla="*/ 237162 h 284021"/>
                <a:gd name="connsiteX25" fmla="*/ 192016 w 336895"/>
                <a:gd name="connsiteY25" fmla="*/ 236750 h 284021"/>
                <a:gd name="connsiteX26" fmla="*/ 229269 w 336895"/>
                <a:gd name="connsiteY26" fmla="*/ 225053 h 284021"/>
                <a:gd name="connsiteX27" fmla="*/ 236055 w 336895"/>
                <a:gd name="connsiteY27" fmla="*/ 219462 h 284021"/>
                <a:gd name="connsiteX28" fmla="*/ 249610 w 336895"/>
                <a:gd name="connsiteY28" fmla="*/ 194468 h 284021"/>
                <a:gd name="connsiteX29" fmla="*/ 249993 w 336895"/>
                <a:gd name="connsiteY29" fmla="*/ 193748 h 284021"/>
                <a:gd name="connsiteX30" fmla="*/ 250691 w 336895"/>
                <a:gd name="connsiteY30" fmla="*/ 193365 h 284021"/>
                <a:gd name="connsiteX31" fmla="*/ 311566 w 336895"/>
                <a:gd name="connsiteY31" fmla="*/ 159254 h 284021"/>
                <a:gd name="connsiteX32" fmla="*/ 316204 w 336895"/>
                <a:gd name="connsiteY32" fmla="*/ 154494 h 284021"/>
                <a:gd name="connsiteX33" fmla="*/ 322164 w 336895"/>
                <a:gd name="connsiteY33" fmla="*/ 143182 h 284021"/>
                <a:gd name="connsiteX34" fmla="*/ 323015 w 336895"/>
                <a:gd name="connsiteY34" fmla="*/ 141106 h 284021"/>
                <a:gd name="connsiteX35" fmla="*/ 333681 w 336895"/>
                <a:gd name="connsiteY35" fmla="*/ 105781 h 284021"/>
                <a:gd name="connsiteX36" fmla="*/ 333863 w 336895"/>
                <a:gd name="connsiteY36" fmla="*/ 105105 h 284021"/>
                <a:gd name="connsiteX37" fmla="*/ 336578 w 336895"/>
                <a:gd name="connsiteY37" fmla="*/ 93688 h 284021"/>
                <a:gd name="connsiteX38" fmla="*/ 334817 w 336895"/>
                <a:gd name="connsiteY38" fmla="*/ 84311 h 284021"/>
                <a:gd name="connsiteX39" fmla="*/ 306529 w 336895"/>
                <a:gd name="connsiteY39" fmla="*/ 43388 h 284021"/>
                <a:gd name="connsiteX40" fmla="*/ 305187 w 336895"/>
                <a:gd name="connsiteY40" fmla="*/ 41868 h 284021"/>
                <a:gd name="connsiteX41" fmla="*/ 299176 w 336895"/>
                <a:gd name="connsiteY41" fmla="*/ 36505 h 284021"/>
                <a:gd name="connsiteX42" fmla="*/ 284773 w 336895"/>
                <a:gd name="connsiteY42" fmla="*/ 35577 h 284021"/>
                <a:gd name="connsiteX43" fmla="*/ 277758 w 336895"/>
                <a:gd name="connsiteY43" fmla="*/ 40375 h 284021"/>
                <a:gd name="connsiteX44" fmla="*/ 277285 w 336895"/>
                <a:gd name="connsiteY44" fmla="*/ 40701 h 284021"/>
                <a:gd name="connsiteX45" fmla="*/ 276745 w 336895"/>
                <a:gd name="connsiteY45" fmla="*/ 40826 h 284021"/>
                <a:gd name="connsiteX46" fmla="*/ 263807 w 336895"/>
                <a:gd name="connsiteY46" fmla="*/ 43392 h 284021"/>
                <a:gd name="connsiteX47" fmla="*/ 262019 w 336895"/>
                <a:gd name="connsiteY47" fmla="*/ 43774 h 284021"/>
                <a:gd name="connsiteX48" fmla="*/ 260972 w 336895"/>
                <a:gd name="connsiteY48" fmla="*/ 42255 h 284021"/>
                <a:gd name="connsiteX49" fmla="*/ 235053 w 336895"/>
                <a:gd name="connsiteY49" fmla="*/ 4998 h 284021"/>
                <a:gd name="connsiteX50" fmla="*/ 227224 w 336895"/>
                <a:gd name="connsiteY50" fmla="*/ 10851 h 284021"/>
                <a:gd name="connsiteX51" fmla="*/ 194643 w 336895"/>
                <a:gd name="connsiteY51" fmla="*/ 45170 h 284021"/>
                <a:gd name="connsiteX52" fmla="*/ 194374 w 336895"/>
                <a:gd name="connsiteY52" fmla="*/ 45463 h 284021"/>
                <a:gd name="connsiteX53" fmla="*/ 194036 w 336895"/>
                <a:gd name="connsiteY53" fmla="*/ 45654 h 284021"/>
                <a:gd name="connsiteX54" fmla="*/ 175092 w 336895"/>
                <a:gd name="connsiteY54" fmla="*/ 56854 h 284021"/>
                <a:gd name="connsiteX55" fmla="*/ 174101 w 336895"/>
                <a:gd name="connsiteY55" fmla="*/ 57440 h 284021"/>
                <a:gd name="connsiteX56" fmla="*/ 172977 w 336895"/>
                <a:gd name="connsiteY56" fmla="*/ 57147 h 284021"/>
                <a:gd name="connsiteX57" fmla="*/ 148857 w 336895"/>
                <a:gd name="connsiteY57" fmla="*/ 51124 h 284021"/>
                <a:gd name="connsiteX58" fmla="*/ 148216 w 336895"/>
                <a:gd name="connsiteY58" fmla="*/ 50966 h 284021"/>
                <a:gd name="connsiteX59" fmla="*/ 147698 w 336895"/>
                <a:gd name="connsiteY59" fmla="*/ 50505 h 284021"/>
                <a:gd name="connsiteX60" fmla="*/ 111186 w 336895"/>
                <a:gd name="connsiteY60" fmla="*/ 18226 h 284021"/>
                <a:gd name="connsiteX61" fmla="*/ 110359 w 336895"/>
                <a:gd name="connsiteY61" fmla="*/ 17559 h 284021"/>
                <a:gd name="connsiteX62" fmla="*/ 89530 w 336895"/>
                <a:gd name="connsiteY62" fmla="*/ 2270 h 284021"/>
                <a:gd name="connsiteX63" fmla="*/ 81357 w 336895"/>
                <a:gd name="connsiteY63" fmla="*/ 67 h 284021"/>
                <a:gd name="connsiteX64" fmla="*/ 62841 w 336895"/>
                <a:gd name="connsiteY64" fmla="*/ 2049 h 284021"/>
                <a:gd name="connsiteX65" fmla="*/ 29579 w 336895"/>
                <a:gd name="connsiteY65" fmla="*/ 6402 h 284021"/>
                <a:gd name="connsiteX66" fmla="*/ 21521 w 336895"/>
                <a:gd name="connsiteY66" fmla="*/ 11276 h 284021"/>
                <a:gd name="connsiteX67" fmla="*/ 9269 w 336895"/>
                <a:gd name="connsiteY67" fmla="*/ 28692 h 284021"/>
                <a:gd name="connsiteX68" fmla="*/ 8594 w 336895"/>
                <a:gd name="connsiteY68" fmla="*/ 38146 h 284021"/>
                <a:gd name="connsiteX69" fmla="*/ 20711 w 336895"/>
                <a:gd name="connsiteY69" fmla="*/ 44191 h 284021"/>
                <a:gd name="connsiteX70" fmla="*/ 22567 w 336895"/>
                <a:gd name="connsiteY70" fmla="*/ 45103 h 284021"/>
                <a:gd name="connsiteX71" fmla="*/ 22207 w 336895"/>
                <a:gd name="connsiteY71" fmla="*/ 47140 h 284021"/>
                <a:gd name="connsiteX72" fmla="*/ 17909 w 336895"/>
                <a:gd name="connsiteY72" fmla="*/ 72162 h 284021"/>
                <a:gd name="connsiteX73" fmla="*/ 17651 w 336895"/>
                <a:gd name="connsiteY73" fmla="*/ 73659 h 284021"/>
                <a:gd name="connsiteX74" fmla="*/ 16245 w 336895"/>
                <a:gd name="connsiteY74" fmla="*/ 74267 h 284021"/>
                <a:gd name="connsiteX75" fmla="*/ 0 w 336895"/>
                <a:gd name="connsiteY75" fmla="*/ 81234 h 2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36895" h="284021">
                  <a:moveTo>
                    <a:pt x="0" y="81234"/>
                  </a:moveTo>
                  <a:lnTo>
                    <a:pt x="1475" y="101235"/>
                  </a:lnTo>
                  <a:cubicBezTo>
                    <a:pt x="1526" y="101924"/>
                    <a:pt x="1638" y="102608"/>
                    <a:pt x="1809" y="103277"/>
                  </a:cubicBezTo>
                  <a:lnTo>
                    <a:pt x="10201" y="136098"/>
                  </a:lnTo>
                  <a:cubicBezTo>
                    <a:pt x="10610" y="137699"/>
                    <a:pt x="11354" y="139195"/>
                    <a:pt x="12381" y="140488"/>
                  </a:cubicBezTo>
                  <a:lnTo>
                    <a:pt x="37147" y="171642"/>
                  </a:lnTo>
                  <a:lnTo>
                    <a:pt x="37844" y="172554"/>
                  </a:lnTo>
                  <a:lnTo>
                    <a:pt x="37754" y="173612"/>
                  </a:lnTo>
                  <a:lnTo>
                    <a:pt x="34749" y="209835"/>
                  </a:lnTo>
                  <a:cubicBezTo>
                    <a:pt x="34525" y="212540"/>
                    <a:pt x="35246" y="215240"/>
                    <a:pt x="36790" y="217472"/>
                  </a:cubicBezTo>
                  <a:lnTo>
                    <a:pt x="57081" y="246808"/>
                  </a:lnTo>
                  <a:lnTo>
                    <a:pt x="57463" y="247360"/>
                  </a:lnTo>
                  <a:lnTo>
                    <a:pt x="57543" y="248002"/>
                  </a:lnTo>
                  <a:lnTo>
                    <a:pt x="60130" y="266101"/>
                  </a:lnTo>
                  <a:lnTo>
                    <a:pt x="60164" y="266326"/>
                  </a:lnTo>
                  <a:lnTo>
                    <a:pt x="60142" y="266619"/>
                  </a:lnTo>
                  <a:lnTo>
                    <a:pt x="59937" y="271846"/>
                  </a:lnTo>
                  <a:cubicBezTo>
                    <a:pt x="59684" y="278312"/>
                    <a:pt x="64718" y="283759"/>
                    <a:pt x="71180" y="284013"/>
                  </a:cubicBezTo>
                  <a:cubicBezTo>
                    <a:pt x="71637" y="284031"/>
                    <a:pt x="72094" y="284022"/>
                    <a:pt x="72550" y="283986"/>
                  </a:cubicBezTo>
                  <a:lnTo>
                    <a:pt x="117874" y="280448"/>
                  </a:lnTo>
                  <a:cubicBezTo>
                    <a:pt x="120374" y="280253"/>
                    <a:pt x="122745" y="279261"/>
                    <a:pt x="124639" y="277616"/>
                  </a:cubicBezTo>
                  <a:lnTo>
                    <a:pt x="166677" y="241113"/>
                  </a:lnTo>
                  <a:lnTo>
                    <a:pt x="167284" y="240562"/>
                  </a:lnTo>
                  <a:lnTo>
                    <a:pt x="168094" y="240426"/>
                  </a:lnTo>
                  <a:lnTo>
                    <a:pt x="190218" y="237162"/>
                  </a:lnTo>
                  <a:cubicBezTo>
                    <a:pt x="190827" y="237072"/>
                    <a:pt x="191429" y="236935"/>
                    <a:pt x="192016" y="236750"/>
                  </a:cubicBezTo>
                  <a:lnTo>
                    <a:pt x="229269" y="225053"/>
                  </a:lnTo>
                  <a:cubicBezTo>
                    <a:pt x="232171" y="224142"/>
                    <a:pt x="234605" y="222137"/>
                    <a:pt x="236055" y="219462"/>
                  </a:cubicBezTo>
                  <a:lnTo>
                    <a:pt x="249610" y="194468"/>
                  </a:lnTo>
                  <a:lnTo>
                    <a:pt x="249993" y="193748"/>
                  </a:lnTo>
                  <a:lnTo>
                    <a:pt x="250691" y="193365"/>
                  </a:lnTo>
                  <a:lnTo>
                    <a:pt x="311566" y="159254"/>
                  </a:lnTo>
                  <a:cubicBezTo>
                    <a:pt x="313539" y="158149"/>
                    <a:pt x="315150" y="156496"/>
                    <a:pt x="316204" y="154494"/>
                  </a:cubicBezTo>
                  <a:lnTo>
                    <a:pt x="322164" y="143182"/>
                  </a:lnTo>
                  <a:cubicBezTo>
                    <a:pt x="322513" y="142519"/>
                    <a:pt x="322798" y="141823"/>
                    <a:pt x="323015" y="141106"/>
                  </a:cubicBezTo>
                  <a:lnTo>
                    <a:pt x="333681" y="105781"/>
                  </a:lnTo>
                  <a:cubicBezTo>
                    <a:pt x="333748" y="105557"/>
                    <a:pt x="333809" y="105332"/>
                    <a:pt x="333863" y="105105"/>
                  </a:cubicBezTo>
                  <a:lnTo>
                    <a:pt x="336578" y="93688"/>
                  </a:lnTo>
                  <a:cubicBezTo>
                    <a:pt x="337347" y="90454"/>
                    <a:pt x="336707" y="87045"/>
                    <a:pt x="334817" y="84311"/>
                  </a:cubicBezTo>
                  <a:lnTo>
                    <a:pt x="306529" y="43388"/>
                  </a:lnTo>
                  <a:cubicBezTo>
                    <a:pt x="306144" y="42830"/>
                    <a:pt x="305693" y="42319"/>
                    <a:pt x="305187" y="41868"/>
                  </a:cubicBezTo>
                  <a:lnTo>
                    <a:pt x="299176" y="36505"/>
                  </a:lnTo>
                  <a:cubicBezTo>
                    <a:pt x="295159" y="32920"/>
                    <a:pt x="289216" y="32537"/>
                    <a:pt x="284773" y="35577"/>
                  </a:cubicBezTo>
                  <a:lnTo>
                    <a:pt x="277758" y="40375"/>
                  </a:lnTo>
                  <a:lnTo>
                    <a:pt x="277285" y="40701"/>
                  </a:lnTo>
                  <a:lnTo>
                    <a:pt x="276745" y="40826"/>
                  </a:lnTo>
                  <a:lnTo>
                    <a:pt x="263807" y="43392"/>
                  </a:lnTo>
                  <a:lnTo>
                    <a:pt x="262019" y="43774"/>
                  </a:lnTo>
                  <a:lnTo>
                    <a:pt x="260972" y="42255"/>
                  </a:lnTo>
                  <a:lnTo>
                    <a:pt x="235053" y="4998"/>
                  </a:lnTo>
                  <a:lnTo>
                    <a:pt x="227224" y="10851"/>
                  </a:lnTo>
                  <a:lnTo>
                    <a:pt x="194643" y="45170"/>
                  </a:lnTo>
                  <a:lnTo>
                    <a:pt x="194374" y="45463"/>
                  </a:lnTo>
                  <a:lnTo>
                    <a:pt x="194036" y="45654"/>
                  </a:lnTo>
                  <a:lnTo>
                    <a:pt x="175092" y="56854"/>
                  </a:lnTo>
                  <a:lnTo>
                    <a:pt x="174101" y="57440"/>
                  </a:lnTo>
                  <a:lnTo>
                    <a:pt x="172977" y="57147"/>
                  </a:lnTo>
                  <a:lnTo>
                    <a:pt x="148857" y="51124"/>
                  </a:lnTo>
                  <a:lnTo>
                    <a:pt x="148216" y="50966"/>
                  </a:lnTo>
                  <a:lnTo>
                    <a:pt x="147698" y="50505"/>
                  </a:lnTo>
                  <a:lnTo>
                    <a:pt x="111186" y="18226"/>
                  </a:lnTo>
                  <a:cubicBezTo>
                    <a:pt x="110920" y="17992"/>
                    <a:pt x="110645" y="17769"/>
                    <a:pt x="110359" y="17559"/>
                  </a:cubicBezTo>
                  <a:lnTo>
                    <a:pt x="89530" y="2270"/>
                  </a:lnTo>
                  <a:cubicBezTo>
                    <a:pt x="87175" y="541"/>
                    <a:pt x="84260" y="-244"/>
                    <a:pt x="81357" y="67"/>
                  </a:cubicBezTo>
                  <a:lnTo>
                    <a:pt x="62841" y="2049"/>
                  </a:lnTo>
                  <a:lnTo>
                    <a:pt x="29579" y="6402"/>
                  </a:lnTo>
                  <a:cubicBezTo>
                    <a:pt x="26329" y="6827"/>
                    <a:pt x="23407" y="8595"/>
                    <a:pt x="21521" y="11276"/>
                  </a:cubicBezTo>
                  <a:lnTo>
                    <a:pt x="9269" y="28692"/>
                  </a:lnTo>
                  <a:lnTo>
                    <a:pt x="8594" y="38146"/>
                  </a:lnTo>
                  <a:lnTo>
                    <a:pt x="20711" y="44191"/>
                  </a:lnTo>
                  <a:lnTo>
                    <a:pt x="22567" y="45103"/>
                  </a:lnTo>
                  <a:lnTo>
                    <a:pt x="22207" y="47140"/>
                  </a:lnTo>
                  <a:lnTo>
                    <a:pt x="17909" y="72162"/>
                  </a:lnTo>
                  <a:lnTo>
                    <a:pt x="17651" y="73659"/>
                  </a:lnTo>
                  <a:lnTo>
                    <a:pt x="16245" y="74267"/>
                  </a:lnTo>
                  <a:lnTo>
                    <a:pt x="0" y="8123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72000" tIns="0" rIns="0" bIns="36000" rtlCol="0" anchor="ctr"/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393" name="Полилиния: фигура 134">
              <a:extLst>
                <a:ext uri="{FF2B5EF4-FFF2-40B4-BE49-F238E27FC236}">
                  <a16:creationId xmlns:a16="http://schemas.microsoft.com/office/drawing/2014/main" id="{92B768A3-117D-745C-8EC4-3A412B271B64}"/>
                </a:ext>
              </a:extLst>
            </p:cNvPr>
            <p:cNvSpPr/>
            <p:nvPr/>
          </p:nvSpPr>
          <p:spPr>
            <a:xfrm rot="193056">
              <a:off x="8750558" y="3638536"/>
              <a:ext cx="119396" cy="100928"/>
            </a:xfrm>
            <a:custGeom>
              <a:avLst/>
              <a:gdLst>
                <a:gd name="connsiteX0" fmla="*/ 0 w 319685"/>
                <a:gd name="connsiteY0" fmla="*/ 195908 h 270237"/>
                <a:gd name="connsiteX1" fmla="*/ 630 w 319685"/>
                <a:gd name="connsiteY1" fmla="*/ 223323 h 270237"/>
                <a:gd name="connsiteX2" fmla="*/ 6770 w 319685"/>
                <a:gd name="connsiteY2" fmla="*/ 233362 h 270237"/>
                <a:gd name="connsiteX3" fmla="*/ 62031 w 319685"/>
                <a:gd name="connsiteY3" fmla="*/ 263238 h 270237"/>
                <a:gd name="connsiteX4" fmla="*/ 63901 w 319685"/>
                <a:gd name="connsiteY4" fmla="*/ 264048 h 270237"/>
                <a:gd name="connsiteX5" fmla="*/ 80696 w 319685"/>
                <a:gd name="connsiteY5" fmla="*/ 269638 h 270237"/>
                <a:gd name="connsiteX6" fmla="*/ 88999 w 319685"/>
                <a:gd name="connsiteY6" fmla="*/ 269293 h 270237"/>
                <a:gd name="connsiteX7" fmla="*/ 94784 w 319685"/>
                <a:gd name="connsiteY7" fmla="*/ 266817 h 270237"/>
                <a:gd name="connsiteX8" fmla="*/ 101719 w 319685"/>
                <a:gd name="connsiteY8" fmla="*/ 258030 h 270237"/>
                <a:gd name="connsiteX9" fmla="*/ 104329 w 319685"/>
                <a:gd name="connsiteY9" fmla="*/ 242846 h 270237"/>
                <a:gd name="connsiteX10" fmla="*/ 92416 w 319685"/>
                <a:gd name="connsiteY10" fmla="*/ 236892 h 270237"/>
                <a:gd name="connsiteX11" fmla="*/ 90740 w 319685"/>
                <a:gd name="connsiteY11" fmla="*/ 236048 h 270237"/>
                <a:gd name="connsiteX12" fmla="*/ 90876 w 319685"/>
                <a:gd name="connsiteY12" fmla="*/ 234201 h 270237"/>
                <a:gd name="connsiteX13" fmla="*/ 91730 w 319685"/>
                <a:gd name="connsiteY13" fmla="*/ 222124 h 270237"/>
                <a:gd name="connsiteX14" fmla="*/ 91775 w 319685"/>
                <a:gd name="connsiteY14" fmla="*/ 221347 h 270237"/>
                <a:gd name="connsiteX15" fmla="*/ 92236 w 319685"/>
                <a:gd name="connsiteY15" fmla="*/ 220706 h 270237"/>
                <a:gd name="connsiteX16" fmla="*/ 108604 w 319685"/>
                <a:gd name="connsiteY16" fmla="*/ 197429 h 270237"/>
                <a:gd name="connsiteX17" fmla="*/ 109324 w 319685"/>
                <a:gd name="connsiteY17" fmla="*/ 196427 h 270237"/>
                <a:gd name="connsiteX18" fmla="*/ 110540 w 319685"/>
                <a:gd name="connsiteY18" fmla="*/ 196269 h 270237"/>
                <a:gd name="connsiteX19" fmla="*/ 150161 w 319685"/>
                <a:gd name="connsiteY19" fmla="*/ 191113 h 270237"/>
                <a:gd name="connsiteX20" fmla="*/ 150229 w 319685"/>
                <a:gd name="connsiteY20" fmla="*/ 191080 h 270237"/>
                <a:gd name="connsiteX21" fmla="*/ 174348 w 319685"/>
                <a:gd name="connsiteY21" fmla="*/ 188525 h 270237"/>
                <a:gd name="connsiteX22" fmla="*/ 175428 w 319685"/>
                <a:gd name="connsiteY22" fmla="*/ 188401 h 270237"/>
                <a:gd name="connsiteX23" fmla="*/ 176306 w 319685"/>
                <a:gd name="connsiteY23" fmla="*/ 189042 h 270237"/>
                <a:gd name="connsiteX24" fmla="*/ 202136 w 319685"/>
                <a:gd name="connsiteY24" fmla="*/ 208020 h 270237"/>
                <a:gd name="connsiteX25" fmla="*/ 202203 w 319685"/>
                <a:gd name="connsiteY25" fmla="*/ 208043 h 270237"/>
                <a:gd name="connsiteX26" fmla="*/ 202338 w 319685"/>
                <a:gd name="connsiteY26" fmla="*/ 208178 h 270237"/>
                <a:gd name="connsiteX27" fmla="*/ 236716 w 319685"/>
                <a:gd name="connsiteY27" fmla="*/ 238558 h 270237"/>
                <a:gd name="connsiteX28" fmla="*/ 241624 w 319685"/>
                <a:gd name="connsiteY28" fmla="*/ 241142 h 270237"/>
                <a:gd name="connsiteX29" fmla="*/ 256560 w 319685"/>
                <a:gd name="connsiteY29" fmla="*/ 244886 h 270237"/>
                <a:gd name="connsiteX30" fmla="*/ 265358 w 319685"/>
                <a:gd name="connsiteY30" fmla="*/ 243611 h 270237"/>
                <a:gd name="connsiteX31" fmla="*/ 277461 w 319685"/>
                <a:gd name="connsiteY31" fmla="*/ 236463 h 270237"/>
                <a:gd name="connsiteX32" fmla="*/ 279998 w 319685"/>
                <a:gd name="connsiteY32" fmla="*/ 234443 h 270237"/>
                <a:gd name="connsiteX33" fmla="*/ 311337 w 319685"/>
                <a:gd name="connsiteY33" fmla="*/ 201447 h 270237"/>
                <a:gd name="connsiteX34" fmla="*/ 311484 w 319685"/>
                <a:gd name="connsiteY34" fmla="*/ 201278 h 270237"/>
                <a:gd name="connsiteX35" fmla="*/ 311675 w 319685"/>
                <a:gd name="connsiteY35" fmla="*/ 201121 h 270237"/>
                <a:gd name="connsiteX36" fmla="*/ 319686 w 319685"/>
                <a:gd name="connsiteY36" fmla="*/ 195098 h 270237"/>
                <a:gd name="connsiteX37" fmla="*/ 295678 w 319685"/>
                <a:gd name="connsiteY37" fmla="*/ 165472 h 270237"/>
                <a:gd name="connsiteX38" fmla="*/ 294204 w 319685"/>
                <a:gd name="connsiteY38" fmla="*/ 163638 h 270237"/>
                <a:gd name="connsiteX39" fmla="*/ 295723 w 319685"/>
                <a:gd name="connsiteY39" fmla="*/ 161882 h 270237"/>
                <a:gd name="connsiteX40" fmla="*/ 302896 w 319685"/>
                <a:gd name="connsiteY40" fmla="*/ 153590 h 270237"/>
                <a:gd name="connsiteX41" fmla="*/ 305707 w 319685"/>
                <a:gd name="connsiteY41" fmla="*/ 144896 h 270237"/>
                <a:gd name="connsiteX42" fmla="*/ 304757 w 319685"/>
                <a:gd name="connsiteY42" fmla="*/ 134090 h 270237"/>
                <a:gd name="connsiteX43" fmla="*/ 293886 w 319685"/>
                <a:gd name="connsiteY43" fmla="*/ 123426 h 270237"/>
                <a:gd name="connsiteX44" fmla="*/ 255438 w 319685"/>
                <a:gd name="connsiteY44" fmla="*/ 120809 h 270237"/>
                <a:gd name="connsiteX45" fmla="*/ 254110 w 319685"/>
                <a:gd name="connsiteY45" fmla="*/ 120742 h 270237"/>
                <a:gd name="connsiteX46" fmla="*/ 253346 w 319685"/>
                <a:gd name="connsiteY46" fmla="*/ 119639 h 270237"/>
                <a:gd name="connsiteX47" fmla="*/ 228991 w 319685"/>
                <a:gd name="connsiteY47" fmla="*/ 84941 h 270237"/>
                <a:gd name="connsiteX48" fmla="*/ 219963 w 319685"/>
                <a:gd name="connsiteY48" fmla="*/ 79970 h 270237"/>
                <a:gd name="connsiteX49" fmla="*/ 190886 w 319685"/>
                <a:gd name="connsiteY49" fmla="*/ 78588 h 270237"/>
                <a:gd name="connsiteX50" fmla="*/ 189109 w 319685"/>
                <a:gd name="connsiteY50" fmla="*/ 78498 h 270237"/>
                <a:gd name="connsiteX51" fmla="*/ 188422 w 319685"/>
                <a:gd name="connsiteY51" fmla="*/ 76844 h 270237"/>
                <a:gd name="connsiteX52" fmla="*/ 176348 w 319685"/>
                <a:gd name="connsiteY52" fmla="*/ 47061 h 270237"/>
                <a:gd name="connsiteX53" fmla="*/ 174467 w 319685"/>
                <a:gd name="connsiteY53" fmla="*/ 43934 h 270237"/>
                <a:gd name="connsiteX54" fmla="*/ 137629 w 319685"/>
                <a:gd name="connsiteY54" fmla="*/ 0 h 270237"/>
                <a:gd name="connsiteX55" fmla="*/ 132466 w 319685"/>
                <a:gd name="connsiteY55" fmla="*/ 6337 h 270237"/>
                <a:gd name="connsiteX56" fmla="*/ 125705 w 319685"/>
                <a:gd name="connsiteY56" fmla="*/ 40138 h 270237"/>
                <a:gd name="connsiteX57" fmla="*/ 125592 w 319685"/>
                <a:gd name="connsiteY57" fmla="*/ 40689 h 270237"/>
                <a:gd name="connsiteX58" fmla="*/ 125278 w 319685"/>
                <a:gd name="connsiteY58" fmla="*/ 41140 h 270237"/>
                <a:gd name="connsiteX59" fmla="*/ 116683 w 319685"/>
                <a:gd name="connsiteY59" fmla="*/ 54062 h 270237"/>
                <a:gd name="connsiteX60" fmla="*/ 115491 w 319685"/>
                <a:gd name="connsiteY60" fmla="*/ 55874 h 270237"/>
                <a:gd name="connsiteX61" fmla="*/ 113420 w 319685"/>
                <a:gd name="connsiteY61" fmla="*/ 55154 h 270237"/>
                <a:gd name="connsiteX62" fmla="*/ 70666 w 319685"/>
                <a:gd name="connsiteY62" fmla="*/ 40297 h 270237"/>
                <a:gd name="connsiteX63" fmla="*/ 55761 w 319685"/>
                <a:gd name="connsiteY63" fmla="*/ 47522 h 270237"/>
                <a:gd name="connsiteX64" fmla="*/ 55113 w 319685"/>
                <a:gd name="connsiteY64" fmla="*/ 51366 h 270237"/>
                <a:gd name="connsiteX65" fmla="*/ 55113 w 319685"/>
                <a:gd name="connsiteY65" fmla="*/ 96688 h 270237"/>
                <a:gd name="connsiteX66" fmla="*/ 54403 w 319685"/>
                <a:gd name="connsiteY66" fmla="*/ 97465 h 270237"/>
                <a:gd name="connsiteX67" fmla="*/ 47246 w 319685"/>
                <a:gd name="connsiteY67" fmla="*/ 105521 h 270237"/>
                <a:gd name="connsiteX68" fmla="*/ 45604 w 319685"/>
                <a:gd name="connsiteY68" fmla="*/ 118702 h 270237"/>
                <a:gd name="connsiteX69" fmla="*/ 53076 w 319685"/>
                <a:gd name="connsiteY69" fmla="*/ 133112 h 270237"/>
                <a:gd name="connsiteX70" fmla="*/ 53639 w 319685"/>
                <a:gd name="connsiteY70" fmla="*/ 134170 h 270237"/>
                <a:gd name="connsiteX71" fmla="*/ 53234 w 319685"/>
                <a:gd name="connsiteY71" fmla="*/ 135342 h 270237"/>
                <a:gd name="connsiteX72" fmla="*/ 48059 w 319685"/>
                <a:gd name="connsiteY72" fmla="*/ 150008 h 270237"/>
                <a:gd name="connsiteX73" fmla="*/ 47845 w 319685"/>
                <a:gd name="connsiteY73" fmla="*/ 150593 h 270237"/>
                <a:gd name="connsiteX74" fmla="*/ 47328 w 319685"/>
                <a:gd name="connsiteY74" fmla="*/ 151077 h 270237"/>
                <a:gd name="connsiteX75" fmla="*/ 0 w 319685"/>
                <a:gd name="connsiteY75" fmla="*/ 195909 h 27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19685" h="270237">
                  <a:moveTo>
                    <a:pt x="0" y="195908"/>
                  </a:moveTo>
                  <a:lnTo>
                    <a:pt x="630" y="223323"/>
                  </a:lnTo>
                  <a:cubicBezTo>
                    <a:pt x="727" y="227530"/>
                    <a:pt x="3070" y="231361"/>
                    <a:pt x="6770" y="233362"/>
                  </a:cubicBezTo>
                  <a:lnTo>
                    <a:pt x="62031" y="263238"/>
                  </a:lnTo>
                  <a:cubicBezTo>
                    <a:pt x="62630" y="263562"/>
                    <a:pt x="63256" y="263833"/>
                    <a:pt x="63901" y="264048"/>
                  </a:cubicBezTo>
                  <a:lnTo>
                    <a:pt x="80696" y="269638"/>
                  </a:lnTo>
                  <a:cubicBezTo>
                    <a:pt x="83413" y="270543"/>
                    <a:pt x="86366" y="270420"/>
                    <a:pt x="88999" y="269293"/>
                  </a:cubicBezTo>
                  <a:lnTo>
                    <a:pt x="94784" y="266817"/>
                  </a:lnTo>
                  <a:cubicBezTo>
                    <a:pt x="98435" y="265254"/>
                    <a:pt x="101046" y="261946"/>
                    <a:pt x="101719" y="258030"/>
                  </a:cubicBezTo>
                  <a:lnTo>
                    <a:pt x="104329" y="242846"/>
                  </a:lnTo>
                  <a:lnTo>
                    <a:pt x="92416" y="236892"/>
                  </a:lnTo>
                  <a:lnTo>
                    <a:pt x="90740" y="236048"/>
                  </a:lnTo>
                  <a:lnTo>
                    <a:pt x="90876" y="234201"/>
                  </a:lnTo>
                  <a:lnTo>
                    <a:pt x="91730" y="222124"/>
                  </a:lnTo>
                  <a:lnTo>
                    <a:pt x="91775" y="221347"/>
                  </a:lnTo>
                  <a:lnTo>
                    <a:pt x="92236" y="220706"/>
                  </a:lnTo>
                  <a:lnTo>
                    <a:pt x="108604" y="197429"/>
                  </a:lnTo>
                  <a:lnTo>
                    <a:pt x="109324" y="196427"/>
                  </a:lnTo>
                  <a:lnTo>
                    <a:pt x="110540" y="196269"/>
                  </a:lnTo>
                  <a:lnTo>
                    <a:pt x="150161" y="191113"/>
                  </a:lnTo>
                  <a:lnTo>
                    <a:pt x="150229" y="191080"/>
                  </a:lnTo>
                  <a:lnTo>
                    <a:pt x="174348" y="188525"/>
                  </a:lnTo>
                  <a:lnTo>
                    <a:pt x="175428" y="188401"/>
                  </a:lnTo>
                  <a:lnTo>
                    <a:pt x="176306" y="189042"/>
                  </a:lnTo>
                  <a:lnTo>
                    <a:pt x="202136" y="208020"/>
                  </a:lnTo>
                  <a:lnTo>
                    <a:pt x="202203" y="208043"/>
                  </a:lnTo>
                  <a:lnTo>
                    <a:pt x="202338" y="208178"/>
                  </a:lnTo>
                  <a:lnTo>
                    <a:pt x="236716" y="238558"/>
                  </a:lnTo>
                  <a:cubicBezTo>
                    <a:pt x="238122" y="239800"/>
                    <a:pt x="239805" y="240687"/>
                    <a:pt x="241624" y="241142"/>
                  </a:cubicBezTo>
                  <a:lnTo>
                    <a:pt x="256560" y="244886"/>
                  </a:lnTo>
                  <a:cubicBezTo>
                    <a:pt x="259546" y="245634"/>
                    <a:pt x="262707" y="245176"/>
                    <a:pt x="265358" y="243611"/>
                  </a:cubicBezTo>
                  <a:lnTo>
                    <a:pt x="277461" y="236463"/>
                  </a:lnTo>
                  <a:cubicBezTo>
                    <a:pt x="278397" y="235910"/>
                    <a:pt x="279250" y="235231"/>
                    <a:pt x="279998" y="234443"/>
                  </a:cubicBezTo>
                  <a:lnTo>
                    <a:pt x="311337" y="201447"/>
                  </a:lnTo>
                  <a:lnTo>
                    <a:pt x="311484" y="201278"/>
                  </a:lnTo>
                  <a:lnTo>
                    <a:pt x="311675" y="201121"/>
                  </a:lnTo>
                  <a:lnTo>
                    <a:pt x="319686" y="195098"/>
                  </a:lnTo>
                  <a:lnTo>
                    <a:pt x="295678" y="165472"/>
                  </a:lnTo>
                  <a:lnTo>
                    <a:pt x="294204" y="163638"/>
                  </a:lnTo>
                  <a:lnTo>
                    <a:pt x="295723" y="161882"/>
                  </a:lnTo>
                  <a:lnTo>
                    <a:pt x="302896" y="153590"/>
                  </a:lnTo>
                  <a:cubicBezTo>
                    <a:pt x="304970" y="151192"/>
                    <a:pt x="305984" y="148056"/>
                    <a:pt x="305707" y="144896"/>
                  </a:cubicBezTo>
                  <a:lnTo>
                    <a:pt x="304757" y="134090"/>
                  </a:lnTo>
                  <a:cubicBezTo>
                    <a:pt x="304252" y="128342"/>
                    <a:pt x="299640" y="123818"/>
                    <a:pt x="293886" y="123426"/>
                  </a:cubicBezTo>
                  <a:lnTo>
                    <a:pt x="255438" y="120809"/>
                  </a:lnTo>
                  <a:lnTo>
                    <a:pt x="254110" y="120742"/>
                  </a:lnTo>
                  <a:lnTo>
                    <a:pt x="253346" y="119639"/>
                  </a:lnTo>
                  <a:lnTo>
                    <a:pt x="228991" y="84941"/>
                  </a:lnTo>
                  <a:cubicBezTo>
                    <a:pt x="226911" y="81977"/>
                    <a:pt x="223578" y="80142"/>
                    <a:pt x="219963" y="79970"/>
                  </a:cubicBezTo>
                  <a:lnTo>
                    <a:pt x="190886" y="78588"/>
                  </a:lnTo>
                  <a:lnTo>
                    <a:pt x="189109" y="78498"/>
                  </a:lnTo>
                  <a:lnTo>
                    <a:pt x="188422" y="76844"/>
                  </a:lnTo>
                  <a:lnTo>
                    <a:pt x="176348" y="47061"/>
                  </a:lnTo>
                  <a:cubicBezTo>
                    <a:pt x="175888" y="45927"/>
                    <a:pt x="175253" y="44872"/>
                    <a:pt x="174467" y="43934"/>
                  </a:cubicBezTo>
                  <a:lnTo>
                    <a:pt x="137629" y="0"/>
                  </a:lnTo>
                  <a:lnTo>
                    <a:pt x="132466" y="6337"/>
                  </a:lnTo>
                  <a:lnTo>
                    <a:pt x="125705" y="40138"/>
                  </a:lnTo>
                  <a:lnTo>
                    <a:pt x="125592" y="40689"/>
                  </a:lnTo>
                  <a:lnTo>
                    <a:pt x="125278" y="41140"/>
                  </a:lnTo>
                  <a:lnTo>
                    <a:pt x="116683" y="54062"/>
                  </a:lnTo>
                  <a:lnTo>
                    <a:pt x="115491" y="55874"/>
                  </a:lnTo>
                  <a:lnTo>
                    <a:pt x="113420" y="55154"/>
                  </a:lnTo>
                  <a:lnTo>
                    <a:pt x="70666" y="40297"/>
                  </a:lnTo>
                  <a:cubicBezTo>
                    <a:pt x="64556" y="38174"/>
                    <a:pt x="57883" y="41409"/>
                    <a:pt x="55761" y="47522"/>
                  </a:cubicBezTo>
                  <a:cubicBezTo>
                    <a:pt x="55332" y="48758"/>
                    <a:pt x="55113" y="50057"/>
                    <a:pt x="55113" y="51366"/>
                  </a:cubicBezTo>
                  <a:lnTo>
                    <a:pt x="55113" y="96688"/>
                  </a:lnTo>
                  <a:lnTo>
                    <a:pt x="54403" y="97465"/>
                  </a:lnTo>
                  <a:lnTo>
                    <a:pt x="47246" y="105521"/>
                  </a:lnTo>
                  <a:cubicBezTo>
                    <a:pt x="44023" y="109150"/>
                    <a:pt x="43370" y="114392"/>
                    <a:pt x="45604" y="118702"/>
                  </a:cubicBezTo>
                  <a:lnTo>
                    <a:pt x="53076" y="133112"/>
                  </a:lnTo>
                  <a:lnTo>
                    <a:pt x="53639" y="134170"/>
                  </a:lnTo>
                  <a:lnTo>
                    <a:pt x="53234" y="135342"/>
                  </a:lnTo>
                  <a:lnTo>
                    <a:pt x="48059" y="150008"/>
                  </a:lnTo>
                  <a:lnTo>
                    <a:pt x="47845" y="150593"/>
                  </a:lnTo>
                  <a:lnTo>
                    <a:pt x="47328" y="151077"/>
                  </a:lnTo>
                  <a:lnTo>
                    <a:pt x="0" y="19590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2" name="Полилиния: фигура 135">
              <a:extLst>
                <a:ext uri="{FF2B5EF4-FFF2-40B4-BE49-F238E27FC236}">
                  <a16:creationId xmlns:a16="http://schemas.microsoft.com/office/drawing/2014/main" id="{7077DD3C-0C45-5613-F433-25B18D891195}"/>
                </a:ext>
              </a:extLst>
            </p:cNvPr>
            <p:cNvSpPr/>
            <p:nvPr/>
          </p:nvSpPr>
          <p:spPr>
            <a:xfrm rot="193056">
              <a:off x="8669935" y="3583347"/>
              <a:ext cx="101501" cy="121400"/>
            </a:xfrm>
            <a:custGeom>
              <a:avLst/>
              <a:gdLst>
                <a:gd name="connsiteX0" fmla="*/ 95343 w 271772"/>
                <a:gd name="connsiteY0" fmla="*/ 3933 h 325053"/>
                <a:gd name="connsiteX1" fmla="*/ 78479 w 271772"/>
                <a:gd name="connsiteY1" fmla="*/ 4643 h 325053"/>
                <a:gd name="connsiteX2" fmla="*/ 77962 w 271772"/>
                <a:gd name="connsiteY2" fmla="*/ 4665 h 325053"/>
                <a:gd name="connsiteX3" fmla="*/ 77466 w 271772"/>
                <a:gd name="connsiteY3" fmla="*/ 4485 h 325053"/>
                <a:gd name="connsiteX4" fmla="*/ 66380 w 271772"/>
                <a:gd name="connsiteY4" fmla="*/ 645 h 325053"/>
                <a:gd name="connsiteX5" fmla="*/ 53596 w 271772"/>
                <a:gd name="connsiteY5" fmla="*/ 4165 h 325053"/>
                <a:gd name="connsiteX6" fmla="*/ 28663 w 271772"/>
                <a:gd name="connsiteY6" fmla="*/ 33752 h 325053"/>
                <a:gd name="connsiteX7" fmla="*/ 26071 w 271772"/>
                <a:gd name="connsiteY7" fmla="*/ 39342 h 325053"/>
                <a:gd name="connsiteX8" fmla="*/ 19818 w 271772"/>
                <a:gd name="connsiteY8" fmla="*/ 76138 h 325053"/>
                <a:gd name="connsiteX9" fmla="*/ 19653 w 271772"/>
                <a:gd name="connsiteY9" fmla="*/ 77956 h 325053"/>
                <a:gd name="connsiteX10" fmla="*/ 18889 w 271772"/>
                <a:gd name="connsiteY10" fmla="*/ 139128 h 325053"/>
                <a:gd name="connsiteX11" fmla="*/ 18877 w 271772"/>
                <a:gd name="connsiteY11" fmla="*/ 140006 h 325053"/>
                <a:gd name="connsiteX12" fmla="*/ 18360 w 271772"/>
                <a:gd name="connsiteY12" fmla="*/ 140750 h 325053"/>
                <a:gd name="connsiteX13" fmla="*/ 8111 w 271772"/>
                <a:gd name="connsiteY13" fmla="*/ 154931 h 325053"/>
                <a:gd name="connsiteX14" fmla="*/ 7717 w 271772"/>
                <a:gd name="connsiteY14" fmla="*/ 155484 h 325053"/>
                <a:gd name="connsiteX15" fmla="*/ 7132 w 271772"/>
                <a:gd name="connsiteY15" fmla="*/ 155810 h 325053"/>
                <a:gd name="connsiteX16" fmla="*/ 0 w 271772"/>
                <a:gd name="connsiteY16" fmla="*/ 159468 h 325053"/>
                <a:gd name="connsiteX17" fmla="*/ 43136 w 271772"/>
                <a:gd name="connsiteY17" fmla="*/ 227472 h 325053"/>
                <a:gd name="connsiteX18" fmla="*/ 51832 w 271772"/>
                <a:gd name="connsiteY18" fmla="*/ 232850 h 325053"/>
                <a:gd name="connsiteX19" fmla="*/ 78411 w 271772"/>
                <a:gd name="connsiteY19" fmla="*/ 235569 h 325053"/>
                <a:gd name="connsiteX20" fmla="*/ 79851 w 271772"/>
                <a:gd name="connsiteY20" fmla="*/ 235727 h 325053"/>
                <a:gd name="connsiteX21" fmla="*/ 80571 w 271772"/>
                <a:gd name="connsiteY21" fmla="*/ 236965 h 325053"/>
                <a:gd name="connsiteX22" fmla="*/ 90910 w 271772"/>
                <a:gd name="connsiteY22" fmla="*/ 255054 h 325053"/>
                <a:gd name="connsiteX23" fmla="*/ 91281 w 271772"/>
                <a:gd name="connsiteY23" fmla="*/ 255706 h 325053"/>
                <a:gd name="connsiteX24" fmla="*/ 91281 w 271772"/>
                <a:gd name="connsiteY24" fmla="*/ 270537 h 325053"/>
                <a:gd name="connsiteX25" fmla="*/ 97083 w 271772"/>
                <a:gd name="connsiteY25" fmla="*/ 280653 h 325053"/>
                <a:gd name="connsiteX26" fmla="*/ 153963 w 271772"/>
                <a:gd name="connsiteY26" fmla="*/ 313913 h 325053"/>
                <a:gd name="connsiteX27" fmla="*/ 157868 w 271772"/>
                <a:gd name="connsiteY27" fmla="*/ 315342 h 325053"/>
                <a:gd name="connsiteX28" fmla="*/ 212749 w 271772"/>
                <a:gd name="connsiteY28" fmla="*/ 324881 h 325053"/>
                <a:gd name="connsiteX29" fmla="*/ 222805 w 271772"/>
                <a:gd name="connsiteY29" fmla="*/ 321844 h 325053"/>
                <a:gd name="connsiteX30" fmla="*/ 263750 w 271772"/>
                <a:gd name="connsiteY30" fmla="*/ 283047 h 325053"/>
                <a:gd name="connsiteX31" fmla="*/ 265935 w 271772"/>
                <a:gd name="connsiteY31" fmla="*/ 279682 h 325053"/>
                <a:gd name="connsiteX32" fmla="*/ 268559 w 271772"/>
                <a:gd name="connsiteY32" fmla="*/ 272247 h 325053"/>
                <a:gd name="connsiteX33" fmla="*/ 268088 w 271772"/>
                <a:gd name="connsiteY33" fmla="*/ 265459 h 325053"/>
                <a:gd name="connsiteX34" fmla="*/ 258296 w 271772"/>
                <a:gd name="connsiteY34" fmla="*/ 246544 h 325053"/>
                <a:gd name="connsiteX35" fmla="*/ 257418 w 271772"/>
                <a:gd name="connsiteY35" fmla="*/ 244821 h 325053"/>
                <a:gd name="connsiteX36" fmla="*/ 258700 w 271772"/>
                <a:gd name="connsiteY36" fmla="*/ 243403 h 325053"/>
                <a:gd name="connsiteX37" fmla="*/ 268819 w 271772"/>
                <a:gd name="connsiteY37" fmla="*/ 231997 h 325053"/>
                <a:gd name="connsiteX38" fmla="*/ 271772 w 271772"/>
                <a:gd name="connsiteY38" fmla="*/ 224218 h 325053"/>
                <a:gd name="connsiteX39" fmla="*/ 271773 w 271772"/>
                <a:gd name="connsiteY39" fmla="*/ 178634 h 325053"/>
                <a:gd name="connsiteX40" fmla="*/ 260855 w 271772"/>
                <a:gd name="connsiteY40" fmla="*/ 166943 h 325053"/>
                <a:gd name="connsiteX41" fmla="*/ 249385 w 271772"/>
                <a:gd name="connsiteY41" fmla="*/ 166164 h 325053"/>
                <a:gd name="connsiteX42" fmla="*/ 247743 w 271772"/>
                <a:gd name="connsiteY42" fmla="*/ 166029 h 325053"/>
                <a:gd name="connsiteX43" fmla="*/ 247023 w 271772"/>
                <a:gd name="connsiteY43" fmla="*/ 164544 h 325053"/>
                <a:gd name="connsiteX44" fmla="*/ 233860 w 271772"/>
                <a:gd name="connsiteY44" fmla="*/ 136066 h 325053"/>
                <a:gd name="connsiteX45" fmla="*/ 225279 w 271772"/>
                <a:gd name="connsiteY45" fmla="*/ 129448 h 325053"/>
                <a:gd name="connsiteX46" fmla="*/ 200758 w 271772"/>
                <a:gd name="connsiteY46" fmla="*/ 125089 h 325053"/>
                <a:gd name="connsiteX47" fmla="*/ 191044 w 271772"/>
                <a:gd name="connsiteY47" fmla="*/ 127768 h 325053"/>
                <a:gd name="connsiteX48" fmla="*/ 183349 w 271772"/>
                <a:gd name="connsiteY48" fmla="*/ 134434 h 325053"/>
                <a:gd name="connsiteX49" fmla="*/ 180830 w 271772"/>
                <a:gd name="connsiteY49" fmla="*/ 136607 h 325053"/>
                <a:gd name="connsiteX50" fmla="*/ 179119 w 271772"/>
                <a:gd name="connsiteY50" fmla="*/ 133759 h 325053"/>
                <a:gd name="connsiteX51" fmla="*/ 156709 w 271772"/>
                <a:gd name="connsiteY51" fmla="*/ 96693 h 325053"/>
                <a:gd name="connsiteX52" fmla="*/ 156372 w 271772"/>
                <a:gd name="connsiteY52" fmla="*/ 96141 h 325053"/>
                <a:gd name="connsiteX53" fmla="*/ 156327 w 271772"/>
                <a:gd name="connsiteY53" fmla="*/ 95500 h 325053"/>
                <a:gd name="connsiteX54" fmla="*/ 153924 w 271772"/>
                <a:gd name="connsiteY54" fmla="*/ 64889 h 325053"/>
                <a:gd name="connsiteX55" fmla="*/ 142249 w 271772"/>
                <a:gd name="connsiteY55" fmla="*/ 54089 h 325053"/>
                <a:gd name="connsiteX56" fmla="*/ 113218 w 271772"/>
                <a:gd name="connsiteY56" fmla="*/ 54089 h 325053"/>
                <a:gd name="connsiteX57" fmla="*/ 112543 w 271772"/>
                <a:gd name="connsiteY57" fmla="*/ 52221 h 325053"/>
                <a:gd name="connsiteX58" fmla="*/ 95342 w 271772"/>
                <a:gd name="connsiteY58" fmla="*/ 3932 h 32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1772" h="325053">
                  <a:moveTo>
                    <a:pt x="95343" y="3933"/>
                  </a:moveTo>
                  <a:lnTo>
                    <a:pt x="78479" y="4643"/>
                  </a:lnTo>
                  <a:lnTo>
                    <a:pt x="77962" y="4665"/>
                  </a:lnTo>
                  <a:lnTo>
                    <a:pt x="77466" y="4485"/>
                  </a:lnTo>
                  <a:lnTo>
                    <a:pt x="66380" y="645"/>
                  </a:lnTo>
                  <a:cubicBezTo>
                    <a:pt x="61802" y="-941"/>
                    <a:pt x="56720" y="459"/>
                    <a:pt x="53596" y="4165"/>
                  </a:cubicBezTo>
                  <a:lnTo>
                    <a:pt x="28663" y="33752"/>
                  </a:lnTo>
                  <a:cubicBezTo>
                    <a:pt x="27316" y="35351"/>
                    <a:pt x="26421" y="37280"/>
                    <a:pt x="26071" y="39342"/>
                  </a:cubicBezTo>
                  <a:lnTo>
                    <a:pt x="19818" y="76138"/>
                  </a:lnTo>
                  <a:cubicBezTo>
                    <a:pt x="19716" y="76739"/>
                    <a:pt x="19661" y="77347"/>
                    <a:pt x="19653" y="77956"/>
                  </a:cubicBezTo>
                  <a:lnTo>
                    <a:pt x="18889" y="139128"/>
                  </a:lnTo>
                  <a:lnTo>
                    <a:pt x="18877" y="140006"/>
                  </a:lnTo>
                  <a:lnTo>
                    <a:pt x="18360" y="140750"/>
                  </a:lnTo>
                  <a:lnTo>
                    <a:pt x="8111" y="154931"/>
                  </a:lnTo>
                  <a:lnTo>
                    <a:pt x="7717" y="155484"/>
                  </a:lnTo>
                  <a:lnTo>
                    <a:pt x="7132" y="155810"/>
                  </a:lnTo>
                  <a:lnTo>
                    <a:pt x="0" y="159468"/>
                  </a:lnTo>
                  <a:lnTo>
                    <a:pt x="43136" y="227472"/>
                  </a:lnTo>
                  <a:cubicBezTo>
                    <a:pt x="45059" y="230503"/>
                    <a:pt x="48263" y="232485"/>
                    <a:pt x="51832" y="232850"/>
                  </a:cubicBezTo>
                  <a:lnTo>
                    <a:pt x="78411" y="235569"/>
                  </a:lnTo>
                  <a:lnTo>
                    <a:pt x="79851" y="235727"/>
                  </a:lnTo>
                  <a:lnTo>
                    <a:pt x="80571" y="236965"/>
                  </a:lnTo>
                  <a:lnTo>
                    <a:pt x="90910" y="255054"/>
                  </a:lnTo>
                  <a:lnTo>
                    <a:pt x="91281" y="255706"/>
                  </a:lnTo>
                  <a:lnTo>
                    <a:pt x="91281" y="270537"/>
                  </a:lnTo>
                  <a:cubicBezTo>
                    <a:pt x="91281" y="274701"/>
                    <a:pt x="93490" y="278552"/>
                    <a:pt x="97083" y="280653"/>
                  </a:cubicBezTo>
                  <a:lnTo>
                    <a:pt x="153963" y="313913"/>
                  </a:lnTo>
                  <a:cubicBezTo>
                    <a:pt x="155169" y="314619"/>
                    <a:pt x="156492" y="315102"/>
                    <a:pt x="157868" y="315342"/>
                  </a:cubicBezTo>
                  <a:lnTo>
                    <a:pt x="212749" y="324881"/>
                  </a:lnTo>
                  <a:cubicBezTo>
                    <a:pt x="216392" y="325514"/>
                    <a:pt x="220120" y="324388"/>
                    <a:pt x="222805" y="321844"/>
                  </a:cubicBezTo>
                  <a:lnTo>
                    <a:pt x="263750" y="283047"/>
                  </a:lnTo>
                  <a:cubicBezTo>
                    <a:pt x="264734" y="282114"/>
                    <a:pt x="265483" y="280961"/>
                    <a:pt x="265935" y="279682"/>
                  </a:cubicBezTo>
                  <a:lnTo>
                    <a:pt x="268559" y="272247"/>
                  </a:lnTo>
                  <a:cubicBezTo>
                    <a:pt x="269346" y="270016"/>
                    <a:pt x="269175" y="267559"/>
                    <a:pt x="268088" y="265459"/>
                  </a:cubicBezTo>
                  <a:lnTo>
                    <a:pt x="258296" y="246544"/>
                  </a:lnTo>
                  <a:lnTo>
                    <a:pt x="257418" y="244821"/>
                  </a:lnTo>
                  <a:lnTo>
                    <a:pt x="258700" y="243403"/>
                  </a:lnTo>
                  <a:lnTo>
                    <a:pt x="268819" y="231997"/>
                  </a:lnTo>
                  <a:cubicBezTo>
                    <a:pt x="270722" y="229853"/>
                    <a:pt x="271772" y="227085"/>
                    <a:pt x="271772" y="224218"/>
                  </a:cubicBezTo>
                  <a:lnTo>
                    <a:pt x="271773" y="178634"/>
                  </a:lnTo>
                  <a:cubicBezTo>
                    <a:pt x="271773" y="172470"/>
                    <a:pt x="267001" y="167360"/>
                    <a:pt x="260855" y="166943"/>
                  </a:cubicBezTo>
                  <a:lnTo>
                    <a:pt x="249385" y="166164"/>
                  </a:lnTo>
                  <a:lnTo>
                    <a:pt x="247743" y="166029"/>
                  </a:lnTo>
                  <a:lnTo>
                    <a:pt x="247023" y="164544"/>
                  </a:lnTo>
                  <a:lnTo>
                    <a:pt x="233860" y="136066"/>
                  </a:lnTo>
                  <a:cubicBezTo>
                    <a:pt x="232253" y="132590"/>
                    <a:pt x="229049" y="130118"/>
                    <a:pt x="225279" y="129448"/>
                  </a:cubicBezTo>
                  <a:lnTo>
                    <a:pt x="200758" y="125089"/>
                  </a:lnTo>
                  <a:cubicBezTo>
                    <a:pt x="197282" y="124471"/>
                    <a:pt x="193713" y="125455"/>
                    <a:pt x="191044" y="127768"/>
                  </a:cubicBezTo>
                  <a:lnTo>
                    <a:pt x="183349" y="134434"/>
                  </a:lnTo>
                  <a:lnTo>
                    <a:pt x="180830" y="136607"/>
                  </a:lnTo>
                  <a:lnTo>
                    <a:pt x="179119" y="133759"/>
                  </a:lnTo>
                  <a:lnTo>
                    <a:pt x="156709" y="96693"/>
                  </a:lnTo>
                  <a:lnTo>
                    <a:pt x="156372" y="96141"/>
                  </a:lnTo>
                  <a:lnTo>
                    <a:pt x="156327" y="95500"/>
                  </a:lnTo>
                  <a:lnTo>
                    <a:pt x="153924" y="64889"/>
                  </a:lnTo>
                  <a:cubicBezTo>
                    <a:pt x="153445" y="58792"/>
                    <a:pt x="148361" y="54089"/>
                    <a:pt x="142249" y="54089"/>
                  </a:cubicBezTo>
                  <a:lnTo>
                    <a:pt x="113218" y="54089"/>
                  </a:lnTo>
                  <a:lnTo>
                    <a:pt x="112543" y="52221"/>
                  </a:lnTo>
                  <a:lnTo>
                    <a:pt x="95342" y="393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3" name="Полилиния: фигура 136">
              <a:extLst>
                <a:ext uri="{FF2B5EF4-FFF2-40B4-BE49-F238E27FC236}">
                  <a16:creationId xmlns:a16="http://schemas.microsoft.com/office/drawing/2014/main" id="{439DCC22-349D-C335-C984-D430FE1E61D4}"/>
                </a:ext>
              </a:extLst>
            </p:cNvPr>
            <p:cNvSpPr/>
            <p:nvPr/>
          </p:nvSpPr>
          <p:spPr>
            <a:xfrm rot="193056">
              <a:off x="8710389" y="3559289"/>
              <a:ext cx="100084" cy="94683"/>
            </a:xfrm>
            <a:custGeom>
              <a:avLst/>
              <a:gdLst>
                <a:gd name="connsiteX0" fmla="*/ 85121 w 267976"/>
                <a:gd name="connsiteY0" fmla="*/ 0 h 253516"/>
                <a:gd name="connsiteX1" fmla="*/ 55421 w 267976"/>
                <a:gd name="connsiteY1" fmla="*/ 21015 h 253516"/>
                <a:gd name="connsiteX2" fmla="*/ 54388 w 267976"/>
                <a:gd name="connsiteY2" fmla="*/ 21838 h 253516"/>
                <a:gd name="connsiteX3" fmla="*/ 3916 w 267976"/>
                <a:gd name="connsiteY3" fmla="*/ 66881 h 253516"/>
                <a:gd name="connsiteX4" fmla="*/ 679 w 267976"/>
                <a:gd name="connsiteY4" fmla="*/ 79555 h 253516"/>
                <a:gd name="connsiteX5" fmla="*/ 11847 w 267976"/>
                <a:gd name="connsiteY5" fmla="*/ 110940 h 253516"/>
                <a:gd name="connsiteX6" fmla="*/ 22880 w 267976"/>
                <a:gd name="connsiteY6" fmla="*/ 118728 h 253516"/>
                <a:gd name="connsiteX7" fmla="*/ 55736 w 267976"/>
                <a:gd name="connsiteY7" fmla="*/ 118727 h 253516"/>
                <a:gd name="connsiteX8" fmla="*/ 55939 w 267976"/>
                <a:gd name="connsiteY8" fmla="*/ 121316 h 253516"/>
                <a:gd name="connsiteX9" fmla="*/ 59119 w 267976"/>
                <a:gd name="connsiteY9" fmla="*/ 161829 h 253516"/>
                <a:gd name="connsiteX10" fmla="*/ 60770 w 267976"/>
                <a:gd name="connsiteY10" fmla="*/ 166971 h 253516"/>
                <a:gd name="connsiteX11" fmla="*/ 79664 w 267976"/>
                <a:gd name="connsiteY11" fmla="*/ 198261 h 253516"/>
                <a:gd name="connsiteX12" fmla="*/ 90093 w 267976"/>
                <a:gd name="connsiteY12" fmla="*/ 189233 h 253516"/>
                <a:gd name="connsiteX13" fmla="*/ 91105 w 267976"/>
                <a:gd name="connsiteY13" fmla="*/ 188356 h 253516"/>
                <a:gd name="connsiteX14" fmla="*/ 92399 w 267976"/>
                <a:gd name="connsiteY14" fmla="*/ 188581 h 253516"/>
                <a:gd name="connsiteX15" fmla="*/ 131155 w 267976"/>
                <a:gd name="connsiteY15" fmla="*/ 195480 h 253516"/>
                <a:gd name="connsiteX16" fmla="*/ 132617 w 267976"/>
                <a:gd name="connsiteY16" fmla="*/ 195740 h 253516"/>
                <a:gd name="connsiteX17" fmla="*/ 133225 w 267976"/>
                <a:gd name="connsiteY17" fmla="*/ 197068 h 253516"/>
                <a:gd name="connsiteX18" fmla="*/ 145972 w 267976"/>
                <a:gd name="connsiteY18" fmla="*/ 224630 h 253516"/>
                <a:gd name="connsiteX19" fmla="*/ 155800 w 267976"/>
                <a:gd name="connsiteY19" fmla="*/ 231399 h 253516"/>
                <a:gd name="connsiteX20" fmla="*/ 169246 w 267976"/>
                <a:gd name="connsiteY20" fmla="*/ 232322 h 253516"/>
                <a:gd name="connsiteX21" fmla="*/ 169246 w 267976"/>
                <a:gd name="connsiteY21" fmla="*/ 231376 h 253516"/>
                <a:gd name="connsiteX22" fmla="*/ 172936 w 267976"/>
                <a:gd name="connsiteY22" fmla="*/ 232671 h 253516"/>
                <a:gd name="connsiteX23" fmla="*/ 232921 w 267976"/>
                <a:gd name="connsiteY23" fmla="*/ 253517 h 253516"/>
                <a:gd name="connsiteX24" fmla="*/ 238761 w 267976"/>
                <a:gd name="connsiteY24" fmla="*/ 244768 h 253516"/>
                <a:gd name="connsiteX25" fmla="*/ 240507 w 267976"/>
                <a:gd name="connsiteY25" fmla="*/ 240554 h 253516"/>
                <a:gd name="connsiteX26" fmla="*/ 246825 w 267976"/>
                <a:gd name="connsiteY26" fmla="*/ 208910 h 253516"/>
                <a:gd name="connsiteX27" fmla="*/ 246959 w 267976"/>
                <a:gd name="connsiteY27" fmla="*/ 208234 h 253516"/>
                <a:gd name="connsiteX28" fmla="*/ 247410 w 267976"/>
                <a:gd name="connsiteY28" fmla="*/ 207682 h 253516"/>
                <a:gd name="connsiteX29" fmla="*/ 254518 w 267976"/>
                <a:gd name="connsiteY29" fmla="*/ 198990 h 253516"/>
                <a:gd name="connsiteX30" fmla="*/ 255498 w 267976"/>
                <a:gd name="connsiteY30" fmla="*/ 197596 h 253516"/>
                <a:gd name="connsiteX31" fmla="*/ 266397 w 267976"/>
                <a:gd name="connsiteY31" fmla="*/ 179415 h 253516"/>
                <a:gd name="connsiteX32" fmla="*/ 267605 w 267976"/>
                <a:gd name="connsiteY32" fmla="*/ 175428 h 253516"/>
                <a:gd name="connsiteX33" fmla="*/ 267966 w 267976"/>
                <a:gd name="connsiteY33" fmla="*/ 168017 h 253516"/>
                <a:gd name="connsiteX34" fmla="*/ 263677 w 267976"/>
                <a:gd name="connsiteY34" fmla="*/ 160175 h 253516"/>
                <a:gd name="connsiteX35" fmla="*/ 251628 w 267976"/>
                <a:gd name="connsiteY35" fmla="*/ 153260 h 253516"/>
                <a:gd name="connsiteX36" fmla="*/ 250446 w 267976"/>
                <a:gd name="connsiteY36" fmla="*/ 152585 h 253516"/>
                <a:gd name="connsiteX37" fmla="*/ 250244 w 267976"/>
                <a:gd name="connsiteY37" fmla="*/ 151222 h 253516"/>
                <a:gd name="connsiteX38" fmla="*/ 247858 w 267976"/>
                <a:gd name="connsiteY38" fmla="*/ 133652 h 253516"/>
                <a:gd name="connsiteX39" fmla="*/ 237632 w 267976"/>
                <a:gd name="connsiteY39" fmla="*/ 127889 h 253516"/>
                <a:gd name="connsiteX40" fmla="*/ 232153 w 267976"/>
                <a:gd name="connsiteY40" fmla="*/ 136792 h 253516"/>
                <a:gd name="connsiteX41" fmla="*/ 231366 w 267976"/>
                <a:gd name="connsiteY41" fmla="*/ 138053 h 253516"/>
                <a:gd name="connsiteX42" fmla="*/ 229870 w 267976"/>
                <a:gd name="connsiteY42" fmla="*/ 138109 h 253516"/>
                <a:gd name="connsiteX43" fmla="*/ 189473 w 267976"/>
                <a:gd name="connsiteY43" fmla="*/ 139765 h 253516"/>
                <a:gd name="connsiteX44" fmla="*/ 184972 w 267976"/>
                <a:gd name="connsiteY44" fmla="*/ 151031 h 253516"/>
                <a:gd name="connsiteX45" fmla="*/ 184140 w 267976"/>
                <a:gd name="connsiteY45" fmla="*/ 153103 h 253516"/>
                <a:gd name="connsiteX46" fmla="*/ 181901 w 267976"/>
                <a:gd name="connsiteY46" fmla="*/ 152742 h 253516"/>
                <a:gd name="connsiteX47" fmla="*/ 161235 w 267976"/>
                <a:gd name="connsiteY47" fmla="*/ 149286 h 253516"/>
                <a:gd name="connsiteX48" fmla="*/ 159863 w 267976"/>
                <a:gd name="connsiteY48" fmla="*/ 149061 h 253516"/>
                <a:gd name="connsiteX49" fmla="*/ 159222 w 267976"/>
                <a:gd name="connsiteY49" fmla="*/ 147857 h 253516"/>
                <a:gd name="connsiteX50" fmla="*/ 137678 w 267976"/>
                <a:gd name="connsiteY50" fmla="*/ 107336 h 253516"/>
                <a:gd name="connsiteX51" fmla="*/ 137431 w 267976"/>
                <a:gd name="connsiteY51" fmla="*/ 106874 h 253516"/>
                <a:gd name="connsiteX52" fmla="*/ 137386 w 267976"/>
                <a:gd name="connsiteY52" fmla="*/ 106290 h 253516"/>
                <a:gd name="connsiteX53" fmla="*/ 131859 w 267976"/>
                <a:gd name="connsiteY53" fmla="*/ 51056 h 253516"/>
                <a:gd name="connsiteX54" fmla="*/ 128538 w 267976"/>
                <a:gd name="connsiteY54" fmla="*/ 43990 h 253516"/>
                <a:gd name="connsiteX55" fmla="*/ 85119 w 267976"/>
                <a:gd name="connsiteY55" fmla="*/ 0 h 2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7976" h="253516">
                  <a:moveTo>
                    <a:pt x="85121" y="0"/>
                  </a:moveTo>
                  <a:lnTo>
                    <a:pt x="55421" y="21015"/>
                  </a:lnTo>
                  <a:cubicBezTo>
                    <a:pt x="55062" y="21270"/>
                    <a:pt x="54717" y="21544"/>
                    <a:pt x="54388" y="21838"/>
                  </a:cubicBezTo>
                  <a:lnTo>
                    <a:pt x="3916" y="66881"/>
                  </a:lnTo>
                  <a:cubicBezTo>
                    <a:pt x="361" y="70053"/>
                    <a:pt x="-919" y="75065"/>
                    <a:pt x="679" y="79555"/>
                  </a:cubicBezTo>
                  <a:lnTo>
                    <a:pt x="11847" y="110940"/>
                  </a:lnTo>
                  <a:cubicBezTo>
                    <a:pt x="13509" y="115609"/>
                    <a:pt x="17927" y="118728"/>
                    <a:pt x="22880" y="118728"/>
                  </a:cubicBezTo>
                  <a:lnTo>
                    <a:pt x="55736" y="118727"/>
                  </a:lnTo>
                  <a:lnTo>
                    <a:pt x="55939" y="121316"/>
                  </a:lnTo>
                  <a:lnTo>
                    <a:pt x="59119" y="161829"/>
                  </a:lnTo>
                  <a:cubicBezTo>
                    <a:pt x="59261" y="163648"/>
                    <a:pt x="59827" y="165409"/>
                    <a:pt x="60770" y="166971"/>
                  </a:cubicBezTo>
                  <a:lnTo>
                    <a:pt x="79664" y="198261"/>
                  </a:lnTo>
                  <a:lnTo>
                    <a:pt x="90093" y="189233"/>
                  </a:lnTo>
                  <a:lnTo>
                    <a:pt x="91105" y="188356"/>
                  </a:lnTo>
                  <a:lnTo>
                    <a:pt x="92399" y="188581"/>
                  </a:lnTo>
                  <a:lnTo>
                    <a:pt x="131155" y="195480"/>
                  </a:lnTo>
                  <a:lnTo>
                    <a:pt x="132617" y="195740"/>
                  </a:lnTo>
                  <a:lnTo>
                    <a:pt x="133225" y="197068"/>
                  </a:lnTo>
                  <a:lnTo>
                    <a:pt x="145972" y="224630"/>
                  </a:lnTo>
                  <a:cubicBezTo>
                    <a:pt x="147768" y="228513"/>
                    <a:pt x="151535" y="231107"/>
                    <a:pt x="155800" y="231399"/>
                  </a:cubicBezTo>
                  <a:lnTo>
                    <a:pt x="169246" y="232322"/>
                  </a:lnTo>
                  <a:lnTo>
                    <a:pt x="169246" y="231376"/>
                  </a:lnTo>
                  <a:lnTo>
                    <a:pt x="172936" y="232671"/>
                  </a:lnTo>
                  <a:lnTo>
                    <a:pt x="232921" y="253517"/>
                  </a:lnTo>
                  <a:lnTo>
                    <a:pt x="238761" y="244768"/>
                  </a:lnTo>
                  <a:cubicBezTo>
                    <a:pt x="239613" y="243491"/>
                    <a:pt x="240207" y="242060"/>
                    <a:pt x="240507" y="240554"/>
                  </a:cubicBezTo>
                  <a:lnTo>
                    <a:pt x="246825" y="208910"/>
                  </a:lnTo>
                  <a:lnTo>
                    <a:pt x="246959" y="208234"/>
                  </a:lnTo>
                  <a:lnTo>
                    <a:pt x="247410" y="207682"/>
                  </a:lnTo>
                  <a:lnTo>
                    <a:pt x="254518" y="198990"/>
                  </a:lnTo>
                  <a:cubicBezTo>
                    <a:pt x="254878" y="198550"/>
                    <a:pt x="255205" y="198084"/>
                    <a:pt x="255498" y="197596"/>
                  </a:cubicBezTo>
                  <a:lnTo>
                    <a:pt x="266397" y="179415"/>
                  </a:lnTo>
                  <a:cubicBezTo>
                    <a:pt x="267122" y="178206"/>
                    <a:pt x="267537" y="176836"/>
                    <a:pt x="267605" y="175428"/>
                  </a:cubicBezTo>
                  <a:lnTo>
                    <a:pt x="267966" y="168017"/>
                  </a:lnTo>
                  <a:cubicBezTo>
                    <a:pt x="268123" y="164804"/>
                    <a:pt x="266466" y="161775"/>
                    <a:pt x="263677" y="160175"/>
                  </a:cubicBezTo>
                  <a:lnTo>
                    <a:pt x="251628" y="153260"/>
                  </a:lnTo>
                  <a:lnTo>
                    <a:pt x="250446" y="152585"/>
                  </a:lnTo>
                  <a:lnTo>
                    <a:pt x="250244" y="151222"/>
                  </a:lnTo>
                  <a:lnTo>
                    <a:pt x="247858" y="133652"/>
                  </a:lnTo>
                  <a:lnTo>
                    <a:pt x="237632" y="127889"/>
                  </a:lnTo>
                  <a:lnTo>
                    <a:pt x="232153" y="136792"/>
                  </a:lnTo>
                  <a:lnTo>
                    <a:pt x="231366" y="138053"/>
                  </a:lnTo>
                  <a:lnTo>
                    <a:pt x="229870" y="138109"/>
                  </a:lnTo>
                  <a:lnTo>
                    <a:pt x="189473" y="139765"/>
                  </a:lnTo>
                  <a:lnTo>
                    <a:pt x="184972" y="151031"/>
                  </a:lnTo>
                  <a:lnTo>
                    <a:pt x="184140" y="153103"/>
                  </a:lnTo>
                  <a:lnTo>
                    <a:pt x="181901" y="152742"/>
                  </a:lnTo>
                  <a:lnTo>
                    <a:pt x="161235" y="149286"/>
                  </a:lnTo>
                  <a:lnTo>
                    <a:pt x="159863" y="149061"/>
                  </a:lnTo>
                  <a:lnTo>
                    <a:pt x="159222" y="147857"/>
                  </a:lnTo>
                  <a:lnTo>
                    <a:pt x="137678" y="107336"/>
                  </a:lnTo>
                  <a:lnTo>
                    <a:pt x="137431" y="106874"/>
                  </a:lnTo>
                  <a:lnTo>
                    <a:pt x="137386" y="106290"/>
                  </a:lnTo>
                  <a:lnTo>
                    <a:pt x="131859" y="51056"/>
                  </a:lnTo>
                  <a:cubicBezTo>
                    <a:pt x="131592" y="48390"/>
                    <a:pt x="130420" y="45896"/>
                    <a:pt x="128538" y="43990"/>
                  </a:cubicBezTo>
                  <a:lnTo>
                    <a:pt x="8511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4" name="Полилиния: фигура 137">
              <a:extLst>
                <a:ext uri="{FF2B5EF4-FFF2-40B4-BE49-F238E27FC236}">
                  <a16:creationId xmlns:a16="http://schemas.microsoft.com/office/drawing/2014/main" id="{8B24D630-1E9C-F7CE-0CFB-475B7FD8D7B5}"/>
                </a:ext>
              </a:extLst>
            </p:cNvPr>
            <p:cNvSpPr/>
            <p:nvPr/>
          </p:nvSpPr>
          <p:spPr>
            <a:xfrm rot="193056">
              <a:off x="8738703" y="3506813"/>
              <a:ext cx="190694" cy="114903"/>
            </a:xfrm>
            <a:custGeom>
              <a:avLst/>
              <a:gdLst>
                <a:gd name="connsiteX0" fmla="*/ 0 w 510588"/>
                <a:gd name="connsiteY0" fmla="*/ 95311 h 307658"/>
                <a:gd name="connsiteX1" fmla="*/ 11048 w 510588"/>
                <a:gd name="connsiteY1" fmla="*/ 125466 h 307658"/>
                <a:gd name="connsiteX2" fmla="*/ 11048 w 510588"/>
                <a:gd name="connsiteY2" fmla="*/ 125466 h 307658"/>
                <a:gd name="connsiteX3" fmla="*/ 17843 w 510588"/>
                <a:gd name="connsiteY3" fmla="*/ 143831 h 307658"/>
                <a:gd name="connsiteX4" fmla="*/ 20494 w 510588"/>
                <a:gd name="connsiteY4" fmla="*/ 147996 h 307658"/>
                <a:gd name="connsiteX5" fmla="*/ 66993 w 510588"/>
                <a:gd name="connsiteY5" fmla="*/ 195095 h 307658"/>
                <a:gd name="connsiteX6" fmla="*/ 67691 w 510588"/>
                <a:gd name="connsiteY6" fmla="*/ 195804 h 307658"/>
                <a:gd name="connsiteX7" fmla="*/ 67781 w 510588"/>
                <a:gd name="connsiteY7" fmla="*/ 196794 h 307658"/>
                <a:gd name="connsiteX8" fmla="*/ 73524 w 510588"/>
                <a:gd name="connsiteY8" fmla="*/ 254255 h 307658"/>
                <a:gd name="connsiteX9" fmla="*/ 74837 w 510588"/>
                <a:gd name="connsiteY9" fmla="*/ 258590 h 307658"/>
                <a:gd name="connsiteX10" fmla="*/ 91684 w 510588"/>
                <a:gd name="connsiteY10" fmla="*/ 290290 h 307658"/>
                <a:gd name="connsiteX11" fmla="*/ 100098 w 510588"/>
                <a:gd name="connsiteY11" fmla="*/ 296347 h 307658"/>
                <a:gd name="connsiteX12" fmla="*/ 111474 w 510588"/>
                <a:gd name="connsiteY12" fmla="*/ 298244 h 307658"/>
                <a:gd name="connsiteX13" fmla="*/ 115817 w 510588"/>
                <a:gd name="connsiteY13" fmla="*/ 287405 h 307658"/>
                <a:gd name="connsiteX14" fmla="*/ 116492 w 510588"/>
                <a:gd name="connsiteY14" fmla="*/ 285717 h 307658"/>
                <a:gd name="connsiteX15" fmla="*/ 118303 w 510588"/>
                <a:gd name="connsiteY15" fmla="*/ 285648 h 307658"/>
                <a:gd name="connsiteX16" fmla="*/ 159017 w 510588"/>
                <a:gd name="connsiteY16" fmla="*/ 283971 h 307658"/>
                <a:gd name="connsiteX17" fmla="*/ 165136 w 510588"/>
                <a:gd name="connsiteY17" fmla="*/ 274033 h 307658"/>
                <a:gd name="connsiteX18" fmla="*/ 166543 w 510588"/>
                <a:gd name="connsiteY18" fmla="*/ 271736 h 307658"/>
                <a:gd name="connsiteX19" fmla="*/ 168894 w 510588"/>
                <a:gd name="connsiteY19" fmla="*/ 273064 h 307658"/>
                <a:gd name="connsiteX20" fmla="*/ 182663 w 510588"/>
                <a:gd name="connsiteY20" fmla="*/ 280831 h 307658"/>
                <a:gd name="connsiteX21" fmla="*/ 183879 w 510588"/>
                <a:gd name="connsiteY21" fmla="*/ 281506 h 307658"/>
                <a:gd name="connsiteX22" fmla="*/ 184081 w 510588"/>
                <a:gd name="connsiteY22" fmla="*/ 282902 h 307658"/>
                <a:gd name="connsiteX23" fmla="*/ 185898 w 510588"/>
                <a:gd name="connsiteY23" fmla="*/ 296287 h 307658"/>
                <a:gd name="connsiteX24" fmla="*/ 190131 w 510588"/>
                <a:gd name="connsiteY24" fmla="*/ 302567 h 307658"/>
                <a:gd name="connsiteX25" fmla="*/ 197062 w 510588"/>
                <a:gd name="connsiteY25" fmla="*/ 306531 h 307658"/>
                <a:gd name="connsiteX26" fmla="*/ 206282 w 510588"/>
                <a:gd name="connsiteY26" fmla="*/ 306063 h 307658"/>
                <a:gd name="connsiteX27" fmla="*/ 231147 w 510588"/>
                <a:gd name="connsiteY27" fmla="*/ 288280 h 307658"/>
                <a:gd name="connsiteX28" fmla="*/ 235998 w 510588"/>
                <a:gd name="connsiteY28" fmla="*/ 279830 h 307658"/>
                <a:gd name="connsiteX29" fmla="*/ 239700 w 510588"/>
                <a:gd name="connsiteY29" fmla="*/ 239915 h 307658"/>
                <a:gd name="connsiteX30" fmla="*/ 239880 w 510588"/>
                <a:gd name="connsiteY30" fmla="*/ 237980 h 307658"/>
                <a:gd name="connsiteX31" fmla="*/ 241725 w 510588"/>
                <a:gd name="connsiteY31" fmla="*/ 237463 h 307658"/>
                <a:gd name="connsiteX32" fmla="*/ 277148 w 510588"/>
                <a:gd name="connsiteY32" fmla="*/ 227438 h 307658"/>
                <a:gd name="connsiteX33" fmla="*/ 285665 w 510588"/>
                <a:gd name="connsiteY33" fmla="*/ 216530 h 307658"/>
                <a:gd name="connsiteX34" fmla="*/ 287444 w 510588"/>
                <a:gd name="connsiteY34" fmla="*/ 159807 h 307658"/>
                <a:gd name="connsiteX35" fmla="*/ 287534 w 510588"/>
                <a:gd name="connsiteY35" fmla="*/ 157218 h 307658"/>
                <a:gd name="connsiteX36" fmla="*/ 290121 w 510588"/>
                <a:gd name="connsiteY36" fmla="*/ 157106 h 307658"/>
                <a:gd name="connsiteX37" fmla="*/ 325753 w 510588"/>
                <a:gd name="connsiteY37" fmla="*/ 155560 h 307658"/>
                <a:gd name="connsiteX38" fmla="*/ 332562 w 510588"/>
                <a:gd name="connsiteY38" fmla="*/ 153003 h 307658"/>
                <a:gd name="connsiteX39" fmla="*/ 350803 w 510588"/>
                <a:gd name="connsiteY39" fmla="*/ 138398 h 307658"/>
                <a:gd name="connsiteX40" fmla="*/ 352356 w 510588"/>
                <a:gd name="connsiteY40" fmla="*/ 137160 h 307658"/>
                <a:gd name="connsiteX41" fmla="*/ 354032 w 510588"/>
                <a:gd name="connsiteY41" fmla="*/ 138219 h 307658"/>
                <a:gd name="connsiteX42" fmla="*/ 387202 w 510588"/>
                <a:gd name="connsiteY42" fmla="*/ 159042 h 307658"/>
                <a:gd name="connsiteX43" fmla="*/ 402955 w 510588"/>
                <a:gd name="connsiteY43" fmla="*/ 155927 h 307658"/>
                <a:gd name="connsiteX44" fmla="*/ 430114 w 510588"/>
                <a:gd name="connsiteY44" fmla="*/ 117890 h 307658"/>
                <a:gd name="connsiteX45" fmla="*/ 431745 w 510588"/>
                <a:gd name="connsiteY45" fmla="*/ 115594 h 307658"/>
                <a:gd name="connsiteX46" fmla="*/ 434029 w 510588"/>
                <a:gd name="connsiteY46" fmla="*/ 117260 h 307658"/>
                <a:gd name="connsiteX47" fmla="*/ 468522 w 510588"/>
                <a:gd name="connsiteY47" fmla="*/ 142206 h 307658"/>
                <a:gd name="connsiteX48" fmla="*/ 480111 w 510588"/>
                <a:gd name="connsiteY48" fmla="*/ 143429 h 307658"/>
                <a:gd name="connsiteX49" fmla="*/ 499272 w 510588"/>
                <a:gd name="connsiteY49" fmla="*/ 134969 h 307658"/>
                <a:gd name="connsiteX50" fmla="*/ 503500 w 510588"/>
                <a:gd name="connsiteY50" fmla="*/ 131799 h 307658"/>
                <a:gd name="connsiteX51" fmla="*/ 507834 w 510588"/>
                <a:gd name="connsiteY51" fmla="*/ 126652 h 307658"/>
                <a:gd name="connsiteX52" fmla="*/ 508168 w 510588"/>
                <a:gd name="connsiteY52" fmla="*/ 111968 h 307658"/>
                <a:gd name="connsiteX53" fmla="*/ 490681 w 510588"/>
                <a:gd name="connsiteY53" fmla="*/ 89172 h 307658"/>
                <a:gd name="connsiteX54" fmla="*/ 489743 w 510588"/>
                <a:gd name="connsiteY54" fmla="*/ 88092 h 307658"/>
                <a:gd name="connsiteX55" fmla="*/ 443176 w 510588"/>
                <a:gd name="connsiteY55" fmla="*/ 40691 h 307658"/>
                <a:gd name="connsiteX56" fmla="*/ 439516 w 510588"/>
                <a:gd name="connsiteY56" fmla="*/ 38169 h 307658"/>
                <a:gd name="connsiteX57" fmla="*/ 414523 w 510588"/>
                <a:gd name="connsiteY57" fmla="*/ 27236 h 307658"/>
                <a:gd name="connsiteX58" fmla="*/ 413397 w 510588"/>
                <a:gd name="connsiteY58" fmla="*/ 26740 h 307658"/>
                <a:gd name="connsiteX59" fmla="*/ 412993 w 510588"/>
                <a:gd name="connsiteY59" fmla="*/ 25592 h 307658"/>
                <a:gd name="connsiteX60" fmla="*/ 406860 w 510588"/>
                <a:gd name="connsiteY60" fmla="*/ 8281 h 307658"/>
                <a:gd name="connsiteX61" fmla="*/ 396130 w 510588"/>
                <a:gd name="connsiteY61" fmla="*/ 483 h 307658"/>
                <a:gd name="connsiteX62" fmla="*/ 377959 w 510588"/>
                <a:gd name="connsiteY62" fmla="*/ 4 h 307658"/>
                <a:gd name="connsiteX63" fmla="*/ 371159 w 510588"/>
                <a:gd name="connsiteY63" fmla="*/ 1965 h 307658"/>
                <a:gd name="connsiteX64" fmla="*/ 362053 w 510588"/>
                <a:gd name="connsiteY64" fmla="*/ 8033 h 307658"/>
                <a:gd name="connsiteX65" fmla="*/ 361355 w 510588"/>
                <a:gd name="connsiteY65" fmla="*/ 8506 h 307658"/>
                <a:gd name="connsiteX66" fmla="*/ 360479 w 510588"/>
                <a:gd name="connsiteY66" fmla="*/ 8483 h 307658"/>
                <a:gd name="connsiteX67" fmla="*/ 261019 w 510588"/>
                <a:gd name="connsiteY67" fmla="*/ 7676 h 307658"/>
                <a:gd name="connsiteX68" fmla="*/ 255114 w 510588"/>
                <a:gd name="connsiteY68" fmla="*/ 9219 h 307658"/>
                <a:gd name="connsiteX69" fmla="*/ 234390 w 510588"/>
                <a:gd name="connsiteY69" fmla="*/ 21067 h 307658"/>
                <a:gd name="connsiteX70" fmla="*/ 232589 w 510588"/>
                <a:gd name="connsiteY70" fmla="*/ 22080 h 307658"/>
                <a:gd name="connsiteX71" fmla="*/ 231071 w 510588"/>
                <a:gd name="connsiteY71" fmla="*/ 20662 h 307658"/>
                <a:gd name="connsiteX72" fmla="*/ 221100 w 510588"/>
                <a:gd name="connsiteY72" fmla="*/ 11283 h 307658"/>
                <a:gd name="connsiteX73" fmla="*/ 212181 w 510588"/>
                <a:gd name="connsiteY73" fmla="*/ 8136 h 307658"/>
                <a:gd name="connsiteX74" fmla="*/ 191834 w 510588"/>
                <a:gd name="connsiteY74" fmla="*/ 9700 h 307658"/>
                <a:gd name="connsiteX75" fmla="*/ 183122 w 510588"/>
                <a:gd name="connsiteY75" fmla="*/ 14685 h 307658"/>
                <a:gd name="connsiteX76" fmla="*/ 173269 w 510588"/>
                <a:gd name="connsiteY76" fmla="*/ 28834 h 307658"/>
                <a:gd name="connsiteX77" fmla="*/ 172628 w 510588"/>
                <a:gd name="connsiteY77" fmla="*/ 29779 h 307658"/>
                <a:gd name="connsiteX78" fmla="*/ 171503 w 510588"/>
                <a:gd name="connsiteY78" fmla="*/ 30004 h 307658"/>
                <a:gd name="connsiteX79" fmla="*/ 152446 w 510588"/>
                <a:gd name="connsiteY79" fmla="*/ 33814 h 307658"/>
                <a:gd name="connsiteX80" fmla="*/ 148693 w 510588"/>
                <a:gd name="connsiteY80" fmla="*/ 35270 h 307658"/>
                <a:gd name="connsiteX81" fmla="*/ 92293 w 510588"/>
                <a:gd name="connsiteY81" fmla="*/ 69298 h 307658"/>
                <a:gd name="connsiteX82" fmla="*/ 91675 w 510588"/>
                <a:gd name="connsiteY82" fmla="*/ 69669 h 307658"/>
                <a:gd name="connsiteX83" fmla="*/ 90932 w 510588"/>
                <a:gd name="connsiteY83" fmla="*/ 69704 h 307658"/>
                <a:gd name="connsiteX84" fmla="*/ 42982 w 510588"/>
                <a:gd name="connsiteY84" fmla="*/ 71302 h 307658"/>
                <a:gd name="connsiteX85" fmla="*/ 37362 w 510588"/>
                <a:gd name="connsiteY85" fmla="*/ 72956 h 307658"/>
                <a:gd name="connsiteX86" fmla="*/ 0 w 510588"/>
                <a:gd name="connsiteY86" fmla="*/ 95310 h 30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10588" h="307658">
                  <a:moveTo>
                    <a:pt x="0" y="95311"/>
                  </a:moveTo>
                  <a:lnTo>
                    <a:pt x="11048" y="125466"/>
                  </a:lnTo>
                  <a:lnTo>
                    <a:pt x="11048" y="125466"/>
                  </a:lnTo>
                  <a:lnTo>
                    <a:pt x="17843" y="143831"/>
                  </a:lnTo>
                  <a:cubicBezTo>
                    <a:pt x="18421" y="145392"/>
                    <a:pt x="19325" y="146812"/>
                    <a:pt x="20494" y="147996"/>
                  </a:cubicBezTo>
                  <a:lnTo>
                    <a:pt x="66993" y="195095"/>
                  </a:lnTo>
                  <a:lnTo>
                    <a:pt x="67691" y="195804"/>
                  </a:lnTo>
                  <a:lnTo>
                    <a:pt x="67781" y="196794"/>
                  </a:lnTo>
                  <a:lnTo>
                    <a:pt x="73524" y="254255"/>
                  </a:lnTo>
                  <a:cubicBezTo>
                    <a:pt x="73676" y="255772"/>
                    <a:pt x="74122" y="257244"/>
                    <a:pt x="74837" y="258590"/>
                  </a:cubicBezTo>
                  <a:lnTo>
                    <a:pt x="91684" y="290290"/>
                  </a:lnTo>
                  <a:cubicBezTo>
                    <a:pt x="93394" y="293509"/>
                    <a:pt x="96505" y="295747"/>
                    <a:pt x="100098" y="296347"/>
                  </a:cubicBezTo>
                  <a:lnTo>
                    <a:pt x="111474" y="298244"/>
                  </a:lnTo>
                  <a:lnTo>
                    <a:pt x="115817" y="287405"/>
                  </a:lnTo>
                  <a:lnTo>
                    <a:pt x="116492" y="285717"/>
                  </a:lnTo>
                  <a:lnTo>
                    <a:pt x="118303" y="285648"/>
                  </a:lnTo>
                  <a:lnTo>
                    <a:pt x="159017" y="283971"/>
                  </a:lnTo>
                  <a:lnTo>
                    <a:pt x="165136" y="274033"/>
                  </a:lnTo>
                  <a:lnTo>
                    <a:pt x="166543" y="271736"/>
                  </a:lnTo>
                  <a:lnTo>
                    <a:pt x="168894" y="273064"/>
                  </a:lnTo>
                  <a:lnTo>
                    <a:pt x="182663" y="280831"/>
                  </a:lnTo>
                  <a:lnTo>
                    <a:pt x="183879" y="281506"/>
                  </a:lnTo>
                  <a:lnTo>
                    <a:pt x="184081" y="282902"/>
                  </a:lnTo>
                  <a:lnTo>
                    <a:pt x="185898" y="296287"/>
                  </a:lnTo>
                  <a:cubicBezTo>
                    <a:pt x="186256" y="298925"/>
                    <a:pt x="187820" y="301247"/>
                    <a:pt x="190131" y="302567"/>
                  </a:cubicBezTo>
                  <a:lnTo>
                    <a:pt x="197062" y="306531"/>
                  </a:lnTo>
                  <a:cubicBezTo>
                    <a:pt x="199963" y="308190"/>
                    <a:pt x="203564" y="308007"/>
                    <a:pt x="206282" y="306063"/>
                  </a:cubicBezTo>
                  <a:lnTo>
                    <a:pt x="231147" y="288280"/>
                  </a:lnTo>
                  <a:cubicBezTo>
                    <a:pt x="233914" y="286301"/>
                    <a:pt x="235684" y="283218"/>
                    <a:pt x="235998" y="279830"/>
                  </a:cubicBezTo>
                  <a:lnTo>
                    <a:pt x="239700" y="239915"/>
                  </a:lnTo>
                  <a:lnTo>
                    <a:pt x="239880" y="237980"/>
                  </a:lnTo>
                  <a:lnTo>
                    <a:pt x="241725" y="237463"/>
                  </a:lnTo>
                  <a:lnTo>
                    <a:pt x="277148" y="227438"/>
                  </a:lnTo>
                  <a:cubicBezTo>
                    <a:pt x="282059" y="226048"/>
                    <a:pt x="285505" y="221635"/>
                    <a:pt x="285665" y="216530"/>
                  </a:cubicBezTo>
                  <a:lnTo>
                    <a:pt x="287444" y="159807"/>
                  </a:lnTo>
                  <a:lnTo>
                    <a:pt x="287534" y="157218"/>
                  </a:lnTo>
                  <a:lnTo>
                    <a:pt x="290121" y="157106"/>
                  </a:lnTo>
                  <a:lnTo>
                    <a:pt x="325753" y="155560"/>
                  </a:lnTo>
                  <a:cubicBezTo>
                    <a:pt x="328236" y="155453"/>
                    <a:pt x="330621" y="154557"/>
                    <a:pt x="332562" y="153003"/>
                  </a:cubicBezTo>
                  <a:lnTo>
                    <a:pt x="350803" y="138398"/>
                  </a:lnTo>
                  <a:lnTo>
                    <a:pt x="352356" y="137160"/>
                  </a:lnTo>
                  <a:lnTo>
                    <a:pt x="354032" y="138219"/>
                  </a:lnTo>
                  <a:lnTo>
                    <a:pt x="387202" y="159042"/>
                  </a:lnTo>
                  <a:cubicBezTo>
                    <a:pt x="392450" y="162336"/>
                    <a:pt x="399354" y="160971"/>
                    <a:pt x="402955" y="155927"/>
                  </a:cubicBezTo>
                  <a:lnTo>
                    <a:pt x="430114" y="117890"/>
                  </a:lnTo>
                  <a:lnTo>
                    <a:pt x="431745" y="115594"/>
                  </a:lnTo>
                  <a:lnTo>
                    <a:pt x="434029" y="117260"/>
                  </a:lnTo>
                  <a:lnTo>
                    <a:pt x="468522" y="142206"/>
                  </a:lnTo>
                  <a:cubicBezTo>
                    <a:pt x="471893" y="144644"/>
                    <a:pt x="476305" y="145110"/>
                    <a:pt x="480111" y="143429"/>
                  </a:cubicBezTo>
                  <a:lnTo>
                    <a:pt x="499272" y="134969"/>
                  </a:lnTo>
                  <a:cubicBezTo>
                    <a:pt x="500904" y="134248"/>
                    <a:pt x="502350" y="133164"/>
                    <a:pt x="503500" y="131799"/>
                  </a:cubicBezTo>
                  <a:lnTo>
                    <a:pt x="507834" y="126652"/>
                  </a:lnTo>
                  <a:cubicBezTo>
                    <a:pt x="511378" y="122443"/>
                    <a:pt x="511517" y="116334"/>
                    <a:pt x="508168" y="111968"/>
                  </a:cubicBezTo>
                  <a:lnTo>
                    <a:pt x="490681" y="89172"/>
                  </a:lnTo>
                  <a:cubicBezTo>
                    <a:pt x="490390" y="88793"/>
                    <a:pt x="490077" y="88432"/>
                    <a:pt x="489743" y="88092"/>
                  </a:cubicBezTo>
                  <a:lnTo>
                    <a:pt x="443176" y="40691"/>
                  </a:lnTo>
                  <a:cubicBezTo>
                    <a:pt x="442128" y="39625"/>
                    <a:pt x="440886" y="38768"/>
                    <a:pt x="439516" y="38169"/>
                  </a:cubicBezTo>
                  <a:lnTo>
                    <a:pt x="414523" y="27236"/>
                  </a:lnTo>
                  <a:lnTo>
                    <a:pt x="413397" y="26740"/>
                  </a:lnTo>
                  <a:lnTo>
                    <a:pt x="412993" y="25592"/>
                  </a:lnTo>
                  <a:lnTo>
                    <a:pt x="406860" y="8281"/>
                  </a:lnTo>
                  <a:cubicBezTo>
                    <a:pt x="405241" y="3711"/>
                    <a:pt x="400975" y="611"/>
                    <a:pt x="396130" y="483"/>
                  </a:cubicBezTo>
                  <a:lnTo>
                    <a:pt x="377959" y="4"/>
                  </a:lnTo>
                  <a:cubicBezTo>
                    <a:pt x="375544" y="-60"/>
                    <a:pt x="373169" y="626"/>
                    <a:pt x="371159" y="1965"/>
                  </a:cubicBezTo>
                  <a:lnTo>
                    <a:pt x="362053" y="8033"/>
                  </a:lnTo>
                  <a:lnTo>
                    <a:pt x="361355" y="8506"/>
                  </a:lnTo>
                  <a:lnTo>
                    <a:pt x="360479" y="8483"/>
                  </a:lnTo>
                  <a:lnTo>
                    <a:pt x="261019" y="7676"/>
                  </a:lnTo>
                  <a:cubicBezTo>
                    <a:pt x="258949" y="7659"/>
                    <a:pt x="256911" y="8192"/>
                    <a:pt x="255114" y="9219"/>
                  </a:cubicBezTo>
                  <a:lnTo>
                    <a:pt x="234390" y="21067"/>
                  </a:lnTo>
                  <a:lnTo>
                    <a:pt x="232589" y="22080"/>
                  </a:lnTo>
                  <a:lnTo>
                    <a:pt x="231071" y="20662"/>
                  </a:lnTo>
                  <a:lnTo>
                    <a:pt x="221100" y="11283"/>
                  </a:lnTo>
                  <a:cubicBezTo>
                    <a:pt x="218702" y="9026"/>
                    <a:pt x="215464" y="7884"/>
                    <a:pt x="212181" y="8136"/>
                  </a:cubicBezTo>
                  <a:lnTo>
                    <a:pt x="191834" y="9700"/>
                  </a:lnTo>
                  <a:cubicBezTo>
                    <a:pt x="188330" y="9970"/>
                    <a:pt x="185132" y="11800"/>
                    <a:pt x="183122" y="14685"/>
                  </a:cubicBezTo>
                  <a:lnTo>
                    <a:pt x="173269" y="28834"/>
                  </a:lnTo>
                  <a:lnTo>
                    <a:pt x="172628" y="29779"/>
                  </a:lnTo>
                  <a:lnTo>
                    <a:pt x="171503" y="30004"/>
                  </a:lnTo>
                  <a:lnTo>
                    <a:pt x="152446" y="33814"/>
                  </a:lnTo>
                  <a:cubicBezTo>
                    <a:pt x="151120" y="34079"/>
                    <a:pt x="149851" y="34571"/>
                    <a:pt x="148693" y="35270"/>
                  </a:cubicBezTo>
                  <a:lnTo>
                    <a:pt x="92293" y="69298"/>
                  </a:lnTo>
                  <a:lnTo>
                    <a:pt x="91675" y="69669"/>
                  </a:lnTo>
                  <a:lnTo>
                    <a:pt x="90932" y="69704"/>
                  </a:lnTo>
                  <a:lnTo>
                    <a:pt x="42982" y="71302"/>
                  </a:lnTo>
                  <a:cubicBezTo>
                    <a:pt x="40999" y="71368"/>
                    <a:pt x="39065" y="71937"/>
                    <a:pt x="37362" y="72956"/>
                  </a:cubicBezTo>
                  <a:lnTo>
                    <a:pt x="0" y="9531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5" name="Полилиния: фигура 138">
              <a:extLst>
                <a:ext uri="{FF2B5EF4-FFF2-40B4-BE49-F238E27FC236}">
                  <a16:creationId xmlns:a16="http://schemas.microsoft.com/office/drawing/2014/main" id="{1F0D2418-DC8D-92A7-1DA8-4312377BE678}"/>
                </a:ext>
              </a:extLst>
            </p:cNvPr>
            <p:cNvSpPr/>
            <p:nvPr/>
          </p:nvSpPr>
          <p:spPr>
            <a:xfrm rot="193056">
              <a:off x="8606256" y="3553876"/>
              <a:ext cx="84672" cy="98188"/>
            </a:xfrm>
            <a:custGeom>
              <a:avLst/>
              <a:gdLst>
                <a:gd name="connsiteX0" fmla="*/ 103901 w 226710"/>
                <a:gd name="connsiteY0" fmla="*/ 0 h 262899"/>
                <a:gd name="connsiteX1" fmla="*/ 103788 w 226710"/>
                <a:gd name="connsiteY1" fmla="*/ 4345 h 262899"/>
                <a:gd name="connsiteX2" fmla="*/ 103765 w 226710"/>
                <a:gd name="connsiteY2" fmla="*/ 5538 h 262899"/>
                <a:gd name="connsiteX3" fmla="*/ 102888 w 226710"/>
                <a:gd name="connsiteY3" fmla="*/ 6337 h 262899"/>
                <a:gd name="connsiteX4" fmla="*/ 76878 w 226710"/>
                <a:gd name="connsiteY4" fmla="*/ 30008 h 262899"/>
                <a:gd name="connsiteX5" fmla="*/ 76552 w 226710"/>
                <a:gd name="connsiteY5" fmla="*/ 30290 h 262899"/>
                <a:gd name="connsiteX6" fmla="*/ 76158 w 226710"/>
                <a:gd name="connsiteY6" fmla="*/ 30482 h 262899"/>
                <a:gd name="connsiteX7" fmla="*/ 37817 w 226710"/>
                <a:gd name="connsiteY7" fmla="*/ 48236 h 262899"/>
                <a:gd name="connsiteX8" fmla="*/ 32544 w 226710"/>
                <a:gd name="connsiteY8" fmla="*/ 53099 h 262899"/>
                <a:gd name="connsiteX9" fmla="*/ 28300 w 226710"/>
                <a:gd name="connsiteY9" fmla="*/ 60603 h 262899"/>
                <a:gd name="connsiteX10" fmla="*/ 27907 w 226710"/>
                <a:gd name="connsiteY10" fmla="*/ 71386 h 262899"/>
                <a:gd name="connsiteX11" fmla="*/ 31789 w 226710"/>
                <a:gd name="connsiteY11" fmla="*/ 79591 h 262899"/>
                <a:gd name="connsiteX12" fmla="*/ 31947 w 226710"/>
                <a:gd name="connsiteY12" fmla="*/ 79929 h 262899"/>
                <a:gd name="connsiteX13" fmla="*/ 32015 w 226710"/>
                <a:gd name="connsiteY13" fmla="*/ 80368 h 262899"/>
                <a:gd name="connsiteX14" fmla="*/ 35962 w 226710"/>
                <a:gd name="connsiteY14" fmla="*/ 105615 h 262899"/>
                <a:gd name="connsiteX15" fmla="*/ 36087 w 226710"/>
                <a:gd name="connsiteY15" fmla="*/ 106392 h 262899"/>
                <a:gd name="connsiteX16" fmla="*/ 35771 w 226710"/>
                <a:gd name="connsiteY16" fmla="*/ 107134 h 262899"/>
                <a:gd name="connsiteX17" fmla="*/ 28684 w 226710"/>
                <a:gd name="connsiteY17" fmla="*/ 123681 h 262899"/>
                <a:gd name="connsiteX18" fmla="*/ 28257 w 226710"/>
                <a:gd name="connsiteY18" fmla="*/ 124682 h 262899"/>
                <a:gd name="connsiteX19" fmla="*/ 27278 w 226710"/>
                <a:gd name="connsiteY19" fmla="*/ 125133 h 262899"/>
                <a:gd name="connsiteX20" fmla="*/ 8669 w 226710"/>
                <a:gd name="connsiteY20" fmla="*/ 133733 h 262899"/>
                <a:gd name="connsiteX21" fmla="*/ 1893 w 226710"/>
                <a:gd name="connsiteY21" fmla="*/ 143624 h 262899"/>
                <a:gd name="connsiteX22" fmla="*/ 24 w 226710"/>
                <a:gd name="connsiteY22" fmla="*/ 172923 h 262899"/>
                <a:gd name="connsiteX23" fmla="*/ 4792 w 226710"/>
                <a:gd name="connsiteY23" fmla="*/ 183123 h 262899"/>
                <a:gd name="connsiteX24" fmla="*/ 23689 w 226710"/>
                <a:gd name="connsiteY24" fmla="*/ 196969 h 262899"/>
                <a:gd name="connsiteX25" fmla="*/ 23768 w 226710"/>
                <a:gd name="connsiteY25" fmla="*/ 197036 h 262899"/>
                <a:gd name="connsiteX26" fmla="*/ 23948 w 226710"/>
                <a:gd name="connsiteY26" fmla="*/ 197193 h 262899"/>
                <a:gd name="connsiteX27" fmla="*/ 41464 w 226710"/>
                <a:gd name="connsiteY27" fmla="*/ 213807 h 262899"/>
                <a:gd name="connsiteX28" fmla="*/ 42274 w 226710"/>
                <a:gd name="connsiteY28" fmla="*/ 214550 h 262899"/>
                <a:gd name="connsiteX29" fmla="*/ 42341 w 226710"/>
                <a:gd name="connsiteY29" fmla="*/ 215642 h 262899"/>
                <a:gd name="connsiteX30" fmla="*/ 43863 w 226710"/>
                <a:gd name="connsiteY30" fmla="*/ 239238 h 262899"/>
                <a:gd name="connsiteX31" fmla="*/ 48515 w 226710"/>
                <a:gd name="connsiteY31" fmla="*/ 247851 h 262899"/>
                <a:gd name="connsiteX32" fmla="*/ 65406 w 226710"/>
                <a:gd name="connsiteY32" fmla="*/ 260550 h 262899"/>
                <a:gd name="connsiteX33" fmla="*/ 74442 w 226710"/>
                <a:gd name="connsiteY33" fmla="*/ 262727 h 262899"/>
                <a:gd name="connsiteX34" fmla="*/ 104650 w 226710"/>
                <a:gd name="connsiteY34" fmla="*/ 257483 h 262899"/>
                <a:gd name="connsiteX35" fmla="*/ 108017 w 226710"/>
                <a:gd name="connsiteY35" fmla="*/ 256352 h 262899"/>
                <a:gd name="connsiteX36" fmla="*/ 177859 w 226710"/>
                <a:gd name="connsiteY36" fmla="*/ 220301 h 262899"/>
                <a:gd name="connsiteX37" fmla="*/ 181980 w 226710"/>
                <a:gd name="connsiteY37" fmla="*/ 216753 h 262899"/>
                <a:gd name="connsiteX38" fmla="*/ 187507 w 226710"/>
                <a:gd name="connsiteY38" fmla="*/ 209104 h 262899"/>
                <a:gd name="connsiteX39" fmla="*/ 189727 w 226710"/>
                <a:gd name="connsiteY39" fmla="*/ 202387 h 262899"/>
                <a:gd name="connsiteX40" fmla="*/ 190456 w 226710"/>
                <a:gd name="connsiteY40" fmla="*/ 144650 h 262899"/>
                <a:gd name="connsiteX41" fmla="*/ 190456 w 226710"/>
                <a:gd name="connsiteY41" fmla="*/ 144426 h 262899"/>
                <a:gd name="connsiteX42" fmla="*/ 190479 w 226710"/>
                <a:gd name="connsiteY42" fmla="*/ 144235 h 262899"/>
                <a:gd name="connsiteX43" fmla="*/ 197589 w 226710"/>
                <a:gd name="connsiteY43" fmla="*/ 102408 h 262899"/>
                <a:gd name="connsiteX44" fmla="*/ 197724 w 226710"/>
                <a:gd name="connsiteY44" fmla="*/ 101664 h 262899"/>
                <a:gd name="connsiteX45" fmla="*/ 198196 w 226710"/>
                <a:gd name="connsiteY45" fmla="*/ 101090 h 262899"/>
                <a:gd name="connsiteX46" fmla="*/ 223953 w 226710"/>
                <a:gd name="connsiteY46" fmla="*/ 70524 h 262899"/>
                <a:gd name="connsiteX47" fmla="*/ 223693 w 226710"/>
                <a:gd name="connsiteY47" fmla="*/ 55120 h 262899"/>
                <a:gd name="connsiteX48" fmla="*/ 211207 w 226710"/>
                <a:gd name="connsiteY48" fmla="*/ 41279 h 262899"/>
                <a:gd name="connsiteX49" fmla="*/ 196225 w 226710"/>
                <a:gd name="connsiteY49" fmla="*/ 39245 h 262899"/>
                <a:gd name="connsiteX50" fmla="*/ 189219 w 226710"/>
                <a:gd name="connsiteY50" fmla="*/ 43708 h 262899"/>
                <a:gd name="connsiteX51" fmla="*/ 188881 w 226710"/>
                <a:gd name="connsiteY51" fmla="*/ 43922 h 262899"/>
                <a:gd name="connsiteX52" fmla="*/ 188521 w 226710"/>
                <a:gd name="connsiteY52" fmla="*/ 44034 h 262899"/>
                <a:gd name="connsiteX53" fmla="*/ 175111 w 226710"/>
                <a:gd name="connsiteY53" fmla="*/ 47985 h 262899"/>
                <a:gd name="connsiteX54" fmla="*/ 173964 w 226710"/>
                <a:gd name="connsiteY54" fmla="*/ 48301 h 262899"/>
                <a:gd name="connsiteX55" fmla="*/ 172929 w 226710"/>
                <a:gd name="connsiteY55" fmla="*/ 47716 h 262899"/>
                <a:gd name="connsiteX56" fmla="*/ 152432 w 226710"/>
                <a:gd name="connsiteY56" fmla="*/ 35874 h 262899"/>
                <a:gd name="connsiteX57" fmla="*/ 151757 w 226710"/>
                <a:gd name="connsiteY57" fmla="*/ 35480 h 262899"/>
                <a:gd name="connsiteX58" fmla="*/ 151374 w 226710"/>
                <a:gd name="connsiteY58" fmla="*/ 34793 h 262899"/>
                <a:gd name="connsiteX59" fmla="*/ 136348 w 226710"/>
                <a:gd name="connsiteY59" fmla="*/ 7229 h 262899"/>
                <a:gd name="connsiteX60" fmla="*/ 126651 w 226710"/>
                <a:gd name="connsiteY60" fmla="*/ 1137 h 262899"/>
                <a:gd name="connsiteX61" fmla="*/ 103900 w 226710"/>
                <a:gd name="connsiteY61" fmla="*/ 1 h 2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6710" h="262899">
                  <a:moveTo>
                    <a:pt x="103901" y="0"/>
                  </a:moveTo>
                  <a:lnTo>
                    <a:pt x="103788" y="4345"/>
                  </a:lnTo>
                  <a:lnTo>
                    <a:pt x="103765" y="5538"/>
                  </a:lnTo>
                  <a:lnTo>
                    <a:pt x="102888" y="6337"/>
                  </a:lnTo>
                  <a:lnTo>
                    <a:pt x="76878" y="30008"/>
                  </a:lnTo>
                  <a:lnTo>
                    <a:pt x="76552" y="30290"/>
                  </a:lnTo>
                  <a:lnTo>
                    <a:pt x="76158" y="30482"/>
                  </a:lnTo>
                  <a:lnTo>
                    <a:pt x="37817" y="48236"/>
                  </a:lnTo>
                  <a:cubicBezTo>
                    <a:pt x="35595" y="49265"/>
                    <a:pt x="33750" y="50966"/>
                    <a:pt x="32544" y="53099"/>
                  </a:cubicBezTo>
                  <a:lnTo>
                    <a:pt x="28300" y="60603"/>
                  </a:lnTo>
                  <a:cubicBezTo>
                    <a:pt x="26425" y="63919"/>
                    <a:pt x="26278" y="67941"/>
                    <a:pt x="27907" y="71386"/>
                  </a:cubicBezTo>
                  <a:lnTo>
                    <a:pt x="31789" y="79591"/>
                  </a:lnTo>
                  <a:lnTo>
                    <a:pt x="31947" y="79929"/>
                  </a:lnTo>
                  <a:lnTo>
                    <a:pt x="32015" y="80368"/>
                  </a:lnTo>
                  <a:lnTo>
                    <a:pt x="35962" y="105615"/>
                  </a:lnTo>
                  <a:lnTo>
                    <a:pt x="36087" y="106392"/>
                  </a:lnTo>
                  <a:lnTo>
                    <a:pt x="35771" y="107134"/>
                  </a:lnTo>
                  <a:lnTo>
                    <a:pt x="28684" y="123681"/>
                  </a:lnTo>
                  <a:lnTo>
                    <a:pt x="28257" y="124682"/>
                  </a:lnTo>
                  <a:lnTo>
                    <a:pt x="27278" y="125133"/>
                  </a:lnTo>
                  <a:lnTo>
                    <a:pt x="8669" y="133733"/>
                  </a:lnTo>
                  <a:cubicBezTo>
                    <a:pt x="4768" y="135536"/>
                    <a:pt x="2167" y="139332"/>
                    <a:pt x="1893" y="143624"/>
                  </a:cubicBezTo>
                  <a:lnTo>
                    <a:pt x="24" y="172923"/>
                  </a:lnTo>
                  <a:cubicBezTo>
                    <a:pt x="-231" y="176914"/>
                    <a:pt x="1567" y="180760"/>
                    <a:pt x="4792" y="183123"/>
                  </a:cubicBezTo>
                  <a:lnTo>
                    <a:pt x="23689" y="196969"/>
                  </a:lnTo>
                  <a:lnTo>
                    <a:pt x="23768" y="197036"/>
                  </a:lnTo>
                  <a:lnTo>
                    <a:pt x="23948" y="197193"/>
                  </a:lnTo>
                  <a:lnTo>
                    <a:pt x="41464" y="213807"/>
                  </a:lnTo>
                  <a:lnTo>
                    <a:pt x="42274" y="214550"/>
                  </a:lnTo>
                  <a:lnTo>
                    <a:pt x="42341" y="215642"/>
                  </a:lnTo>
                  <a:lnTo>
                    <a:pt x="43863" y="239238"/>
                  </a:lnTo>
                  <a:cubicBezTo>
                    <a:pt x="44083" y="242651"/>
                    <a:pt x="45782" y="245797"/>
                    <a:pt x="48515" y="247851"/>
                  </a:cubicBezTo>
                  <a:lnTo>
                    <a:pt x="65406" y="260550"/>
                  </a:lnTo>
                  <a:cubicBezTo>
                    <a:pt x="67989" y="262491"/>
                    <a:pt x="71259" y="263279"/>
                    <a:pt x="74442" y="262727"/>
                  </a:cubicBezTo>
                  <a:lnTo>
                    <a:pt x="104650" y="257483"/>
                  </a:lnTo>
                  <a:cubicBezTo>
                    <a:pt x="105823" y="257280"/>
                    <a:pt x="106959" y="256898"/>
                    <a:pt x="108017" y="256352"/>
                  </a:cubicBezTo>
                  <a:lnTo>
                    <a:pt x="177859" y="220301"/>
                  </a:lnTo>
                  <a:cubicBezTo>
                    <a:pt x="179492" y="219458"/>
                    <a:pt x="180904" y="218243"/>
                    <a:pt x="181980" y="216753"/>
                  </a:cubicBezTo>
                  <a:lnTo>
                    <a:pt x="187507" y="209104"/>
                  </a:lnTo>
                  <a:cubicBezTo>
                    <a:pt x="188921" y="207147"/>
                    <a:pt x="189696" y="204801"/>
                    <a:pt x="189727" y="202387"/>
                  </a:cubicBezTo>
                  <a:lnTo>
                    <a:pt x="190456" y="144650"/>
                  </a:lnTo>
                  <a:lnTo>
                    <a:pt x="190456" y="144426"/>
                  </a:lnTo>
                  <a:lnTo>
                    <a:pt x="190479" y="144235"/>
                  </a:lnTo>
                  <a:lnTo>
                    <a:pt x="197589" y="102408"/>
                  </a:lnTo>
                  <a:lnTo>
                    <a:pt x="197724" y="101664"/>
                  </a:lnTo>
                  <a:lnTo>
                    <a:pt x="198196" y="101090"/>
                  </a:lnTo>
                  <a:lnTo>
                    <a:pt x="223953" y="70524"/>
                  </a:lnTo>
                  <a:cubicBezTo>
                    <a:pt x="227727" y="66046"/>
                    <a:pt x="227616" y="59468"/>
                    <a:pt x="223693" y="55120"/>
                  </a:cubicBezTo>
                  <a:lnTo>
                    <a:pt x="211207" y="41279"/>
                  </a:lnTo>
                  <a:cubicBezTo>
                    <a:pt x="207378" y="37034"/>
                    <a:pt x="201045" y="36174"/>
                    <a:pt x="196225" y="39245"/>
                  </a:cubicBezTo>
                  <a:lnTo>
                    <a:pt x="189219" y="43708"/>
                  </a:lnTo>
                  <a:lnTo>
                    <a:pt x="188881" y="43922"/>
                  </a:lnTo>
                  <a:lnTo>
                    <a:pt x="188521" y="44034"/>
                  </a:lnTo>
                  <a:lnTo>
                    <a:pt x="175111" y="47985"/>
                  </a:lnTo>
                  <a:lnTo>
                    <a:pt x="173964" y="48301"/>
                  </a:lnTo>
                  <a:lnTo>
                    <a:pt x="172929" y="47716"/>
                  </a:lnTo>
                  <a:lnTo>
                    <a:pt x="152432" y="35874"/>
                  </a:lnTo>
                  <a:lnTo>
                    <a:pt x="151757" y="35480"/>
                  </a:lnTo>
                  <a:lnTo>
                    <a:pt x="151374" y="34793"/>
                  </a:lnTo>
                  <a:lnTo>
                    <a:pt x="136348" y="7229"/>
                  </a:lnTo>
                  <a:cubicBezTo>
                    <a:pt x="134396" y="3648"/>
                    <a:pt x="130723" y="1341"/>
                    <a:pt x="126651" y="1137"/>
                  </a:cubicBezTo>
                  <a:lnTo>
                    <a:pt x="103900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0" tIns="108000" rIns="0" bIns="0" rtlCol="0" anchor="ctr"/>
            <a:lstStyle/>
            <a:p>
              <a:pPr algn="r"/>
              <a:endParaRPr lang="ru-RU" sz="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06" name="Полилиния: фигура 139">
              <a:extLst>
                <a:ext uri="{FF2B5EF4-FFF2-40B4-BE49-F238E27FC236}">
                  <a16:creationId xmlns:a16="http://schemas.microsoft.com/office/drawing/2014/main" id="{5B962D05-1D9B-38DB-8427-2A452678F56B}"/>
                </a:ext>
              </a:extLst>
            </p:cNvPr>
            <p:cNvSpPr/>
            <p:nvPr/>
          </p:nvSpPr>
          <p:spPr>
            <a:xfrm rot="193056">
              <a:off x="8845320" y="3564930"/>
              <a:ext cx="94512" cy="79156"/>
            </a:xfrm>
            <a:custGeom>
              <a:avLst/>
              <a:gdLst>
                <a:gd name="connsiteX0" fmla="*/ 103543 w 253059"/>
                <a:gd name="connsiteY0" fmla="*/ 23778 h 211943"/>
                <a:gd name="connsiteX1" fmla="*/ 68511 w 253059"/>
                <a:gd name="connsiteY1" fmla="*/ 1791 h 211943"/>
                <a:gd name="connsiteX2" fmla="*/ 54976 w 253059"/>
                <a:gd name="connsiteY2" fmla="*/ 2564 h 211943"/>
                <a:gd name="connsiteX3" fmla="*/ 41074 w 253059"/>
                <a:gd name="connsiteY3" fmla="*/ 13682 h 211943"/>
                <a:gd name="connsiteX4" fmla="*/ 40365 w 253059"/>
                <a:gd name="connsiteY4" fmla="*/ 14245 h 211943"/>
                <a:gd name="connsiteX5" fmla="*/ 39454 w 253059"/>
                <a:gd name="connsiteY5" fmla="*/ 14302 h 211943"/>
                <a:gd name="connsiteX6" fmla="*/ 12548 w 253059"/>
                <a:gd name="connsiteY6" fmla="*/ 15464 h 211943"/>
                <a:gd name="connsiteX7" fmla="*/ 1348 w 253059"/>
                <a:gd name="connsiteY7" fmla="*/ 26804 h 211943"/>
                <a:gd name="connsiteX8" fmla="*/ 6 w 253059"/>
                <a:gd name="connsiteY8" fmla="*/ 69760 h 211943"/>
                <a:gd name="connsiteX9" fmla="*/ 8118 w 253059"/>
                <a:gd name="connsiteY9" fmla="*/ 81278 h 211943"/>
                <a:gd name="connsiteX10" fmla="*/ 75251 w 253059"/>
                <a:gd name="connsiteY10" fmla="*/ 102930 h 211943"/>
                <a:gd name="connsiteX11" fmla="*/ 76837 w 253059"/>
                <a:gd name="connsiteY11" fmla="*/ 103437 h 211943"/>
                <a:gd name="connsiteX12" fmla="*/ 77151 w 253059"/>
                <a:gd name="connsiteY12" fmla="*/ 105080 h 211943"/>
                <a:gd name="connsiteX13" fmla="*/ 88334 w 253059"/>
                <a:gd name="connsiteY13" fmla="*/ 165423 h 211943"/>
                <a:gd name="connsiteX14" fmla="*/ 88435 w 253059"/>
                <a:gd name="connsiteY14" fmla="*/ 165839 h 211943"/>
                <a:gd name="connsiteX15" fmla="*/ 88390 w 253059"/>
                <a:gd name="connsiteY15" fmla="*/ 166267 h 211943"/>
                <a:gd name="connsiteX16" fmla="*/ 84644 w 253059"/>
                <a:gd name="connsiteY16" fmla="*/ 196917 h 211943"/>
                <a:gd name="connsiteX17" fmla="*/ 104983 w 253059"/>
                <a:gd name="connsiteY17" fmla="*/ 188858 h 211943"/>
                <a:gd name="connsiteX18" fmla="*/ 105276 w 253059"/>
                <a:gd name="connsiteY18" fmla="*/ 188734 h 211943"/>
                <a:gd name="connsiteX19" fmla="*/ 105636 w 253059"/>
                <a:gd name="connsiteY19" fmla="*/ 188700 h 211943"/>
                <a:gd name="connsiteX20" fmla="*/ 168804 w 253059"/>
                <a:gd name="connsiteY20" fmla="*/ 179920 h 211943"/>
                <a:gd name="connsiteX21" fmla="*/ 169434 w 253059"/>
                <a:gd name="connsiteY21" fmla="*/ 179831 h 211943"/>
                <a:gd name="connsiteX22" fmla="*/ 170030 w 253059"/>
                <a:gd name="connsiteY22" fmla="*/ 180022 h 211943"/>
                <a:gd name="connsiteX23" fmla="*/ 214782 w 253059"/>
                <a:gd name="connsiteY23" fmla="*/ 194070 h 211943"/>
                <a:gd name="connsiteX24" fmla="*/ 215794 w 253059"/>
                <a:gd name="connsiteY24" fmla="*/ 194396 h 211943"/>
                <a:gd name="connsiteX25" fmla="*/ 216345 w 253059"/>
                <a:gd name="connsiteY25" fmla="*/ 195307 h 211943"/>
                <a:gd name="connsiteX26" fmla="*/ 222905 w 253059"/>
                <a:gd name="connsiteY26" fmla="*/ 206251 h 211943"/>
                <a:gd name="connsiteX27" fmla="*/ 238972 w 253059"/>
                <a:gd name="connsiteY27" fmla="*/ 210273 h 211943"/>
                <a:gd name="connsiteX28" fmla="*/ 240938 w 253059"/>
                <a:gd name="connsiteY28" fmla="*/ 208791 h 211943"/>
                <a:gd name="connsiteX29" fmla="*/ 249338 w 253059"/>
                <a:gd name="connsiteY29" fmla="*/ 200948 h 211943"/>
                <a:gd name="connsiteX30" fmla="*/ 253053 w 253059"/>
                <a:gd name="connsiteY30" fmla="*/ 191983 h 211943"/>
                <a:gd name="connsiteX31" fmla="*/ 251607 w 253059"/>
                <a:gd name="connsiteY31" fmla="*/ 149412 h 211943"/>
                <a:gd name="connsiteX32" fmla="*/ 250723 w 253059"/>
                <a:gd name="connsiteY32" fmla="*/ 145329 h 211943"/>
                <a:gd name="connsiteX33" fmla="*/ 242158 w 253059"/>
                <a:gd name="connsiteY33" fmla="*/ 124624 h 211943"/>
                <a:gd name="connsiteX34" fmla="*/ 240041 w 253059"/>
                <a:gd name="connsiteY34" fmla="*/ 121265 h 211943"/>
                <a:gd name="connsiteX35" fmla="*/ 213455 w 253059"/>
                <a:gd name="connsiteY35" fmla="*/ 91715 h 211943"/>
                <a:gd name="connsiteX36" fmla="*/ 206778 w 253059"/>
                <a:gd name="connsiteY36" fmla="*/ 88014 h 211943"/>
                <a:gd name="connsiteX37" fmla="*/ 131848 w 253059"/>
                <a:gd name="connsiteY37" fmla="*/ 74835 h 211943"/>
                <a:gd name="connsiteX38" fmla="*/ 131162 w 253059"/>
                <a:gd name="connsiteY38" fmla="*/ 74723 h 211943"/>
                <a:gd name="connsiteX39" fmla="*/ 130576 w 253059"/>
                <a:gd name="connsiteY39" fmla="*/ 74251 h 211943"/>
                <a:gd name="connsiteX40" fmla="*/ 112149 w 253059"/>
                <a:gd name="connsiteY40" fmla="*/ 59314 h 211943"/>
                <a:gd name="connsiteX41" fmla="*/ 111407 w 253059"/>
                <a:gd name="connsiteY41" fmla="*/ 58705 h 211943"/>
                <a:gd name="connsiteX42" fmla="*/ 111193 w 253059"/>
                <a:gd name="connsiteY42" fmla="*/ 57760 h 211943"/>
                <a:gd name="connsiteX43" fmla="*/ 103543 w 253059"/>
                <a:gd name="connsiteY43" fmla="*/ 23778 h 2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3059" h="211943">
                  <a:moveTo>
                    <a:pt x="103543" y="23778"/>
                  </a:moveTo>
                  <a:lnTo>
                    <a:pt x="68511" y="1791"/>
                  </a:lnTo>
                  <a:cubicBezTo>
                    <a:pt x="64294" y="-856"/>
                    <a:pt x="58865" y="-545"/>
                    <a:pt x="54976" y="2564"/>
                  </a:cubicBezTo>
                  <a:lnTo>
                    <a:pt x="41074" y="13682"/>
                  </a:lnTo>
                  <a:lnTo>
                    <a:pt x="40365" y="14245"/>
                  </a:lnTo>
                  <a:lnTo>
                    <a:pt x="39454" y="14302"/>
                  </a:lnTo>
                  <a:lnTo>
                    <a:pt x="12548" y="15464"/>
                  </a:lnTo>
                  <a:cubicBezTo>
                    <a:pt x="6423" y="15729"/>
                    <a:pt x="1539" y="20674"/>
                    <a:pt x="1348" y="26804"/>
                  </a:cubicBezTo>
                  <a:lnTo>
                    <a:pt x="6" y="69760"/>
                  </a:lnTo>
                  <a:cubicBezTo>
                    <a:pt x="-157" y="74979"/>
                    <a:pt x="3151" y="79676"/>
                    <a:pt x="8118" y="81278"/>
                  </a:cubicBezTo>
                  <a:lnTo>
                    <a:pt x="75251" y="102930"/>
                  </a:lnTo>
                  <a:lnTo>
                    <a:pt x="76837" y="103437"/>
                  </a:lnTo>
                  <a:lnTo>
                    <a:pt x="77151" y="105080"/>
                  </a:lnTo>
                  <a:lnTo>
                    <a:pt x="88334" y="165423"/>
                  </a:lnTo>
                  <a:lnTo>
                    <a:pt x="88435" y="165839"/>
                  </a:lnTo>
                  <a:lnTo>
                    <a:pt x="88390" y="166267"/>
                  </a:lnTo>
                  <a:lnTo>
                    <a:pt x="84644" y="196917"/>
                  </a:lnTo>
                  <a:lnTo>
                    <a:pt x="104983" y="188858"/>
                  </a:lnTo>
                  <a:lnTo>
                    <a:pt x="105276" y="188734"/>
                  </a:lnTo>
                  <a:lnTo>
                    <a:pt x="105636" y="188700"/>
                  </a:lnTo>
                  <a:lnTo>
                    <a:pt x="168804" y="179920"/>
                  </a:lnTo>
                  <a:lnTo>
                    <a:pt x="169434" y="179831"/>
                  </a:lnTo>
                  <a:lnTo>
                    <a:pt x="170030" y="180022"/>
                  </a:lnTo>
                  <a:lnTo>
                    <a:pt x="214782" y="194070"/>
                  </a:lnTo>
                  <a:lnTo>
                    <a:pt x="215794" y="194396"/>
                  </a:lnTo>
                  <a:lnTo>
                    <a:pt x="216345" y="195307"/>
                  </a:lnTo>
                  <a:lnTo>
                    <a:pt x="222905" y="206251"/>
                  </a:lnTo>
                  <a:cubicBezTo>
                    <a:pt x="226232" y="211801"/>
                    <a:pt x="233425" y="213601"/>
                    <a:pt x="238972" y="210273"/>
                  </a:cubicBezTo>
                  <a:cubicBezTo>
                    <a:pt x="239677" y="209849"/>
                    <a:pt x="240336" y="209353"/>
                    <a:pt x="240938" y="208791"/>
                  </a:cubicBezTo>
                  <a:lnTo>
                    <a:pt x="249338" y="200948"/>
                  </a:lnTo>
                  <a:cubicBezTo>
                    <a:pt x="251813" y="198637"/>
                    <a:pt x="253168" y="195368"/>
                    <a:pt x="253053" y="191983"/>
                  </a:cubicBezTo>
                  <a:lnTo>
                    <a:pt x="251607" y="149412"/>
                  </a:lnTo>
                  <a:cubicBezTo>
                    <a:pt x="251559" y="148009"/>
                    <a:pt x="251260" y="146626"/>
                    <a:pt x="250723" y="145329"/>
                  </a:cubicBezTo>
                  <a:lnTo>
                    <a:pt x="242158" y="124624"/>
                  </a:lnTo>
                  <a:cubicBezTo>
                    <a:pt x="241648" y="123392"/>
                    <a:pt x="240932" y="122256"/>
                    <a:pt x="240041" y="121265"/>
                  </a:cubicBezTo>
                  <a:lnTo>
                    <a:pt x="213455" y="91715"/>
                  </a:lnTo>
                  <a:cubicBezTo>
                    <a:pt x="211705" y="89770"/>
                    <a:pt x="209354" y="88467"/>
                    <a:pt x="206778" y="88014"/>
                  </a:cubicBezTo>
                  <a:lnTo>
                    <a:pt x="131848" y="74835"/>
                  </a:lnTo>
                  <a:lnTo>
                    <a:pt x="131162" y="74723"/>
                  </a:lnTo>
                  <a:lnTo>
                    <a:pt x="130576" y="74251"/>
                  </a:lnTo>
                  <a:lnTo>
                    <a:pt x="112149" y="59314"/>
                  </a:lnTo>
                  <a:lnTo>
                    <a:pt x="111407" y="58705"/>
                  </a:lnTo>
                  <a:lnTo>
                    <a:pt x="111193" y="57760"/>
                  </a:lnTo>
                  <a:lnTo>
                    <a:pt x="103543" y="2377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7" name="Полилиния: фигура 140">
              <a:extLst>
                <a:ext uri="{FF2B5EF4-FFF2-40B4-BE49-F238E27FC236}">
                  <a16:creationId xmlns:a16="http://schemas.microsoft.com/office/drawing/2014/main" id="{21847381-43EF-461C-1AC2-4987E72D6604}"/>
                </a:ext>
              </a:extLst>
            </p:cNvPr>
            <p:cNvSpPr/>
            <p:nvPr/>
          </p:nvSpPr>
          <p:spPr>
            <a:xfrm rot="193056">
              <a:off x="8940898" y="3614307"/>
              <a:ext cx="112266" cy="115252"/>
            </a:xfrm>
            <a:custGeom>
              <a:avLst/>
              <a:gdLst>
                <a:gd name="connsiteX0" fmla="*/ 0 w 300594"/>
                <a:gd name="connsiteY0" fmla="*/ 189008 h 308590"/>
                <a:gd name="connsiteX1" fmla="*/ 4884 w 300594"/>
                <a:gd name="connsiteY1" fmla="*/ 204403 h 308590"/>
                <a:gd name="connsiteX2" fmla="*/ 6079 w 300594"/>
                <a:gd name="connsiteY2" fmla="*/ 207008 h 308590"/>
                <a:gd name="connsiteX3" fmla="*/ 20208 w 300594"/>
                <a:gd name="connsiteY3" fmla="*/ 229929 h 308590"/>
                <a:gd name="connsiteX4" fmla="*/ 27877 w 300594"/>
                <a:gd name="connsiteY4" fmla="*/ 235267 h 308590"/>
                <a:gd name="connsiteX5" fmla="*/ 60424 w 300594"/>
                <a:gd name="connsiteY5" fmla="*/ 241785 h 308590"/>
                <a:gd name="connsiteX6" fmla="*/ 68331 w 300594"/>
                <a:gd name="connsiteY6" fmla="*/ 240581 h 308590"/>
                <a:gd name="connsiteX7" fmla="*/ 102306 w 300594"/>
                <a:gd name="connsiteY7" fmla="*/ 222033 h 308590"/>
                <a:gd name="connsiteX8" fmla="*/ 103869 w 300594"/>
                <a:gd name="connsiteY8" fmla="*/ 221189 h 308590"/>
                <a:gd name="connsiteX9" fmla="*/ 105309 w 300594"/>
                <a:gd name="connsiteY9" fmla="*/ 222258 h 308590"/>
                <a:gd name="connsiteX10" fmla="*/ 115839 w 300594"/>
                <a:gd name="connsiteY10" fmla="*/ 230159 h 308590"/>
                <a:gd name="connsiteX11" fmla="*/ 117796 w 300594"/>
                <a:gd name="connsiteY11" fmla="*/ 231612 h 308590"/>
                <a:gd name="connsiteX12" fmla="*/ 116615 w 300594"/>
                <a:gd name="connsiteY12" fmla="*/ 233750 h 308590"/>
                <a:gd name="connsiteX13" fmla="*/ 104848 w 300594"/>
                <a:gd name="connsiteY13" fmla="*/ 254787 h 308590"/>
                <a:gd name="connsiteX14" fmla="*/ 106827 w 300594"/>
                <a:gd name="connsiteY14" fmla="*/ 264085 h 308590"/>
                <a:gd name="connsiteX15" fmla="*/ 126774 w 300594"/>
                <a:gd name="connsiteY15" fmla="*/ 266471 h 308590"/>
                <a:gd name="connsiteX16" fmla="*/ 129665 w 300594"/>
                <a:gd name="connsiteY16" fmla="*/ 266831 h 308590"/>
                <a:gd name="connsiteX17" fmla="*/ 129215 w 300594"/>
                <a:gd name="connsiteY17" fmla="*/ 269679 h 308590"/>
                <a:gd name="connsiteX18" fmla="*/ 127471 w 300594"/>
                <a:gd name="connsiteY18" fmla="*/ 281104 h 308590"/>
                <a:gd name="connsiteX19" fmla="*/ 127291 w 300594"/>
                <a:gd name="connsiteY19" fmla="*/ 282241 h 308590"/>
                <a:gd name="connsiteX20" fmla="*/ 126357 w 300594"/>
                <a:gd name="connsiteY20" fmla="*/ 282917 h 308590"/>
                <a:gd name="connsiteX21" fmla="*/ 105951 w 300594"/>
                <a:gd name="connsiteY21" fmla="*/ 297842 h 308590"/>
                <a:gd name="connsiteX22" fmla="*/ 112993 w 300594"/>
                <a:gd name="connsiteY22" fmla="*/ 306160 h 308590"/>
                <a:gd name="connsiteX23" fmla="*/ 128400 w 300594"/>
                <a:gd name="connsiteY23" fmla="*/ 308462 h 308590"/>
                <a:gd name="connsiteX24" fmla="*/ 130130 w 300594"/>
                <a:gd name="connsiteY24" fmla="*/ 308591 h 308590"/>
                <a:gd name="connsiteX25" fmla="*/ 150699 w 300594"/>
                <a:gd name="connsiteY25" fmla="*/ 308591 h 308590"/>
                <a:gd name="connsiteX26" fmla="*/ 158559 w 300594"/>
                <a:gd name="connsiteY26" fmla="*/ 305560 h 308590"/>
                <a:gd name="connsiteX27" fmla="*/ 177806 w 300594"/>
                <a:gd name="connsiteY27" fmla="*/ 288127 h 308590"/>
                <a:gd name="connsiteX28" fmla="*/ 181656 w 300594"/>
                <a:gd name="connsiteY28" fmla="*/ 279609 h 308590"/>
                <a:gd name="connsiteX29" fmla="*/ 182449 w 300594"/>
                <a:gd name="connsiteY29" fmla="*/ 224453 h 308590"/>
                <a:gd name="connsiteX30" fmla="*/ 182494 w 300594"/>
                <a:gd name="connsiteY30" fmla="*/ 221481 h 308590"/>
                <a:gd name="connsiteX31" fmla="*/ 185419 w 300594"/>
                <a:gd name="connsiteY31" fmla="*/ 221706 h 308590"/>
                <a:gd name="connsiteX32" fmla="*/ 203861 w 300594"/>
                <a:gd name="connsiteY32" fmla="*/ 222973 h 308590"/>
                <a:gd name="connsiteX33" fmla="*/ 213329 w 300594"/>
                <a:gd name="connsiteY33" fmla="*/ 219165 h 308590"/>
                <a:gd name="connsiteX34" fmla="*/ 233099 w 300594"/>
                <a:gd name="connsiteY34" fmla="*/ 197404 h 308590"/>
                <a:gd name="connsiteX35" fmla="*/ 235369 w 300594"/>
                <a:gd name="connsiteY35" fmla="*/ 193716 h 308590"/>
                <a:gd name="connsiteX36" fmla="*/ 250195 w 300594"/>
                <a:gd name="connsiteY36" fmla="*/ 155016 h 308590"/>
                <a:gd name="connsiteX37" fmla="*/ 250386 w 300594"/>
                <a:gd name="connsiteY37" fmla="*/ 154497 h 308590"/>
                <a:gd name="connsiteX38" fmla="*/ 250758 w 300594"/>
                <a:gd name="connsiteY38" fmla="*/ 154115 h 308590"/>
                <a:gd name="connsiteX39" fmla="*/ 273420 w 300594"/>
                <a:gd name="connsiteY39" fmla="*/ 129796 h 308590"/>
                <a:gd name="connsiteX40" fmla="*/ 275772 w 300594"/>
                <a:gd name="connsiteY40" fmla="*/ 126046 h 308590"/>
                <a:gd name="connsiteX41" fmla="*/ 299799 w 300594"/>
                <a:gd name="connsiteY41" fmla="*/ 64133 h 308590"/>
                <a:gd name="connsiteX42" fmla="*/ 296070 w 300594"/>
                <a:gd name="connsiteY42" fmla="*/ 50641 h 308590"/>
                <a:gd name="connsiteX43" fmla="*/ 288804 w 300594"/>
                <a:gd name="connsiteY43" fmla="*/ 44990 h 308590"/>
                <a:gd name="connsiteX44" fmla="*/ 288625 w 300594"/>
                <a:gd name="connsiteY44" fmla="*/ 44832 h 308590"/>
                <a:gd name="connsiteX45" fmla="*/ 288422 w 300594"/>
                <a:gd name="connsiteY45" fmla="*/ 44607 h 308590"/>
                <a:gd name="connsiteX46" fmla="*/ 276303 w 300594"/>
                <a:gd name="connsiteY46" fmla="*/ 30656 h 308590"/>
                <a:gd name="connsiteX47" fmla="*/ 265320 w 300594"/>
                <a:gd name="connsiteY47" fmla="*/ 26823 h 308590"/>
                <a:gd name="connsiteX48" fmla="*/ 249802 w 300594"/>
                <a:gd name="connsiteY48" fmla="*/ 29715 h 308590"/>
                <a:gd name="connsiteX49" fmla="*/ 248419 w 300594"/>
                <a:gd name="connsiteY49" fmla="*/ 29973 h 308590"/>
                <a:gd name="connsiteX50" fmla="*/ 247383 w 300594"/>
                <a:gd name="connsiteY50" fmla="*/ 28995 h 308590"/>
                <a:gd name="connsiteX51" fmla="*/ 221511 w 300594"/>
                <a:gd name="connsiteY51" fmla="*/ 4630 h 308590"/>
                <a:gd name="connsiteX52" fmla="*/ 213900 w 300594"/>
                <a:gd name="connsiteY52" fmla="*/ 1453 h 308590"/>
                <a:gd name="connsiteX53" fmla="*/ 173000 w 300594"/>
                <a:gd name="connsiteY53" fmla="*/ 0 h 308590"/>
                <a:gd name="connsiteX54" fmla="*/ 172235 w 300594"/>
                <a:gd name="connsiteY54" fmla="*/ 15668 h 308590"/>
                <a:gd name="connsiteX55" fmla="*/ 172235 w 300594"/>
                <a:gd name="connsiteY55" fmla="*/ 15893 h 308590"/>
                <a:gd name="connsiteX56" fmla="*/ 169602 w 300594"/>
                <a:gd name="connsiteY56" fmla="*/ 37843 h 308590"/>
                <a:gd name="connsiteX57" fmla="*/ 169467 w 300594"/>
                <a:gd name="connsiteY57" fmla="*/ 38934 h 308590"/>
                <a:gd name="connsiteX58" fmla="*/ 168612 w 300594"/>
                <a:gd name="connsiteY58" fmla="*/ 39655 h 308590"/>
                <a:gd name="connsiteX59" fmla="*/ 136146 w 300594"/>
                <a:gd name="connsiteY59" fmla="*/ 66871 h 308590"/>
                <a:gd name="connsiteX60" fmla="*/ 134784 w 300594"/>
                <a:gd name="connsiteY60" fmla="*/ 68008 h 308590"/>
                <a:gd name="connsiteX61" fmla="*/ 133164 w 300594"/>
                <a:gd name="connsiteY61" fmla="*/ 67232 h 308590"/>
                <a:gd name="connsiteX62" fmla="*/ 109260 w 300594"/>
                <a:gd name="connsiteY62" fmla="*/ 56085 h 308590"/>
                <a:gd name="connsiteX63" fmla="*/ 105217 w 300594"/>
                <a:gd name="connsiteY63" fmla="*/ 55023 h 308590"/>
                <a:gd name="connsiteX64" fmla="*/ 96915 w 300594"/>
                <a:gd name="connsiteY64" fmla="*/ 54380 h 308590"/>
                <a:gd name="connsiteX65" fmla="*/ 84721 w 300594"/>
                <a:gd name="connsiteY65" fmla="*/ 62949 h 308590"/>
                <a:gd name="connsiteX66" fmla="*/ 66857 w 300594"/>
                <a:gd name="connsiteY66" fmla="*/ 127799 h 308590"/>
                <a:gd name="connsiteX67" fmla="*/ 66374 w 300594"/>
                <a:gd name="connsiteY67" fmla="*/ 129544 h 308590"/>
                <a:gd name="connsiteX68" fmla="*/ 64574 w 300594"/>
                <a:gd name="connsiteY68" fmla="*/ 129803 h 308590"/>
                <a:gd name="connsiteX69" fmla="*/ 27199 w 300594"/>
                <a:gd name="connsiteY69" fmla="*/ 135574 h 308590"/>
                <a:gd name="connsiteX70" fmla="*/ 18083 w 300594"/>
                <a:gd name="connsiteY70" fmla="*/ 142876 h 308590"/>
                <a:gd name="connsiteX71" fmla="*/ 0 w 300594"/>
                <a:gd name="connsiteY71" fmla="*/ 189009 h 3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00594" h="308590">
                  <a:moveTo>
                    <a:pt x="0" y="189008"/>
                  </a:moveTo>
                  <a:lnTo>
                    <a:pt x="4884" y="204403"/>
                  </a:lnTo>
                  <a:cubicBezTo>
                    <a:pt x="5174" y="205317"/>
                    <a:pt x="5576" y="206192"/>
                    <a:pt x="6079" y="207008"/>
                  </a:cubicBezTo>
                  <a:lnTo>
                    <a:pt x="20208" y="229929"/>
                  </a:lnTo>
                  <a:cubicBezTo>
                    <a:pt x="21913" y="232696"/>
                    <a:pt x="24691" y="234629"/>
                    <a:pt x="27877" y="235267"/>
                  </a:cubicBezTo>
                  <a:lnTo>
                    <a:pt x="60424" y="241785"/>
                  </a:lnTo>
                  <a:cubicBezTo>
                    <a:pt x="63119" y="242325"/>
                    <a:pt x="65918" y="241898"/>
                    <a:pt x="68331" y="240581"/>
                  </a:cubicBezTo>
                  <a:lnTo>
                    <a:pt x="102306" y="222033"/>
                  </a:lnTo>
                  <a:lnTo>
                    <a:pt x="103869" y="221189"/>
                  </a:lnTo>
                  <a:lnTo>
                    <a:pt x="105309" y="222258"/>
                  </a:lnTo>
                  <a:lnTo>
                    <a:pt x="115839" y="230159"/>
                  </a:lnTo>
                  <a:lnTo>
                    <a:pt x="117796" y="231612"/>
                  </a:lnTo>
                  <a:lnTo>
                    <a:pt x="116615" y="233750"/>
                  </a:lnTo>
                  <a:lnTo>
                    <a:pt x="104848" y="254787"/>
                  </a:lnTo>
                  <a:lnTo>
                    <a:pt x="106827" y="264085"/>
                  </a:lnTo>
                  <a:lnTo>
                    <a:pt x="126774" y="266471"/>
                  </a:lnTo>
                  <a:lnTo>
                    <a:pt x="129665" y="266831"/>
                  </a:lnTo>
                  <a:lnTo>
                    <a:pt x="129215" y="269679"/>
                  </a:lnTo>
                  <a:lnTo>
                    <a:pt x="127471" y="281104"/>
                  </a:lnTo>
                  <a:lnTo>
                    <a:pt x="127291" y="282241"/>
                  </a:lnTo>
                  <a:lnTo>
                    <a:pt x="126357" y="282917"/>
                  </a:lnTo>
                  <a:lnTo>
                    <a:pt x="105951" y="297842"/>
                  </a:lnTo>
                  <a:lnTo>
                    <a:pt x="112993" y="306160"/>
                  </a:lnTo>
                  <a:lnTo>
                    <a:pt x="128400" y="308462"/>
                  </a:lnTo>
                  <a:cubicBezTo>
                    <a:pt x="128972" y="308548"/>
                    <a:pt x="129550" y="308591"/>
                    <a:pt x="130130" y="308591"/>
                  </a:cubicBezTo>
                  <a:lnTo>
                    <a:pt x="150699" y="308591"/>
                  </a:lnTo>
                  <a:cubicBezTo>
                    <a:pt x="153604" y="308591"/>
                    <a:pt x="156405" y="307511"/>
                    <a:pt x="158559" y="305560"/>
                  </a:cubicBezTo>
                  <a:lnTo>
                    <a:pt x="177806" y="288127"/>
                  </a:lnTo>
                  <a:cubicBezTo>
                    <a:pt x="180215" y="285945"/>
                    <a:pt x="181609" y="282860"/>
                    <a:pt x="181656" y="279609"/>
                  </a:cubicBezTo>
                  <a:lnTo>
                    <a:pt x="182449" y="224453"/>
                  </a:lnTo>
                  <a:lnTo>
                    <a:pt x="182494" y="221481"/>
                  </a:lnTo>
                  <a:lnTo>
                    <a:pt x="185419" y="221706"/>
                  </a:lnTo>
                  <a:lnTo>
                    <a:pt x="203861" y="222973"/>
                  </a:lnTo>
                  <a:cubicBezTo>
                    <a:pt x="207433" y="223218"/>
                    <a:pt x="210920" y="221816"/>
                    <a:pt x="213329" y="219165"/>
                  </a:cubicBezTo>
                  <a:lnTo>
                    <a:pt x="233099" y="197404"/>
                  </a:lnTo>
                  <a:cubicBezTo>
                    <a:pt x="234078" y="196326"/>
                    <a:pt x="234848" y="195075"/>
                    <a:pt x="235369" y="193716"/>
                  </a:cubicBezTo>
                  <a:lnTo>
                    <a:pt x="250195" y="155016"/>
                  </a:lnTo>
                  <a:lnTo>
                    <a:pt x="250386" y="154497"/>
                  </a:lnTo>
                  <a:lnTo>
                    <a:pt x="250758" y="154115"/>
                  </a:lnTo>
                  <a:lnTo>
                    <a:pt x="273420" y="129796"/>
                  </a:lnTo>
                  <a:cubicBezTo>
                    <a:pt x="274435" y="128707"/>
                    <a:pt x="275233" y="127434"/>
                    <a:pt x="275772" y="126046"/>
                  </a:cubicBezTo>
                  <a:lnTo>
                    <a:pt x="299799" y="64133"/>
                  </a:lnTo>
                  <a:cubicBezTo>
                    <a:pt x="301673" y="59305"/>
                    <a:pt x="300157" y="53820"/>
                    <a:pt x="296070" y="50641"/>
                  </a:cubicBezTo>
                  <a:lnTo>
                    <a:pt x="288804" y="44990"/>
                  </a:lnTo>
                  <a:lnTo>
                    <a:pt x="288625" y="44832"/>
                  </a:lnTo>
                  <a:lnTo>
                    <a:pt x="288422" y="44607"/>
                  </a:lnTo>
                  <a:lnTo>
                    <a:pt x="276303" y="30656"/>
                  </a:lnTo>
                  <a:cubicBezTo>
                    <a:pt x="273580" y="27521"/>
                    <a:pt x="269401" y="26063"/>
                    <a:pt x="265320" y="26823"/>
                  </a:cubicBezTo>
                  <a:lnTo>
                    <a:pt x="249802" y="29715"/>
                  </a:lnTo>
                  <a:lnTo>
                    <a:pt x="248419" y="29973"/>
                  </a:lnTo>
                  <a:lnTo>
                    <a:pt x="247383" y="28995"/>
                  </a:lnTo>
                  <a:lnTo>
                    <a:pt x="221511" y="4630"/>
                  </a:lnTo>
                  <a:cubicBezTo>
                    <a:pt x="219443" y="2683"/>
                    <a:pt x="216738" y="1553"/>
                    <a:pt x="213900" y="1453"/>
                  </a:cubicBezTo>
                  <a:lnTo>
                    <a:pt x="173000" y="0"/>
                  </a:lnTo>
                  <a:lnTo>
                    <a:pt x="172235" y="15668"/>
                  </a:lnTo>
                  <a:lnTo>
                    <a:pt x="172235" y="15893"/>
                  </a:lnTo>
                  <a:lnTo>
                    <a:pt x="169602" y="37843"/>
                  </a:lnTo>
                  <a:lnTo>
                    <a:pt x="169467" y="38934"/>
                  </a:lnTo>
                  <a:lnTo>
                    <a:pt x="168612" y="39655"/>
                  </a:lnTo>
                  <a:lnTo>
                    <a:pt x="136146" y="66871"/>
                  </a:lnTo>
                  <a:lnTo>
                    <a:pt x="134784" y="68008"/>
                  </a:lnTo>
                  <a:lnTo>
                    <a:pt x="133164" y="67232"/>
                  </a:lnTo>
                  <a:lnTo>
                    <a:pt x="109260" y="56085"/>
                  </a:lnTo>
                  <a:cubicBezTo>
                    <a:pt x="107987" y="55491"/>
                    <a:pt x="106617" y="55131"/>
                    <a:pt x="105217" y="55023"/>
                  </a:cubicBezTo>
                  <a:lnTo>
                    <a:pt x="96915" y="54380"/>
                  </a:lnTo>
                  <a:cubicBezTo>
                    <a:pt x="91324" y="53947"/>
                    <a:pt x="86211" y="57540"/>
                    <a:pt x="84721" y="62949"/>
                  </a:cubicBezTo>
                  <a:lnTo>
                    <a:pt x="66857" y="127799"/>
                  </a:lnTo>
                  <a:lnTo>
                    <a:pt x="66374" y="129544"/>
                  </a:lnTo>
                  <a:lnTo>
                    <a:pt x="64574" y="129803"/>
                  </a:lnTo>
                  <a:lnTo>
                    <a:pt x="27199" y="135574"/>
                  </a:lnTo>
                  <a:cubicBezTo>
                    <a:pt x="23078" y="136210"/>
                    <a:pt x="19605" y="138991"/>
                    <a:pt x="18083" y="142876"/>
                  </a:cubicBezTo>
                  <a:lnTo>
                    <a:pt x="0" y="18900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8" name="Полилиния: фигура 141">
              <a:extLst>
                <a:ext uri="{FF2B5EF4-FFF2-40B4-BE49-F238E27FC236}">
                  <a16:creationId xmlns:a16="http://schemas.microsoft.com/office/drawing/2014/main" id="{585F526A-9770-4AC9-11A1-1DEF2D60B7AD}"/>
                </a:ext>
              </a:extLst>
            </p:cNvPr>
            <p:cNvSpPr/>
            <p:nvPr/>
          </p:nvSpPr>
          <p:spPr>
            <a:xfrm rot="193056">
              <a:off x="8915807" y="3722699"/>
              <a:ext cx="178331" cy="236071"/>
            </a:xfrm>
            <a:custGeom>
              <a:avLst/>
              <a:gdLst>
                <a:gd name="connsiteX0" fmla="*/ 227313 w 477486"/>
                <a:gd name="connsiteY0" fmla="*/ 394 h 632087"/>
                <a:gd name="connsiteX1" fmla="*/ 200010 w 477486"/>
                <a:gd name="connsiteY1" fmla="*/ 25157 h 632087"/>
                <a:gd name="connsiteX2" fmla="*/ 199200 w 477486"/>
                <a:gd name="connsiteY2" fmla="*/ 25877 h 632087"/>
                <a:gd name="connsiteX3" fmla="*/ 183312 w 477486"/>
                <a:gd name="connsiteY3" fmla="*/ 25877 h 632087"/>
                <a:gd name="connsiteX4" fmla="*/ 171746 w 477486"/>
                <a:gd name="connsiteY4" fmla="*/ 35756 h 632087"/>
                <a:gd name="connsiteX5" fmla="*/ 167554 w 477486"/>
                <a:gd name="connsiteY5" fmla="*/ 62156 h 632087"/>
                <a:gd name="connsiteX6" fmla="*/ 167285 w 477486"/>
                <a:gd name="connsiteY6" fmla="*/ 63844 h 632087"/>
                <a:gd name="connsiteX7" fmla="*/ 165642 w 477486"/>
                <a:gd name="connsiteY7" fmla="*/ 64362 h 632087"/>
                <a:gd name="connsiteX8" fmla="*/ 121779 w 477486"/>
                <a:gd name="connsiteY8" fmla="*/ 78409 h 632087"/>
                <a:gd name="connsiteX9" fmla="*/ 121182 w 477486"/>
                <a:gd name="connsiteY9" fmla="*/ 78600 h 632087"/>
                <a:gd name="connsiteX10" fmla="*/ 120597 w 477486"/>
                <a:gd name="connsiteY10" fmla="*/ 78544 h 632087"/>
                <a:gd name="connsiteX11" fmla="*/ 82884 w 477486"/>
                <a:gd name="connsiteY11" fmla="*/ 74063 h 632087"/>
                <a:gd name="connsiteX12" fmla="*/ 69909 w 477486"/>
                <a:gd name="connsiteY12" fmla="*/ 84042 h 632087"/>
                <a:gd name="connsiteX13" fmla="*/ 68552 w 477486"/>
                <a:gd name="connsiteY13" fmla="*/ 93550 h 632087"/>
                <a:gd name="connsiteX14" fmla="*/ 71872 w 477486"/>
                <a:gd name="connsiteY14" fmla="*/ 103499 h 632087"/>
                <a:gd name="connsiteX15" fmla="*/ 86939 w 477486"/>
                <a:gd name="connsiteY15" fmla="*/ 118548 h 632087"/>
                <a:gd name="connsiteX16" fmla="*/ 87568 w 477486"/>
                <a:gd name="connsiteY16" fmla="*/ 119167 h 632087"/>
                <a:gd name="connsiteX17" fmla="*/ 87704 w 477486"/>
                <a:gd name="connsiteY17" fmla="*/ 120101 h 632087"/>
                <a:gd name="connsiteX18" fmla="*/ 92968 w 477486"/>
                <a:gd name="connsiteY18" fmla="*/ 152574 h 632087"/>
                <a:gd name="connsiteX19" fmla="*/ 93159 w 477486"/>
                <a:gd name="connsiteY19" fmla="*/ 153711 h 632087"/>
                <a:gd name="connsiteX20" fmla="*/ 92496 w 477486"/>
                <a:gd name="connsiteY20" fmla="*/ 154645 h 632087"/>
                <a:gd name="connsiteX21" fmla="*/ 83721 w 477486"/>
                <a:gd name="connsiteY21" fmla="*/ 166914 h 632087"/>
                <a:gd name="connsiteX22" fmla="*/ 82191 w 477486"/>
                <a:gd name="connsiteY22" fmla="*/ 169053 h 632087"/>
                <a:gd name="connsiteX23" fmla="*/ 79975 w 477486"/>
                <a:gd name="connsiteY23" fmla="*/ 167691 h 632087"/>
                <a:gd name="connsiteX24" fmla="*/ 53364 w 477486"/>
                <a:gd name="connsiteY24" fmla="*/ 151235 h 632087"/>
                <a:gd name="connsiteX25" fmla="*/ 47699 w 477486"/>
                <a:gd name="connsiteY25" fmla="*/ 149496 h 632087"/>
                <a:gd name="connsiteX26" fmla="*/ 40228 w 477486"/>
                <a:gd name="connsiteY26" fmla="*/ 149182 h 632087"/>
                <a:gd name="connsiteX27" fmla="*/ 29063 w 477486"/>
                <a:gd name="connsiteY27" fmla="*/ 156067 h 632087"/>
                <a:gd name="connsiteX28" fmla="*/ 20812 w 477486"/>
                <a:gd name="connsiteY28" fmla="*/ 174355 h 632087"/>
                <a:gd name="connsiteX29" fmla="*/ 20800 w 477486"/>
                <a:gd name="connsiteY29" fmla="*/ 174355 h 632087"/>
                <a:gd name="connsiteX30" fmla="*/ 10282 w 477486"/>
                <a:gd name="connsiteY30" fmla="*/ 198026 h 632087"/>
                <a:gd name="connsiteX31" fmla="*/ 9539 w 477486"/>
                <a:gd name="connsiteY31" fmla="*/ 199703 h 632087"/>
                <a:gd name="connsiteX32" fmla="*/ 0 w 477486"/>
                <a:gd name="connsiteY32" fmla="*/ 199703 h 632087"/>
                <a:gd name="connsiteX33" fmla="*/ 0 w 477486"/>
                <a:gd name="connsiteY33" fmla="*/ 274773 h 632087"/>
                <a:gd name="connsiteX34" fmla="*/ 2181 w 477486"/>
                <a:gd name="connsiteY34" fmla="*/ 281582 h 632087"/>
                <a:gd name="connsiteX35" fmla="*/ 17032 w 477486"/>
                <a:gd name="connsiteY35" fmla="*/ 302391 h 632087"/>
                <a:gd name="connsiteX36" fmla="*/ 17584 w 477486"/>
                <a:gd name="connsiteY36" fmla="*/ 303133 h 632087"/>
                <a:gd name="connsiteX37" fmla="*/ 17549 w 477486"/>
                <a:gd name="connsiteY37" fmla="*/ 304068 h 632087"/>
                <a:gd name="connsiteX38" fmla="*/ 15949 w 477486"/>
                <a:gd name="connsiteY38" fmla="*/ 360648 h 632087"/>
                <a:gd name="connsiteX39" fmla="*/ 18937 w 477486"/>
                <a:gd name="connsiteY39" fmla="*/ 368803 h 632087"/>
                <a:gd name="connsiteX40" fmla="*/ 30003 w 477486"/>
                <a:gd name="connsiteY40" fmla="*/ 381148 h 632087"/>
                <a:gd name="connsiteX41" fmla="*/ 30780 w 477486"/>
                <a:gd name="connsiteY41" fmla="*/ 382026 h 632087"/>
                <a:gd name="connsiteX42" fmla="*/ 30700 w 477486"/>
                <a:gd name="connsiteY42" fmla="*/ 383185 h 632087"/>
                <a:gd name="connsiteX43" fmla="*/ 28957 w 477486"/>
                <a:gd name="connsiteY43" fmla="*/ 412158 h 632087"/>
                <a:gd name="connsiteX44" fmla="*/ 28844 w 477486"/>
                <a:gd name="connsiteY44" fmla="*/ 413936 h 632087"/>
                <a:gd name="connsiteX45" fmla="*/ 27157 w 477486"/>
                <a:gd name="connsiteY45" fmla="*/ 414589 h 632087"/>
                <a:gd name="connsiteX46" fmla="*/ 21860 w 477486"/>
                <a:gd name="connsiteY46" fmla="*/ 416657 h 632087"/>
                <a:gd name="connsiteX47" fmla="*/ 14491 w 477486"/>
                <a:gd name="connsiteY47" fmla="*/ 428970 h 632087"/>
                <a:gd name="connsiteX48" fmla="*/ 17875 w 477486"/>
                <a:gd name="connsiteY48" fmla="*/ 457159 h 632087"/>
                <a:gd name="connsiteX49" fmla="*/ 29879 w 477486"/>
                <a:gd name="connsiteY49" fmla="*/ 449156 h 632087"/>
                <a:gd name="connsiteX50" fmla="*/ 30509 w 477486"/>
                <a:gd name="connsiteY50" fmla="*/ 448739 h 632087"/>
                <a:gd name="connsiteX51" fmla="*/ 31297 w 477486"/>
                <a:gd name="connsiteY51" fmla="*/ 448706 h 632087"/>
                <a:gd name="connsiteX52" fmla="*/ 66385 w 477486"/>
                <a:gd name="connsiteY52" fmla="*/ 446927 h 632087"/>
                <a:gd name="connsiteX53" fmla="*/ 69513 w 477486"/>
                <a:gd name="connsiteY53" fmla="*/ 446793 h 632087"/>
                <a:gd name="connsiteX54" fmla="*/ 69321 w 477486"/>
                <a:gd name="connsiteY54" fmla="*/ 449899 h 632087"/>
                <a:gd name="connsiteX55" fmla="*/ 66678 w 477486"/>
                <a:gd name="connsiteY55" fmla="*/ 492052 h 632087"/>
                <a:gd name="connsiteX56" fmla="*/ 66565 w 477486"/>
                <a:gd name="connsiteY56" fmla="*/ 493988 h 632087"/>
                <a:gd name="connsiteX57" fmla="*/ 64674 w 477486"/>
                <a:gd name="connsiteY57" fmla="*/ 494574 h 632087"/>
                <a:gd name="connsiteX58" fmla="*/ 42884 w 477486"/>
                <a:gd name="connsiteY58" fmla="*/ 501024 h 632087"/>
                <a:gd name="connsiteX59" fmla="*/ 42465 w 477486"/>
                <a:gd name="connsiteY59" fmla="*/ 508596 h 632087"/>
                <a:gd name="connsiteX60" fmla="*/ 45663 w 477486"/>
                <a:gd name="connsiteY60" fmla="*/ 517307 h 632087"/>
                <a:gd name="connsiteX61" fmla="*/ 58026 w 477486"/>
                <a:gd name="connsiteY61" fmla="*/ 530345 h 632087"/>
                <a:gd name="connsiteX62" fmla="*/ 59837 w 477486"/>
                <a:gd name="connsiteY62" fmla="*/ 532225 h 632087"/>
                <a:gd name="connsiteX63" fmla="*/ 58026 w 477486"/>
                <a:gd name="connsiteY63" fmla="*/ 534172 h 632087"/>
                <a:gd name="connsiteX64" fmla="*/ 39582 w 477486"/>
                <a:gd name="connsiteY64" fmla="*/ 553893 h 632087"/>
                <a:gd name="connsiteX65" fmla="*/ 37735 w 477486"/>
                <a:gd name="connsiteY65" fmla="*/ 567288 h 632087"/>
                <a:gd name="connsiteX66" fmla="*/ 43110 w 477486"/>
                <a:gd name="connsiteY66" fmla="*/ 577672 h 632087"/>
                <a:gd name="connsiteX67" fmla="*/ 50898 w 477486"/>
                <a:gd name="connsiteY67" fmla="*/ 583705 h 632087"/>
                <a:gd name="connsiteX68" fmla="*/ 105748 w 477486"/>
                <a:gd name="connsiteY68" fmla="*/ 596259 h 632087"/>
                <a:gd name="connsiteX69" fmla="*/ 106558 w 477486"/>
                <a:gd name="connsiteY69" fmla="*/ 596417 h 632087"/>
                <a:gd name="connsiteX70" fmla="*/ 107099 w 477486"/>
                <a:gd name="connsiteY70" fmla="*/ 597003 h 632087"/>
                <a:gd name="connsiteX71" fmla="*/ 136775 w 477486"/>
                <a:gd name="connsiteY71" fmla="*/ 626696 h 632087"/>
                <a:gd name="connsiteX72" fmla="*/ 143925 w 477486"/>
                <a:gd name="connsiteY72" fmla="*/ 630073 h 632087"/>
                <a:gd name="connsiteX73" fmla="*/ 164110 w 477486"/>
                <a:gd name="connsiteY73" fmla="*/ 632033 h 632087"/>
                <a:gd name="connsiteX74" fmla="*/ 176020 w 477486"/>
                <a:gd name="connsiteY74" fmla="*/ 624950 h 632087"/>
                <a:gd name="connsiteX75" fmla="*/ 186769 w 477486"/>
                <a:gd name="connsiteY75" fmla="*/ 599624 h 632087"/>
                <a:gd name="connsiteX76" fmla="*/ 187332 w 477486"/>
                <a:gd name="connsiteY76" fmla="*/ 598387 h 632087"/>
                <a:gd name="connsiteX77" fmla="*/ 188659 w 477486"/>
                <a:gd name="connsiteY77" fmla="*/ 598037 h 632087"/>
                <a:gd name="connsiteX78" fmla="*/ 209374 w 477486"/>
                <a:gd name="connsiteY78" fmla="*/ 592537 h 632087"/>
                <a:gd name="connsiteX79" fmla="*/ 217930 w 477486"/>
                <a:gd name="connsiteY79" fmla="*/ 583084 h 632087"/>
                <a:gd name="connsiteX80" fmla="*/ 220812 w 477486"/>
                <a:gd name="connsiteY80" fmla="*/ 565272 h 632087"/>
                <a:gd name="connsiteX81" fmla="*/ 224320 w 477486"/>
                <a:gd name="connsiteY81" fmla="*/ 538921 h 632087"/>
                <a:gd name="connsiteX82" fmla="*/ 224580 w 477486"/>
                <a:gd name="connsiteY82" fmla="*/ 536986 h 632087"/>
                <a:gd name="connsiteX83" fmla="*/ 226459 w 477486"/>
                <a:gd name="connsiteY83" fmla="*/ 536559 h 632087"/>
                <a:gd name="connsiteX84" fmla="*/ 254500 w 477486"/>
                <a:gd name="connsiteY84" fmla="*/ 530023 h 632087"/>
                <a:gd name="connsiteX85" fmla="*/ 263436 w 477486"/>
                <a:gd name="connsiteY85" fmla="*/ 520273 h 632087"/>
                <a:gd name="connsiteX86" fmla="*/ 266429 w 477486"/>
                <a:gd name="connsiteY86" fmla="*/ 499368 h 632087"/>
                <a:gd name="connsiteX87" fmla="*/ 266508 w 477486"/>
                <a:gd name="connsiteY87" fmla="*/ 498851 h 632087"/>
                <a:gd name="connsiteX88" fmla="*/ 266789 w 477486"/>
                <a:gd name="connsiteY88" fmla="*/ 498367 h 632087"/>
                <a:gd name="connsiteX89" fmla="*/ 296612 w 477486"/>
                <a:gd name="connsiteY89" fmla="*/ 447445 h 632087"/>
                <a:gd name="connsiteX90" fmla="*/ 297017 w 477486"/>
                <a:gd name="connsiteY90" fmla="*/ 446792 h 632087"/>
                <a:gd name="connsiteX91" fmla="*/ 297669 w 477486"/>
                <a:gd name="connsiteY91" fmla="*/ 446410 h 632087"/>
                <a:gd name="connsiteX92" fmla="*/ 347686 w 477486"/>
                <a:gd name="connsiteY92" fmla="*/ 418315 h 632087"/>
                <a:gd name="connsiteX93" fmla="*/ 348980 w 477486"/>
                <a:gd name="connsiteY93" fmla="*/ 417595 h 632087"/>
                <a:gd name="connsiteX94" fmla="*/ 350318 w 477486"/>
                <a:gd name="connsiteY94" fmla="*/ 418280 h 632087"/>
                <a:gd name="connsiteX95" fmla="*/ 372641 w 477486"/>
                <a:gd name="connsiteY95" fmla="*/ 429817 h 632087"/>
                <a:gd name="connsiteX96" fmla="*/ 378016 w 477486"/>
                <a:gd name="connsiteY96" fmla="*/ 431124 h 632087"/>
                <a:gd name="connsiteX97" fmla="*/ 387285 w 477486"/>
                <a:gd name="connsiteY97" fmla="*/ 431124 h 632087"/>
                <a:gd name="connsiteX98" fmla="*/ 396364 w 477486"/>
                <a:gd name="connsiteY98" fmla="*/ 398954 h 632087"/>
                <a:gd name="connsiteX99" fmla="*/ 396780 w 477486"/>
                <a:gd name="connsiteY99" fmla="*/ 397457 h 632087"/>
                <a:gd name="connsiteX100" fmla="*/ 398243 w 477486"/>
                <a:gd name="connsiteY100" fmla="*/ 397007 h 632087"/>
                <a:gd name="connsiteX101" fmla="*/ 421675 w 477486"/>
                <a:gd name="connsiteY101" fmla="*/ 389745 h 632087"/>
                <a:gd name="connsiteX102" fmla="*/ 424444 w 477486"/>
                <a:gd name="connsiteY102" fmla="*/ 388288 h 632087"/>
                <a:gd name="connsiteX103" fmla="*/ 429603 w 477486"/>
                <a:gd name="connsiteY103" fmla="*/ 384214 h 632087"/>
                <a:gd name="connsiteX104" fmla="*/ 431019 w 477486"/>
                <a:gd name="connsiteY104" fmla="*/ 372192 h 632087"/>
                <a:gd name="connsiteX105" fmla="*/ 430471 w 477486"/>
                <a:gd name="connsiteY105" fmla="*/ 371562 h 632087"/>
                <a:gd name="connsiteX106" fmla="*/ 417727 w 477486"/>
                <a:gd name="connsiteY106" fmla="*/ 358298 h 632087"/>
                <a:gd name="connsiteX107" fmla="*/ 406455 w 477486"/>
                <a:gd name="connsiteY107" fmla="*/ 363567 h 632087"/>
                <a:gd name="connsiteX108" fmla="*/ 388073 w 477486"/>
                <a:gd name="connsiteY108" fmla="*/ 373213 h 632087"/>
                <a:gd name="connsiteX109" fmla="*/ 387016 w 477486"/>
                <a:gd name="connsiteY109" fmla="*/ 373764 h 632087"/>
                <a:gd name="connsiteX110" fmla="*/ 385890 w 477486"/>
                <a:gd name="connsiteY110" fmla="*/ 373381 h 632087"/>
                <a:gd name="connsiteX111" fmla="*/ 306051 w 477486"/>
                <a:gd name="connsiteY111" fmla="*/ 347065 h 632087"/>
                <a:gd name="connsiteX112" fmla="*/ 305589 w 477486"/>
                <a:gd name="connsiteY112" fmla="*/ 346897 h 632087"/>
                <a:gd name="connsiteX113" fmla="*/ 305173 w 477486"/>
                <a:gd name="connsiteY113" fmla="*/ 346570 h 632087"/>
                <a:gd name="connsiteX114" fmla="*/ 286758 w 477486"/>
                <a:gd name="connsiteY114" fmla="*/ 331622 h 632087"/>
                <a:gd name="connsiteX115" fmla="*/ 286239 w 477486"/>
                <a:gd name="connsiteY115" fmla="*/ 331228 h 632087"/>
                <a:gd name="connsiteX116" fmla="*/ 285958 w 477486"/>
                <a:gd name="connsiteY116" fmla="*/ 330586 h 632087"/>
                <a:gd name="connsiteX117" fmla="*/ 264887 w 477486"/>
                <a:gd name="connsiteY117" fmla="*/ 283187 h 632087"/>
                <a:gd name="connsiteX118" fmla="*/ 264460 w 477486"/>
                <a:gd name="connsiteY118" fmla="*/ 282186 h 632087"/>
                <a:gd name="connsiteX119" fmla="*/ 264798 w 477486"/>
                <a:gd name="connsiteY119" fmla="*/ 281151 h 632087"/>
                <a:gd name="connsiteX120" fmla="*/ 274438 w 477486"/>
                <a:gd name="connsiteY120" fmla="*/ 253056 h 632087"/>
                <a:gd name="connsiteX121" fmla="*/ 274776 w 477486"/>
                <a:gd name="connsiteY121" fmla="*/ 252088 h 632087"/>
                <a:gd name="connsiteX122" fmla="*/ 275654 w 477486"/>
                <a:gd name="connsiteY122" fmla="*/ 251570 h 632087"/>
                <a:gd name="connsiteX123" fmla="*/ 313374 w 477486"/>
                <a:gd name="connsiteY123" fmla="*/ 228743 h 632087"/>
                <a:gd name="connsiteX124" fmla="*/ 314162 w 477486"/>
                <a:gd name="connsiteY124" fmla="*/ 228259 h 632087"/>
                <a:gd name="connsiteX125" fmla="*/ 315062 w 477486"/>
                <a:gd name="connsiteY125" fmla="*/ 228349 h 632087"/>
                <a:gd name="connsiteX126" fmla="*/ 336121 w 477486"/>
                <a:gd name="connsiteY126" fmla="*/ 230106 h 632087"/>
                <a:gd name="connsiteX127" fmla="*/ 337348 w 477486"/>
                <a:gd name="connsiteY127" fmla="*/ 230195 h 632087"/>
                <a:gd name="connsiteX128" fmla="*/ 338113 w 477486"/>
                <a:gd name="connsiteY128" fmla="*/ 231208 h 632087"/>
                <a:gd name="connsiteX129" fmla="*/ 354796 w 477486"/>
                <a:gd name="connsiteY129" fmla="*/ 253158 h 632087"/>
                <a:gd name="connsiteX130" fmla="*/ 355336 w 477486"/>
                <a:gd name="connsiteY130" fmla="*/ 253900 h 632087"/>
                <a:gd name="connsiteX131" fmla="*/ 355358 w 477486"/>
                <a:gd name="connsiteY131" fmla="*/ 254800 h 632087"/>
                <a:gd name="connsiteX132" fmla="*/ 356066 w 477486"/>
                <a:gd name="connsiteY132" fmla="*/ 285762 h 632087"/>
                <a:gd name="connsiteX133" fmla="*/ 360454 w 477486"/>
                <a:gd name="connsiteY133" fmla="*/ 294640 h 632087"/>
                <a:gd name="connsiteX134" fmla="*/ 365745 w 477486"/>
                <a:gd name="connsiteY134" fmla="*/ 298879 h 632087"/>
                <a:gd name="connsiteX135" fmla="*/ 377941 w 477486"/>
                <a:gd name="connsiteY135" fmla="*/ 300386 h 632087"/>
                <a:gd name="connsiteX136" fmla="*/ 390885 w 477486"/>
                <a:gd name="connsiteY136" fmla="*/ 294455 h 632087"/>
                <a:gd name="connsiteX137" fmla="*/ 391560 w 477486"/>
                <a:gd name="connsiteY137" fmla="*/ 294129 h 632087"/>
                <a:gd name="connsiteX138" fmla="*/ 392303 w 477486"/>
                <a:gd name="connsiteY138" fmla="*/ 294196 h 632087"/>
                <a:gd name="connsiteX139" fmla="*/ 410730 w 477486"/>
                <a:gd name="connsiteY139" fmla="*/ 295953 h 632087"/>
                <a:gd name="connsiteX140" fmla="*/ 411495 w 477486"/>
                <a:gd name="connsiteY140" fmla="*/ 296008 h 632087"/>
                <a:gd name="connsiteX141" fmla="*/ 412080 w 477486"/>
                <a:gd name="connsiteY141" fmla="*/ 296470 h 632087"/>
                <a:gd name="connsiteX142" fmla="*/ 424387 w 477486"/>
                <a:gd name="connsiteY142" fmla="*/ 305238 h 632087"/>
                <a:gd name="connsiteX143" fmla="*/ 424522 w 477486"/>
                <a:gd name="connsiteY143" fmla="*/ 305363 h 632087"/>
                <a:gd name="connsiteX144" fmla="*/ 424703 w 477486"/>
                <a:gd name="connsiteY144" fmla="*/ 305531 h 632087"/>
                <a:gd name="connsiteX145" fmla="*/ 448490 w 477486"/>
                <a:gd name="connsiteY145" fmla="*/ 328613 h 632087"/>
                <a:gd name="connsiteX146" fmla="*/ 458605 w 477486"/>
                <a:gd name="connsiteY146" fmla="*/ 329949 h 632087"/>
                <a:gd name="connsiteX147" fmla="*/ 463946 w 477486"/>
                <a:gd name="connsiteY147" fmla="*/ 326977 h 632087"/>
                <a:gd name="connsiteX148" fmla="*/ 467442 w 477486"/>
                <a:gd name="connsiteY148" fmla="*/ 323321 h 632087"/>
                <a:gd name="connsiteX149" fmla="*/ 472397 w 477486"/>
                <a:gd name="connsiteY149" fmla="*/ 313392 h 632087"/>
                <a:gd name="connsiteX150" fmla="*/ 471288 w 477486"/>
                <a:gd name="connsiteY150" fmla="*/ 301124 h 632087"/>
                <a:gd name="connsiteX151" fmla="*/ 458249 w 477486"/>
                <a:gd name="connsiteY151" fmla="*/ 283740 h 632087"/>
                <a:gd name="connsiteX152" fmla="*/ 457822 w 477486"/>
                <a:gd name="connsiteY152" fmla="*/ 283166 h 632087"/>
                <a:gd name="connsiteX153" fmla="*/ 457709 w 477486"/>
                <a:gd name="connsiteY153" fmla="*/ 282445 h 632087"/>
                <a:gd name="connsiteX154" fmla="*/ 455077 w 477486"/>
                <a:gd name="connsiteY154" fmla="*/ 264030 h 632087"/>
                <a:gd name="connsiteX155" fmla="*/ 454964 w 477486"/>
                <a:gd name="connsiteY155" fmla="*/ 263118 h 632087"/>
                <a:gd name="connsiteX156" fmla="*/ 455369 w 477486"/>
                <a:gd name="connsiteY156" fmla="*/ 262308 h 632087"/>
                <a:gd name="connsiteX157" fmla="*/ 472581 w 477486"/>
                <a:gd name="connsiteY157" fmla="*/ 230357 h 632087"/>
                <a:gd name="connsiteX158" fmla="*/ 473866 w 477486"/>
                <a:gd name="connsiteY158" fmla="*/ 226451 h 632087"/>
                <a:gd name="connsiteX159" fmla="*/ 477486 w 477486"/>
                <a:gd name="connsiteY159" fmla="*/ 201031 h 632087"/>
                <a:gd name="connsiteX160" fmla="*/ 462704 w 477486"/>
                <a:gd name="connsiteY160" fmla="*/ 198802 h 632087"/>
                <a:gd name="connsiteX161" fmla="*/ 462333 w 477486"/>
                <a:gd name="connsiteY161" fmla="*/ 198735 h 632087"/>
                <a:gd name="connsiteX162" fmla="*/ 461996 w 477486"/>
                <a:gd name="connsiteY162" fmla="*/ 198611 h 632087"/>
                <a:gd name="connsiteX163" fmla="*/ 410213 w 477486"/>
                <a:gd name="connsiteY163" fmla="*/ 175750 h 632087"/>
                <a:gd name="connsiteX164" fmla="*/ 409920 w 477486"/>
                <a:gd name="connsiteY164" fmla="*/ 175626 h 632087"/>
                <a:gd name="connsiteX165" fmla="*/ 409593 w 477486"/>
                <a:gd name="connsiteY165" fmla="*/ 175402 h 632087"/>
                <a:gd name="connsiteX166" fmla="*/ 387668 w 477486"/>
                <a:gd name="connsiteY166" fmla="*/ 157820 h 632087"/>
                <a:gd name="connsiteX167" fmla="*/ 387016 w 477486"/>
                <a:gd name="connsiteY167" fmla="*/ 157302 h 632087"/>
                <a:gd name="connsiteX168" fmla="*/ 386756 w 477486"/>
                <a:gd name="connsiteY168" fmla="*/ 156491 h 632087"/>
                <a:gd name="connsiteX169" fmla="*/ 382177 w 477486"/>
                <a:gd name="connsiteY169" fmla="*/ 142313 h 632087"/>
                <a:gd name="connsiteX170" fmla="*/ 368088 w 477486"/>
                <a:gd name="connsiteY170" fmla="*/ 134575 h 632087"/>
                <a:gd name="connsiteX171" fmla="*/ 357653 w 477486"/>
                <a:gd name="connsiteY171" fmla="*/ 137288 h 632087"/>
                <a:gd name="connsiteX172" fmla="*/ 355808 w 477486"/>
                <a:gd name="connsiteY172" fmla="*/ 137750 h 632087"/>
                <a:gd name="connsiteX173" fmla="*/ 354694 w 477486"/>
                <a:gd name="connsiteY173" fmla="*/ 136230 h 632087"/>
                <a:gd name="connsiteX174" fmla="*/ 345031 w 477486"/>
                <a:gd name="connsiteY174" fmla="*/ 123050 h 632087"/>
                <a:gd name="connsiteX175" fmla="*/ 344626 w 477486"/>
                <a:gd name="connsiteY175" fmla="*/ 122498 h 632087"/>
                <a:gd name="connsiteX176" fmla="*/ 344513 w 477486"/>
                <a:gd name="connsiteY176" fmla="*/ 121822 h 632087"/>
                <a:gd name="connsiteX177" fmla="*/ 341003 w 477486"/>
                <a:gd name="connsiteY177" fmla="*/ 98996 h 632087"/>
                <a:gd name="connsiteX178" fmla="*/ 341026 w 477486"/>
                <a:gd name="connsiteY178" fmla="*/ 98996 h 632087"/>
                <a:gd name="connsiteX179" fmla="*/ 339518 w 477486"/>
                <a:gd name="connsiteY179" fmla="*/ 92218 h 632087"/>
                <a:gd name="connsiteX180" fmla="*/ 330829 w 477486"/>
                <a:gd name="connsiteY180" fmla="*/ 83371 h 632087"/>
                <a:gd name="connsiteX181" fmla="*/ 314162 w 477486"/>
                <a:gd name="connsiteY181" fmla="*/ 79355 h 632087"/>
                <a:gd name="connsiteX182" fmla="*/ 312193 w 477486"/>
                <a:gd name="connsiteY182" fmla="*/ 78859 h 632087"/>
                <a:gd name="connsiteX183" fmla="*/ 312035 w 477486"/>
                <a:gd name="connsiteY183" fmla="*/ 76856 h 632087"/>
                <a:gd name="connsiteX184" fmla="*/ 310408 w 477486"/>
                <a:gd name="connsiteY184" fmla="*/ 56257 h 632087"/>
                <a:gd name="connsiteX185" fmla="*/ 299268 w 477486"/>
                <a:gd name="connsiteY185" fmla="*/ 45475 h 632087"/>
                <a:gd name="connsiteX186" fmla="*/ 254166 w 477486"/>
                <a:gd name="connsiteY186" fmla="*/ 43414 h 632087"/>
                <a:gd name="connsiteX187" fmla="*/ 251478 w 477486"/>
                <a:gd name="connsiteY187" fmla="*/ 43324 h 632087"/>
                <a:gd name="connsiteX188" fmla="*/ 251478 w 477486"/>
                <a:gd name="connsiteY188" fmla="*/ 11717 h 632087"/>
                <a:gd name="connsiteX189" fmla="*/ 239767 w 477486"/>
                <a:gd name="connsiteY189" fmla="*/ 0 h 632087"/>
                <a:gd name="connsiteX190" fmla="*/ 239391 w 477486"/>
                <a:gd name="connsiteY190" fmla="*/ 6 h 632087"/>
                <a:gd name="connsiteX191" fmla="*/ 227313 w 477486"/>
                <a:gd name="connsiteY191" fmla="*/ 394 h 6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477486" h="632087">
                  <a:moveTo>
                    <a:pt x="227313" y="394"/>
                  </a:moveTo>
                  <a:lnTo>
                    <a:pt x="200010" y="25157"/>
                  </a:lnTo>
                  <a:lnTo>
                    <a:pt x="199200" y="25877"/>
                  </a:lnTo>
                  <a:lnTo>
                    <a:pt x="183312" y="25877"/>
                  </a:lnTo>
                  <a:cubicBezTo>
                    <a:pt x="177553" y="25877"/>
                    <a:pt x="172649" y="30066"/>
                    <a:pt x="171746" y="35756"/>
                  </a:cubicBezTo>
                  <a:lnTo>
                    <a:pt x="167554" y="62156"/>
                  </a:lnTo>
                  <a:lnTo>
                    <a:pt x="167285" y="63844"/>
                  </a:lnTo>
                  <a:lnTo>
                    <a:pt x="165642" y="64362"/>
                  </a:lnTo>
                  <a:lnTo>
                    <a:pt x="121779" y="78409"/>
                  </a:lnTo>
                  <a:lnTo>
                    <a:pt x="121182" y="78600"/>
                  </a:lnTo>
                  <a:lnTo>
                    <a:pt x="120597" y="78544"/>
                  </a:lnTo>
                  <a:lnTo>
                    <a:pt x="82884" y="74063"/>
                  </a:lnTo>
                  <a:cubicBezTo>
                    <a:pt x="76568" y="73313"/>
                    <a:pt x="70809" y="77743"/>
                    <a:pt x="69909" y="84042"/>
                  </a:cubicBezTo>
                  <a:lnTo>
                    <a:pt x="68552" y="93550"/>
                  </a:lnTo>
                  <a:cubicBezTo>
                    <a:pt x="68031" y="97205"/>
                    <a:pt x="69261" y="100891"/>
                    <a:pt x="71872" y="103499"/>
                  </a:cubicBezTo>
                  <a:lnTo>
                    <a:pt x="86939" y="118548"/>
                  </a:lnTo>
                  <a:lnTo>
                    <a:pt x="87568" y="119167"/>
                  </a:lnTo>
                  <a:lnTo>
                    <a:pt x="87704" y="120101"/>
                  </a:lnTo>
                  <a:lnTo>
                    <a:pt x="92968" y="152574"/>
                  </a:lnTo>
                  <a:lnTo>
                    <a:pt x="93159" y="153711"/>
                  </a:lnTo>
                  <a:lnTo>
                    <a:pt x="92496" y="154645"/>
                  </a:lnTo>
                  <a:lnTo>
                    <a:pt x="83721" y="166914"/>
                  </a:lnTo>
                  <a:lnTo>
                    <a:pt x="82191" y="169053"/>
                  </a:lnTo>
                  <a:lnTo>
                    <a:pt x="79975" y="167691"/>
                  </a:lnTo>
                  <a:lnTo>
                    <a:pt x="53364" y="151235"/>
                  </a:lnTo>
                  <a:cubicBezTo>
                    <a:pt x="51656" y="150179"/>
                    <a:pt x="49705" y="149580"/>
                    <a:pt x="47699" y="149496"/>
                  </a:cubicBezTo>
                  <a:lnTo>
                    <a:pt x="40228" y="149182"/>
                  </a:lnTo>
                  <a:cubicBezTo>
                    <a:pt x="35451" y="148981"/>
                    <a:pt x="31030" y="151706"/>
                    <a:pt x="29063" y="156067"/>
                  </a:cubicBezTo>
                  <a:lnTo>
                    <a:pt x="20812" y="174355"/>
                  </a:lnTo>
                  <a:lnTo>
                    <a:pt x="20800" y="174355"/>
                  </a:lnTo>
                  <a:lnTo>
                    <a:pt x="10282" y="198026"/>
                  </a:lnTo>
                  <a:lnTo>
                    <a:pt x="9539" y="199703"/>
                  </a:lnTo>
                  <a:lnTo>
                    <a:pt x="0" y="199703"/>
                  </a:lnTo>
                  <a:lnTo>
                    <a:pt x="0" y="274773"/>
                  </a:lnTo>
                  <a:cubicBezTo>
                    <a:pt x="0" y="277215"/>
                    <a:pt x="762" y="279595"/>
                    <a:pt x="2181" y="281582"/>
                  </a:cubicBezTo>
                  <a:lnTo>
                    <a:pt x="17032" y="302391"/>
                  </a:lnTo>
                  <a:lnTo>
                    <a:pt x="17584" y="303133"/>
                  </a:lnTo>
                  <a:lnTo>
                    <a:pt x="17549" y="304068"/>
                  </a:lnTo>
                  <a:lnTo>
                    <a:pt x="15949" y="360648"/>
                  </a:lnTo>
                  <a:cubicBezTo>
                    <a:pt x="15864" y="363649"/>
                    <a:pt x="16934" y="366568"/>
                    <a:pt x="18937" y="368803"/>
                  </a:cubicBezTo>
                  <a:lnTo>
                    <a:pt x="30003" y="381148"/>
                  </a:lnTo>
                  <a:lnTo>
                    <a:pt x="30780" y="382026"/>
                  </a:lnTo>
                  <a:lnTo>
                    <a:pt x="30700" y="383185"/>
                  </a:lnTo>
                  <a:lnTo>
                    <a:pt x="28957" y="412158"/>
                  </a:lnTo>
                  <a:lnTo>
                    <a:pt x="28844" y="413936"/>
                  </a:lnTo>
                  <a:lnTo>
                    <a:pt x="27157" y="414589"/>
                  </a:lnTo>
                  <a:lnTo>
                    <a:pt x="21860" y="416657"/>
                  </a:lnTo>
                  <a:cubicBezTo>
                    <a:pt x="16885" y="418600"/>
                    <a:pt x="13854" y="423665"/>
                    <a:pt x="14491" y="428970"/>
                  </a:cubicBezTo>
                  <a:lnTo>
                    <a:pt x="17875" y="457159"/>
                  </a:lnTo>
                  <a:lnTo>
                    <a:pt x="29879" y="449156"/>
                  </a:lnTo>
                  <a:lnTo>
                    <a:pt x="30509" y="448739"/>
                  </a:lnTo>
                  <a:lnTo>
                    <a:pt x="31297" y="448706"/>
                  </a:lnTo>
                  <a:lnTo>
                    <a:pt x="66385" y="446927"/>
                  </a:lnTo>
                  <a:lnTo>
                    <a:pt x="69513" y="446793"/>
                  </a:lnTo>
                  <a:lnTo>
                    <a:pt x="69321" y="449899"/>
                  </a:lnTo>
                  <a:lnTo>
                    <a:pt x="66678" y="492052"/>
                  </a:lnTo>
                  <a:lnTo>
                    <a:pt x="66565" y="493988"/>
                  </a:lnTo>
                  <a:lnTo>
                    <a:pt x="64674" y="494574"/>
                  </a:lnTo>
                  <a:lnTo>
                    <a:pt x="42884" y="501024"/>
                  </a:lnTo>
                  <a:lnTo>
                    <a:pt x="42465" y="508596"/>
                  </a:lnTo>
                  <a:cubicBezTo>
                    <a:pt x="42287" y="511816"/>
                    <a:pt x="43444" y="514968"/>
                    <a:pt x="45663" y="517307"/>
                  </a:cubicBezTo>
                  <a:lnTo>
                    <a:pt x="58026" y="530345"/>
                  </a:lnTo>
                  <a:lnTo>
                    <a:pt x="59837" y="532225"/>
                  </a:lnTo>
                  <a:lnTo>
                    <a:pt x="58026" y="534172"/>
                  </a:lnTo>
                  <a:lnTo>
                    <a:pt x="39582" y="553893"/>
                  </a:lnTo>
                  <a:cubicBezTo>
                    <a:pt x="36194" y="557516"/>
                    <a:pt x="35454" y="562882"/>
                    <a:pt x="37735" y="567288"/>
                  </a:cubicBezTo>
                  <a:lnTo>
                    <a:pt x="43110" y="577672"/>
                  </a:lnTo>
                  <a:cubicBezTo>
                    <a:pt x="44694" y="580730"/>
                    <a:pt x="47542" y="582937"/>
                    <a:pt x="50898" y="583705"/>
                  </a:cubicBezTo>
                  <a:lnTo>
                    <a:pt x="105748" y="596259"/>
                  </a:lnTo>
                  <a:lnTo>
                    <a:pt x="106558" y="596417"/>
                  </a:lnTo>
                  <a:lnTo>
                    <a:pt x="107099" y="597003"/>
                  </a:lnTo>
                  <a:lnTo>
                    <a:pt x="136775" y="626696"/>
                  </a:lnTo>
                  <a:cubicBezTo>
                    <a:pt x="138695" y="628617"/>
                    <a:pt x="141222" y="629811"/>
                    <a:pt x="143925" y="630073"/>
                  </a:cubicBezTo>
                  <a:lnTo>
                    <a:pt x="164110" y="632033"/>
                  </a:lnTo>
                  <a:cubicBezTo>
                    <a:pt x="169200" y="632527"/>
                    <a:pt x="174022" y="629660"/>
                    <a:pt x="176020" y="624950"/>
                  </a:cubicBezTo>
                  <a:lnTo>
                    <a:pt x="186769" y="599624"/>
                  </a:lnTo>
                  <a:lnTo>
                    <a:pt x="187332" y="598387"/>
                  </a:lnTo>
                  <a:lnTo>
                    <a:pt x="188659" y="598037"/>
                  </a:lnTo>
                  <a:lnTo>
                    <a:pt x="209374" y="592537"/>
                  </a:lnTo>
                  <a:cubicBezTo>
                    <a:pt x="213840" y="591351"/>
                    <a:pt x="217192" y="587648"/>
                    <a:pt x="217930" y="583084"/>
                  </a:cubicBezTo>
                  <a:lnTo>
                    <a:pt x="220812" y="565272"/>
                  </a:lnTo>
                  <a:lnTo>
                    <a:pt x="224320" y="538921"/>
                  </a:lnTo>
                  <a:lnTo>
                    <a:pt x="224580" y="536986"/>
                  </a:lnTo>
                  <a:lnTo>
                    <a:pt x="226459" y="536559"/>
                  </a:lnTo>
                  <a:lnTo>
                    <a:pt x="254500" y="530023"/>
                  </a:lnTo>
                  <a:cubicBezTo>
                    <a:pt x="259203" y="528927"/>
                    <a:pt x="262751" y="525055"/>
                    <a:pt x="263436" y="520273"/>
                  </a:cubicBezTo>
                  <a:lnTo>
                    <a:pt x="266429" y="499368"/>
                  </a:lnTo>
                  <a:lnTo>
                    <a:pt x="266508" y="498851"/>
                  </a:lnTo>
                  <a:lnTo>
                    <a:pt x="266789" y="498367"/>
                  </a:lnTo>
                  <a:lnTo>
                    <a:pt x="296612" y="447445"/>
                  </a:lnTo>
                  <a:lnTo>
                    <a:pt x="297017" y="446792"/>
                  </a:lnTo>
                  <a:lnTo>
                    <a:pt x="297669" y="446410"/>
                  </a:lnTo>
                  <a:lnTo>
                    <a:pt x="347686" y="418315"/>
                  </a:lnTo>
                  <a:lnTo>
                    <a:pt x="348980" y="417595"/>
                  </a:lnTo>
                  <a:lnTo>
                    <a:pt x="350318" y="418280"/>
                  </a:lnTo>
                  <a:lnTo>
                    <a:pt x="372641" y="429817"/>
                  </a:lnTo>
                  <a:cubicBezTo>
                    <a:pt x="374303" y="430676"/>
                    <a:pt x="376146" y="431124"/>
                    <a:pt x="378016" y="431124"/>
                  </a:cubicBezTo>
                  <a:lnTo>
                    <a:pt x="387285" y="431124"/>
                  </a:lnTo>
                  <a:lnTo>
                    <a:pt x="396364" y="398954"/>
                  </a:lnTo>
                  <a:lnTo>
                    <a:pt x="396780" y="397457"/>
                  </a:lnTo>
                  <a:lnTo>
                    <a:pt x="398243" y="397007"/>
                  </a:lnTo>
                  <a:lnTo>
                    <a:pt x="421675" y="389745"/>
                  </a:lnTo>
                  <a:cubicBezTo>
                    <a:pt x="422679" y="389434"/>
                    <a:pt x="423618" y="388940"/>
                    <a:pt x="424444" y="388288"/>
                  </a:cubicBezTo>
                  <a:lnTo>
                    <a:pt x="429603" y="384214"/>
                  </a:lnTo>
                  <a:cubicBezTo>
                    <a:pt x="433312" y="381286"/>
                    <a:pt x="433947" y="375903"/>
                    <a:pt x="431019" y="372192"/>
                  </a:cubicBezTo>
                  <a:cubicBezTo>
                    <a:pt x="430847" y="371973"/>
                    <a:pt x="430664" y="371763"/>
                    <a:pt x="430471" y="371562"/>
                  </a:cubicBezTo>
                  <a:lnTo>
                    <a:pt x="417727" y="358298"/>
                  </a:lnTo>
                  <a:lnTo>
                    <a:pt x="406455" y="363567"/>
                  </a:lnTo>
                  <a:lnTo>
                    <a:pt x="388073" y="373213"/>
                  </a:lnTo>
                  <a:lnTo>
                    <a:pt x="387016" y="373764"/>
                  </a:lnTo>
                  <a:lnTo>
                    <a:pt x="385890" y="373381"/>
                  </a:lnTo>
                  <a:lnTo>
                    <a:pt x="306051" y="347065"/>
                  </a:lnTo>
                  <a:lnTo>
                    <a:pt x="305589" y="346897"/>
                  </a:lnTo>
                  <a:lnTo>
                    <a:pt x="305173" y="346570"/>
                  </a:lnTo>
                  <a:lnTo>
                    <a:pt x="286758" y="331622"/>
                  </a:lnTo>
                  <a:lnTo>
                    <a:pt x="286239" y="331228"/>
                  </a:lnTo>
                  <a:lnTo>
                    <a:pt x="285958" y="330586"/>
                  </a:lnTo>
                  <a:lnTo>
                    <a:pt x="264887" y="283187"/>
                  </a:lnTo>
                  <a:lnTo>
                    <a:pt x="264460" y="282186"/>
                  </a:lnTo>
                  <a:lnTo>
                    <a:pt x="264798" y="281151"/>
                  </a:lnTo>
                  <a:lnTo>
                    <a:pt x="274438" y="253056"/>
                  </a:lnTo>
                  <a:lnTo>
                    <a:pt x="274776" y="252088"/>
                  </a:lnTo>
                  <a:lnTo>
                    <a:pt x="275654" y="251570"/>
                  </a:lnTo>
                  <a:lnTo>
                    <a:pt x="313374" y="228743"/>
                  </a:lnTo>
                  <a:lnTo>
                    <a:pt x="314162" y="228259"/>
                  </a:lnTo>
                  <a:lnTo>
                    <a:pt x="315062" y="228349"/>
                  </a:lnTo>
                  <a:lnTo>
                    <a:pt x="336121" y="230106"/>
                  </a:lnTo>
                  <a:lnTo>
                    <a:pt x="337348" y="230195"/>
                  </a:lnTo>
                  <a:lnTo>
                    <a:pt x="338113" y="231208"/>
                  </a:lnTo>
                  <a:lnTo>
                    <a:pt x="354796" y="253158"/>
                  </a:lnTo>
                  <a:lnTo>
                    <a:pt x="355336" y="253900"/>
                  </a:lnTo>
                  <a:lnTo>
                    <a:pt x="355358" y="254800"/>
                  </a:lnTo>
                  <a:lnTo>
                    <a:pt x="356066" y="285762"/>
                  </a:lnTo>
                  <a:cubicBezTo>
                    <a:pt x="356145" y="289225"/>
                    <a:pt x="357752" y="292475"/>
                    <a:pt x="360454" y="294640"/>
                  </a:cubicBezTo>
                  <a:lnTo>
                    <a:pt x="365745" y="298879"/>
                  </a:lnTo>
                  <a:cubicBezTo>
                    <a:pt x="369199" y="301647"/>
                    <a:pt x="373917" y="302230"/>
                    <a:pt x="377941" y="300386"/>
                  </a:cubicBezTo>
                  <a:lnTo>
                    <a:pt x="390885" y="294455"/>
                  </a:lnTo>
                  <a:lnTo>
                    <a:pt x="391560" y="294129"/>
                  </a:lnTo>
                  <a:lnTo>
                    <a:pt x="392303" y="294196"/>
                  </a:lnTo>
                  <a:lnTo>
                    <a:pt x="410730" y="295953"/>
                  </a:lnTo>
                  <a:lnTo>
                    <a:pt x="411495" y="296008"/>
                  </a:lnTo>
                  <a:lnTo>
                    <a:pt x="412080" y="296470"/>
                  </a:lnTo>
                  <a:lnTo>
                    <a:pt x="424387" y="305238"/>
                  </a:lnTo>
                  <a:lnTo>
                    <a:pt x="424522" y="305363"/>
                  </a:lnTo>
                  <a:lnTo>
                    <a:pt x="424703" y="305531"/>
                  </a:lnTo>
                  <a:lnTo>
                    <a:pt x="448490" y="328613"/>
                  </a:lnTo>
                  <a:cubicBezTo>
                    <a:pt x="451198" y="331242"/>
                    <a:pt x="455308" y="331784"/>
                    <a:pt x="458605" y="329949"/>
                  </a:cubicBezTo>
                  <a:lnTo>
                    <a:pt x="463946" y="326977"/>
                  </a:lnTo>
                  <a:cubicBezTo>
                    <a:pt x="465453" y="326139"/>
                    <a:pt x="466671" y="324864"/>
                    <a:pt x="467442" y="323321"/>
                  </a:cubicBezTo>
                  <a:lnTo>
                    <a:pt x="472397" y="313392"/>
                  </a:lnTo>
                  <a:cubicBezTo>
                    <a:pt x="474379" y="309422"/>
                    <a:pt x="473949" y="304673"/>
                    <a:pt x="471288" y="301124"/>
                  </a:cubicBezTo>
                  <a:lnTo>
                    <a:pt x="458249" y="283740"/>
                  </a:lnTo>
                  <a:lnTo>
                    <a:pt x="457822" y="283166"/>
                  </a:lnTo>
                  <a:lnTo>
                    <a:pt x="457709" y="282445"/>
                  </a:lnTo>
                  <a:lnTo>
                    <a:pt x="455077" y="264030"/>
                  </a:lnTo>
                  <a:lnTo>
                    <a:pt x="454964" y="263118"/>
                  </a:lnTo>
                  <a:lnTo>
                    <a:pt x="455369" y="262308"/>
                  </a:lnTo>
                  <a:lnTo>
                    <a:pt x="472581" y="230357"/>
                  </a:lnTo>
                  <a:cubicBezTo>
                    <a:pt x="473237" y="229141"/>
                    <a:pt x="473672" y="227819"/>
                    <a:pt x="473866" y="226451"/>
                  </a:cubicBezTo>
                  <a:lnTo>
                    <a:pt x="477486" y="201031"/>
                  </a:lnTo>
                  <a:lnTo>
                    <a:pt x="462704" y="198802"/>
                  </a:lnTo>
                  <a:lnTo>
                    <a:pt x="462333" y="198735"/>
                  </a:lnTo>
                  <a:lnTo>
                    <a:pt x="461996" y="198611"/>
                  </a:lnTo>
                  <a:lnTo>
                    <a:pt x="410213" y="175750"/>
                  </a:lnTo>
                  <a:lnTo>
                    <a:pt x="409920" y="175626"/>
                  </a:lnTo>
                  <a:lnTo>
                    <a:pt x="409593" y="175402"/>
                  </a:lnTo>
                  <a:lnTo>
                    <a:pt x="387668" y="157820"/>
                  </a:lnTo>
                  <a:lnTo>
                    <a:pt x="387016" y="157302"/>
                  </a:lnTo>
                  <a:lnTo>
                    <a:pt x="386756" y="156491"/>
                  </a:lnTo>
                  <a:lnTo>
                    <a:pt x="382177" y="142313"/>
                  </a:lnTo>
                  <a:cubicBezTo>
                    <a:pt x="380269" y="136408"/>
                    <a:pt x="374091" y="133014"/>
                    <a:pt x="368088" y="134575"/>
                  </a:cubicBezTo>
                  <a:lnTo>
                    <a:pt x="357653" y="137288"/>
                  </a:lnTo>
                  <a:lnTo>
                    <a:pt x="355808" y="137750"/>
                  </a:lnTo>
                  <a:lnTo>
                    <a:pt x="354694" y="136230"/>
                  </a:lnTo>
                  <a:lnTo>
                    <a:pt x="345031" y="123050"/>
                  </a:lnTo>
                  <a:lnTo>
                    <a:pt x="344626" y="122498"/>
                  </a:lnTo>
                  <a:lnTo>
                    <a:pt x="344513" y="121822"/>
                  </a:lnTo>
                  <a:lnTo>
                    <a:pt x="341003" y="98996"/>
                  </a:lnTo>
                  <a:lnTo>
                    <a:pt x="341026" y="98996"/>
                  </a:lnTo>
                  <a:lnTo>
                    <a:pt x="339518" y="92218"/>
                  </a:lnTo>
                  <a:cubicBezTo>
                    <a:pt x="338547" y="87851"/>
                    <a:pt x="335176" y="84419"/>
                    <a:pt x="330829" y="83371"/>
                  </a:cubicBezTo>
                  <a:lnTo>
                    <a:pt x="314162" y="79355"/>
                  </a:lnTo>
                  <a:lnTo>
                    <a:pt x="312193" y="78859"/>
                  </a:lnTo>
                  <a:lnTo>
                    <a:pt x="312035" y="76856"/>
                  </a:lnTo>
                  <a:lnTo>
                    <a:pt x="310408" y="56257"/>
                  </a:lnTo>
                  <a:cubicBezTo>
                    <a:pt x="309943" y="50366"/>
                    <a:pt x="305167" y="45744"/>
                    <a:pt x="299268" y="45475"/>
                  </a:cubicBezTo>
                  <a:lnTo>
                    <a:pt x="254166" y="43414"/>
                  </a:lnTo>
                  <a:lnTo>
                    <a:pt x="251478" y="43324"/>
                  </a:lnTo>
                  <a:lnTo>
                    <a:pt x="251478" y="11717"/>
                  </a:lnTo>
                  <a:cubicBezTo>
                    <a:pt x="251478" y="5246"/>
                    <a:pt x="246235" y="0"/>
                    <a:pt x="239767" y="0"/>
                  </a:cubicBezTo>
                  <a:cubicBezTo>
                    <a:pt x="239641" y="0"/>
                    <a:pt x="239516" y="2"/>
                    <a:pt x="239391" y="6"/>
                  </a:cubicBezTo>
                  <a:lnTo>
                    <a:pt x="227313" y="39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09" name="Полилиния: фигура 142">
              <a:extLst>
                <a:ext uri="{FF2B5EF4-FFF2-40B4-BE49-F238E27FC236}">
                  <a16:creationId xmlns:a16="http://schemas.microsoft.com/office/drawing/2014/main" id="{42548A38-100D-5BC5-C6A4-7C7DAA212F2F}"/>
                </a:ext>
              </a:extLst>
            </p:cNvPr>
            <p:cNvSpPr/>
            <p:nvPr/>
          </p:nvSpPr>
          <p:spPr>
            <a:xfrm rot="193056">
              <a:off x="8888682" y="3450698"/>
              <a:ext cx="209328" cy="230660"/>
            </a:xfrm>
            <a:custGeom>
              <a:avLst/>
              <a:gdLst>
                <a:gd name="connsiteX0" fmla="*/ 511880 w 560479"/>
                <a:gd name="connsiteY0" fmla="*/ 249666 h 617598"/>
                <a:gd name="connsiteX1" fmla="*/ 474868 w 560479"/>
                <a:gd name="connsiteY1" fmla="*/ 266594 h 617598"/>
                <a:gd name="connsiteX2" fmla="*/ 473788 w 560479"/>
                <a:gd name="connsiteY2" fmla="*/ 267079 h 617598"/>
                <a:gd name="connsiteX3" fmla="*/ 472697 w 560479"/>
                <a:gd name="connsiteY3" fmla="*/ 266663 h 617598"/>
                <a:gd name="connsiteX4" fmla="*/ 374946 w 560479"/>
                <a:gd name="connsiteY4" fmla="*/ 228956 h 617598"/>
                <a:gd name="connsiteX5" fmla="*/ 361994 w 560479"/>
                <a:gd name="connsiteY5" fmla="*/ 232088 h 617598"/>
                <a:gd name="connsiteX6" fmla="*/ 331838 w 560479"/>
                <a:gd name="connsiteY6" fmla="*/ 265907 h 617598"/>
                <a:gd name="connsiteX7" fmla="*/ 330083 w 560479"/>
                <a:gd name="connsiteY7" fmla="*/ 267889 h 617598"/>
                <a:gd name="connsiteX8" fmla="*/ 328013 w 560479"/>
                <a:gd name="connsiteY8" fmla="*/ 266223 h 617598"/>
                <a:gd name="connsiteX9" fmla="*/ 311273 w 560479"/>
                <a:gd name="connsiteY9" fmla="*/ 252840 h 617598"/>
                <a:gd name="connsiteX10" fmla="*/ 310216 w 560479"/>
                <a:gd name="connsiteY10" fmla="*/ 251974 h 617598"/>
                <a:gd name="connsiteX11" fmla="*/ 310216 w 560479"/>
                <a:gd name="connsiteY11" fmla="*/ 189913 h 617598"/>
                <a:gd name="connsiteX12" fmla="*/ 309296 w 560479"/>
                <a:gd name="connsiteY12" fmla="*/ 185361 h 617598"/>
                <a:gd name="connsiteX13" fmla="*/ 301508 w 560479"/>
                <a:gd name="connsiteY13" fmla="*/ 166878 h 617598"/>
                <a:gd name="connsiteX14" fmla="*/ 300834 w 560479"/>
                <a:gd name="connsiteY14" fmla="*/ 165257 h 617598"/>
                <a:gd name="connsiteX15" fmla="*/ 302015 w 560479"/>
                <a:gd name="connsiteY15" fmla="*/ 163930 h 617598"/>
                <a:gd name="connsiteX16" fmla="*/ 382981 w 560479"/>
                <a:gd name="connsiteY16" fmla="*/ 73347 h 617598"/>
                <a:gd name="connsiteX17" fmla="*/ 385918 w 560479"/>
                <a:gd name="connsiteY17" fmla="*/ 64526 h 617598"/>
                <a:gd name="connsiteX18" fmla="*/ 383146 w 560479"/>
                <a:gd name="connsiteY18" fmla="*/ 32443 h 617598"/>
                <a:gd name="connsiteX19" fmla="*/ 380517 w 560479"/>
                <a:gd name="connsiteY19" fmla="*/ 26001 h 617598"/>
                <a:gd name="connsiteX20" fmla="*/ 362621 w 560479"/>
                <a:gd name="connsiteY20" fmla="*/ 4267 h 617598"/>
                <a:gd name="connsiteX21" fmla="*/ 351753 w 560479"/>
                <a:gd name="connsiteY21" fmla="*/ 144 h 617598"/>
                <a:gd name="connsiteX22" fmla="*/ 327689 w 560479"/>
                <a:gd name="connsiteY22" fmla="*/ 3951 h 617598"/>
                <a:gd name="connsiteX23" fmla="*/ 323112 w 560479"/>
                <a:gd name="connsiteY23" fmla="*/ 5716 h 617598"/>
                <a:gd name="connsiteX24" fmla="*/ 277344 w 560479"/>
                <a:gd name="connsiteY24" fmla="*/ 35646 h 617598"/>
                <a:gd name="connsiteX25" fmla="*/ 276600 w 560479"/>
                <a:gd name="connsiteY25" fmla="*/ 36142 h 617598"/>
                <a:gd name="connsiteX26" fmla="*/ 275701 w 560479"/>
                <a:gd name="connsiteY26" fmla="*/ 36107 h 617598"/>
                <a:gd name="connsiteX27" fmla="*/ 239103 w 560479"/>
                <a:gd name="connsiteY27" fmla="*/ 34581 h 617598"/>
                <a:gd name="connsiteX28" fmla="*/ 230804 w 560479"/>
                <a:gd name="connsiteY28" fmla="*/ 39953 h 617598"/>
                <a:gd name="connsiteX29" fmla="*/ 229223 w 560479"/>
                <a:gd name="connsiteY29" fmla="*/ 43906 h 617598"/>
                <a:gd name="connsiteX30" fmla="*/ 231302 w 560479"/>
                <a:gd name="connsiteY30" fmla="*/ 53319 h 617598"/>
                <a:gd name="connsiteX31" fmla="*/ 257285 w 560479"/>
                <a:gd name="connsiteY31" fmla="*/ 77789 h 617598"/>
                <a:gd name="connsiteX32" fmla="*/ 259355 w 560479"/>
                <a:gd name="connsiteY32" fmla="*/ 79736 h 617598"/>
                <a:gd name="connsiteX33" fmla="*/ 257364 w 560479"/>
                <a:gd name="connsiteY33" fmla="*/ 81784 h 617598"/>
                <a:gd name="connsiteX34" fmla="*/ 220217 w 560479"/>
                <a:gd name="connsiteY34" fmla="*/ 120167 h 617598"/>
                <a:gd name="connsiteX35" fmla="*/ 220172 w 560479"/>
                <a:gd name="connsiteY35" fmla="*/ 120235 h 617598"/>
                <a:gd name="connsiteX36" fmla="*/ 204780 w 560479"/>
                <a:gd name="connsiteY36" fmla="*/ 137034 h 617598"/>
                <a:gd name="connsiteX37" fmla="*/ 201706 w 560479"/>
                <a:gd name="connsiteY37" fmla="*/ 144606 h 617598"/>
                <a:gd name="connsiteX38" fmla="*/ 200125 w 560479"/>
                <a:gd name="connsiteY38" fmla="*/ 198238 h 617598"/>
                <a:gd name="connsiteX39" fmla="*/ 200057 w 560479"/>
                <a:gd name="connsiteY39" fmla="*/ 201029 h 617598"/>
                <a:gd name="connsiteX40" fmla="*/ 197301 w 560479"/>
                <a:gd name="connsiteY40" fmla="*/ 200962 h 617598"/>
                <a:gd name="connsiteX41" fmla="*/ 111546 w 560479"/>
                <a:gd name="connsiteY41" fmla="*/ 199346 h 617598"/>
                <a:gd name="connsiteX42" fmla="*/ 102970 w 560479"/>
                <a:gd name="connsiteY42" fmla="*/ 202850 h 617598"/>
                <a:gd name="connsiteX43" fmla="*/ 78565 w 560479"/>
                <a:gd name="connsiteY43" fmla="*/ 227711 h 617598"/>
                <a:gd name="connsiteX44" fmla="*/ 78567 w 560479"/>
                <a:gd name="connsiteY44" fmla="*/ 244133 h 617598"/>
                <a:gd name="connsiteX45" fmla="*/ 93140 w 560479"/>
                <a:gd name="connsiteY45" fmla="*/ 258975 h 617598"/>
                <a:gd name="connsiteX46" fmla="*/ 93218 w 560479"/>
                <a:gd name="connsiteY46" fmla="*/ 259031 h 617598"/>
                <a:gd name="connsiteX47" fmla="*/ 93364 w 560479"/>
                <a:gd name="connsiteY47" fmla="*/ 259233 h 617598"/>
                <a:gd name="connsiteX48" fmla="*/ 118552 w 560479"/>
                <a:gd name="connsiteY48" fmla="*/ 292022 h 617598"/>
                <a:gd name="connsiteX49" fmla="*/ 119914 w 560479"/>
                <a:gd name="connsiteY49" fmla="*/ 293790 h 617598"/>
                <a:gd name="connsiteX50" fmla="*/ 118474 w 560479"/>
                <a:gd name="connsiteY50" fmla="*/ 295523 h 617598"/>
                <a:gd name="connsiteX51" fmla="*/ 104434 w 560479"/>
                <a:gd name="connsiteY51" fmla="*/ 312193 h 617598"/>
                <a:gd name="connsiteX52" fmla="*/ 103984 w 560479"/>
                <a:gd name="connsiteY52" fmla="*/ 312688 h 617598"/>
                <a:gd name="connsiteX53" fmla="*/ 103421 w 560479"/>
                <a:gd name="connsiteY53" fmla="*/ 312947 h 617598"/>
                <a:gd name="connsiteX54" fmla="*/ 73587 w 560479"/>
                <a:gd name="connsiteY54" fmla="*/ 326128 h 617598"/>
                <a:gd name="connsiteX55" fmla="*/ 72124 w 560479"/>
                <a:gd name="connsiteY55" fmla="*/ 326769 h 617598"/>
                <a:gd name="connsiteX56" fmla="*/ 70820 w 560479"/>
                <a:gd name="connsiteY56" fmla="*/ 325835 h 617598"/>
                <a:gd name="connsiteX57" fmla="*/ 41399 w 560479"/>
                <a:gd name="connsiteY57" fmla="*/ 304548 h 617598"/>
                <a:gd name="connsiteX58" fmla="*/ 25047 w 560479"/>
                <a:gd name="connsiteY58" fmla="*/ 307176 h 617598"/>
                <a:gd name="connsiteX59" fmla="*/ 25004 w 560479"/>
                <a:gd name="connsiteY59" fmla="*/ 307235 h 617598"/>
                <a:gd name="connsiteX60" fmla="*/ 2179 w 560479"/>
                <a:gd name="connsiteY60" fmla="*/ 339230 h 617598"/>
                <a:gd name="connsiteX61" fmla="*/ 286 w 560479"/>
                <a:gd name="connsiteY61" fmla="*/ 348608 h 617598"/>
                <a:gd name="connsiteX62" fmla="*/ 5647 w 560479"/>
                <a:gd name="connsiteY62" fmla="*/ 372460 h 617598"/>
                <a:gd name="connsiteX63" fmla="*/ 9699 w 560479"/>
                <a:gd name="connsiteY63" fmla="*/ 378992 h 617598"/>
                <a:gd name="connsiteX64" fmla="*/ 21269 w 560479"/>
                <a:gd name="connsiteY64" fmla="*/ 388374 h 617598"/>
                <a:gd name="connsiteX65" fmla="*/ 26617 w 560479"/>
                <a:gd name="connsiteY65" fmla="*/ 390812 h 617598"/>
                <a:gd name="connsiteX66" fmla="*/ 102781 w 560479"/>
                <a:gd name="connsiteY66" fmla="*/ 404199 h 617598"/>
                <a:gd name="connsiteX67" fmla="*/ 103737 w 560479"/>
                <a:gd name="connsiteY67" fmla="*/ 404367 h 617598"/>
                <a:gd name="connsiteX68" fmla="*/ 104378 w 560479"/>
                <a:gd name="connsiteY68" fmla="*/ 405099 h 617598"/>
                <a:gd name="connsiteX69" fmla="*/ 135957 w 560479"/>
                <a:gd name="connsiteY69" fmla="*/ 440206 h 617598"/>
                <a:gd name="connsiteX70" fmla="*/ 136271 w 560479"/>
                <a:gd name="connsiteY70" fmla="*/ 440555 h 617598"/>
                <a:gd name="connsiteX71" fmla="*/ 136451 w 560479"/>
                <a:gd name="connsiteY71" fmla="*/ 441005 h 617598"/>
                <a:gd name="connsiteX72" fmla="*/ 146993 w 560479"/>
                <a:gd name="connsiteY72" fmla="*/ 466489 h 617598"/>
                <a:gd name="connsiteX73" fmla="*/ 147184 w 560479"/>
                <a:gd name="connsiteY73" fmla="*/ 466938 h 617598"/>
                <a:gd name="connsiteX74" fmla="*/ 147206 w 560479"/>
                <a:gd name="connsiteY74" fmla="*/ 467457 h 617598"/>
                <a:gd name="connsiteX75" fmla="*/ 148962 w 560479"/>
                <a:gd name="connsiteY75" fmla="*/ 519256 h 617598"/>
                <a:gd name="connsiteX76" fmla="*/ 148995 w 560479"/>
                <a:gd name="connsiteY76" fmla="*/ 520517 h 617598"/>
                <a:gd name="connsiteX77" fmla="*/ 148962 w 560479"/>
                <a:gd name="connsiteY77" fmla="*/ 520550 h 617598"/>
                <a:gd name="connsiteX78" fmla="*/ 149838 w 560479"/>
                <a:gd name="connsiteY78" fmla="*/ 607525 h 617598"/>
                <a:gd name="connsiteX79" fmla="*/ 153022 w 560479"/>
                <a:gd name="connsiteY79" fmla="*/ 617599 h 617598"/>
                <a:gd name="connsiteX80" fmla="*/ 171629 w 560479"/>
                <a:gd name="connsiteY80" fmla="*/ 570110 h 617598"/>
                <a:gd name="connsiteX81" fmla="*/ 172226 w 560479"/>
                <a:gd name="connsiteY81" fmla="*/ 568591 h 617598"/>
                <a:gd name="connsiteX82" fmla="*/ 173823 w 560479"/>
                <a:gd name="connsiteY82" fmla="*/ 568355 h 617598"/>
                <a:gd name="connsiteX83" fmla="*/ 210157 w 560479"/>
                <a:gd name="connsiteY83" fmla="*/ 562775 h 617598"/>
                <a:gd name="connsiteX84" fmla="*/ 219670 w 560479"/>
                <a:gd name="connsiteY84" fmla="*/ 554308 h 617598"/>
                <a:gd name="connsiteX85" fmla="*/ 238229 w 560479"/>
                <a:gd name="connsiteY85" fmla="*/ 486974 h 617598"/>
                <a:gd name="connsiteX86" fmla="*/ 238847 w 560479"/>
                <a:gd name="connsiteY86" fmla="*/ 484746 h 617598"/>
                <a:gd name="connsiteX87" fmla="*/ 241120 w 560479"/>
                <a:gd name="connsiteY87" fmla="*/ 484937 h 617598"/>
                <a:gd name="connsiteX88" fmla="*/ 263957 w 560479"/>
                <a:gd name="connsiteY88" fmla="*/ 486681 h 617598"/>
                <a:gd name="connsiteX89" fmla="*/ 264430 w 560479"/>
                <a:gd name="connsiteY89" fmla="*/ 486716 h 617598"/>
                <a:gd name="connsiteX90" fmla="*/ 264925 w 560479"/>
                <a:gd name="connsiteY90" fmla="*/ 486940 h 617598"/>
                <a:gd name="connsiteX91" fmla="*/ 282864 w 560479"/>
                <a:gd name="connsiteY91" fmla="*/ 495334 h 617598"/>
                <a:gd name="connsiteX92" fmla="*/ 295351 w 560479"/>
                <a:gd name="connsiteY92" fmla="*/ 493697 h 617598"/>
                <a:gd name="connsiteX93" fmla="*/ 316321 w 560479"/>
                <a:gd name="connsiteY93" fmla="*/ 476097 h 617598"/>
                <a:gd name="connsiteX94" fmla="*/ 320422 w 560479"/>
                <a:gd name="connsiteY94" fmla="*/ 468519 h 617598"/>
                <a:gd name="connsiteX95" fmla="*/ 322316 w 560479"/>
                <a:gd name="connsiteY95" fmla="*/ 452757 h 617598"/>
                <a:gd name="connsiteX96" fmla="*/ 322387 w 560479"/>
                <a:gd name="connsiteY96" fmla="*/ 451920 h 617598"/>
                <a:gd name="connsiteX97" fmla="*/ 323244 w 560479"/>
                <a:gd name="connsiteY97" fmla="*/ 434049 h 617598"/>
                <a:gd name="connsiteX98" fmla="*/ 323367 w 560479"/>
                <a:gd name="connsiteY98" fmla="*/ 431303 h 617598"/>
                <a:gd name="connsiteX99" fmla="*/ 326134 w 560479"/>
                <a:gd name="connsiteY99" fmla="*/ 431393 h 617598"/>
                <a:gd name="connsiteX100" fmla="*/ 375285 w 560479"/>
                <a:gd name="connsiteY100" fmla="*/ 433149 h 617598"/>
                <a:gd name="connsiteX101" fmla="*/ 376320 w 560479"/>
                <a:gd name="connsiteY101" fmla="*/ 433172 h 617598"/>
                <a:gd name="connsiteX102" fmla="*/ 377085 w 560479"/>
                <a:gd name="connsiteY102" fmla="*/ 433892 h 617598"/>
                <a:gd name="connsiteX103" fmla="*/ 401560 w 560479"/>
                <a:gd name="connsiteY103" fmla="*/ 456945 h 617598"/>
                <a:gd name="connsiteX104" fmla="*/ 411725 w 560479"/>
                <a:gd name="connsiteY104" fmla="*/ 459935 h 617598"/>
                <a:gd name="connsiteX105" fmla="*/ 428193 w 560479"/>
                <a:gd name="connsiteY105" fmla="*/ 456876 h 617598"/>
                <a:gd name="connsiteX106" fmla="*/ 429746 w 560479"/>
                <a:gd name="connsiteY106" fmla="*/ 456584 h 617598"/>
                <a:gd name="connsiteX107" fmla="*/ 430792 w 560479"/>
                <a:gd name="connsiteY107" fmla="*/ 457811 h 617598"/>
                <a:gd name="connsiteX108" fmla="*/ 447595 w 560479"/>
                <a:gd name="connsiteY108" fmla="*/ 477130 h 617598"/>
                <a:gd name="connsiteX109" fmla="*/ 448794 w 560479"/>
                <a:gd name="connsiteY109" fmla="*/ 478265 h 617598"/>
                <a:gd name="connsiteX110" fmla="*/ 453029 w 560479"/>
                <a:gd name="connsiteY110" fmla="*/ 481564 h 617598"/>
                <a:gd name="connsiteX111" fmla="*/ 468973 w 560479"/>
                <a:gd name="connsiteY111" fmla="*/ 480105 h 617598"/>
                <a:gd name="connsiteX112" fmla="*/ 484435 w 560479"/>
                <a:gd name="connsiteY112" fmla="*/ 462713 h 617598"/>
                <a:gd name="connsiteX113" fmla="*/ 485109 w 560479"/>
                <a:gd name="connsiteY113" fmla="*/ 461882 h 617598"/>
                <a:gd name="connsiteX114" fmla="*/ 496371 w 560479"/>
                <a:gd name="connsiteY114" fmla="*/ 446610 h 617598"/>
                <a:gd name="connsiteX115" fmla="*/ 494656 w 560479"/>
                <a:gd name="connsiteY115" fmla="*/ 430834 h 617598"/>
                <a:gd name="connsiteX116" fmla="*/ 482317 w 560479"/>
                <a:gd name="connsiteY116" fmla="*/ 420036 h 617598"/>
                <a:gd name="connsiteX117" fmla="*/ 481371 w 560479"/>
                <a:gd name="connsiteY117" fmla="*/ 419192 h 617598"/>
                <a:gd name="connsiteX118" fmla="*/ 481371 w 560479"/>
                <a:gd name="connsiteY118" fmla="*/ 386674 h 617598"/>
                <a:gd name="connsiteX119" fmla="*/ 483082 w 560479"/>
                <a:gd name="connsiteY119" fmla="*/ 385942 h 617598"/>
                <a:gd name="connsiteX120" fmla="*/ 553311 w 560479"/>
                <a:gd name="connsiteY120" fmla="*/ 356369 h 617598"/>
                <a:gd name="connsiteX121" fmla="*/ 560457 w 560479"/>
                <a:gd name="connsiteY121" fmla="*/ 344839 h 617598"/>
                <a:gd name="connsiteX122" fmla="*/ 558573 w 560479"/>
                <a:gd name="connsiteY122" fmla="*/ 314690 h 617598"/>
                <a:gd name="connsiteX123" fmla="*/ 556227 w 560479"/>
                <a:gd name="connsiteY123" fmla="*/ 308354 h 617598"/>
                <a:gd name="connsiteX124" fmla="*/ 511881 w 560479"/>
                <a:gd name="connsiteY124" fmla="*/ 249667 h 61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60479" h="617598">
                  <a:moveTo>
                    <a:pt x="511880" y="249666"/>
                  </a:moveTo>
                  <a:lnTo>
                    <a:pt x="474868" y="266594"/>
                  </a:lnTo>
                  <a:lnTo>
                    <a:pt x="473788" y="267079"/>
                  </a:lnTo>
                  <a:lnTo>
                    <a:pt x="472697" y="266663"/>
                  </a:lnTo>
                  <a:lnTo>
                    <a:pt x="374946" y="228956"/>
                  </a:lnTo>
                  <a:cubicBezTo>
                    <a:pt x="370398" y="227201"/>
                    <a:pt x="365239" y="228449"/>
                    <a:pt x="361994" y="232088"/>
                  </a:cubicBezTo>
                  <a:lnTo>
                    <a:pt x="331838" y="265907"/>
                  </a:lnTo>
                  <a:lnTo>
                    <a:pt x="330083" y="267889"/>
                  </a:lnTo>
                  <a:lnTo>
                    <a:pt x="328013" y="266223"/>
                  </a:lnTo>
                  <a:lnTo>
                    <a:pt x="311273" y="252840"/>
                  </a:lnTo>
                  <a:lnTo>
                    <a:pt x="310216" y="251974"/>
                  </a:lnTo>
                  <a:lnTo>
                    <a:pt x="310216" y="189913"/>
                  </a:lnTo>
                  <a:cubicBezTo>
                    <a:pt x="310216" y="188350"/>
                    <a:pt x="309903" y="186802"/>
                    <a:pt x="309296" y="185361"/>
                  </a:cubicBezTo>
                  <a:lnTo>
                    <a:pt x="301508" y="166878"/>
                  </a:lnTo>
                  <a:lnTo>
                    <a:pt x="300834" y="165257"/>
                  </a:lnTo>
                  <a:lnTo>
                    <a:pt x="302015" y="163930"/>
                  </a:lnTo>
                  <a:lnTo>
                    <a:pt x="382981" y="73347"/>
                  </a:lnTo>
                  <a:cubicBezTo>
                    <a:pt x="385134" y="70938"/>
                    <a:pt x="386196" y="67746"/>
                    <a:pt x="385918" y="64526"/>
                  </a:cubicBezTo>
                  <a:lnTo>
                    <a:pt x="383146" y="32443"/>
                  </a:lnTo>
                  <a:cubicBezTo>
                    <a:pt x="382942" y="30079"/>
                    <a:pt x="382025" y="27833"/>
                    <a:pt x="380517" y="26001"/>
                  </a:cubicBezTo>
                  <a:lnTo>
                    <a:pt x="362621" y="4267"/>
                  </a:lnTo>
                  <a:cubicBezTo>
                    <a:pt x="359983" y="1064"/>
                    <a:pt x="355850" y="-504"/>
                    <a:pt x="351753" y="144"/>
                  </a:cubicBezTo>
                  <a:lnTo>
                    <a:pt x="327689" y="3951"/>
                  </a:lnTo>
                  <a:cubicBezTo>
                    <a:pt x="326056" y="4210"/>
                    <a:pt x="324496" y="4811"/>
                    <a:pt x="323112" y="5716"/>
                  </a:cubicBezTo>
                  <a:lnTo>
                    <a:pt x="277344" y="35646"/>
                  </a:lnTo>
                  <a:lnTo>
                    <a:pt x="276600" y="36142"/>
                  </a:lnTo>
                  <a:lnTo>
                    <a:pt x="275701" y="36107"/>
                  </a:lnTo>
                  <a:lnTo>
                    <a:pt x="239103" y="34581"/>
                  </a:lnTo>
                  <a:cubicBezTo>
                    <a:pt x="235478" y="34430"/>
                    <a:pt x="232152" y="36583"/>
                    <a:pt x="230804" y="39953"/>
                  </a:cubicBezTo>
                  <a:lnTo>
                    <a:pt x="229223" y="43906"/>
                  </a:lnTo>
                  <a:cubicBezTo>
                    <a:pt x="227916" y="47173"/>
                    <a:pt x="228741" y="50908"/>
                    <a:pt x="231302" y="53319"/>
                  </a:cubicBezTo>
                  <a:lnTo>
                    <a:pt x="257285" y="77789"/>
                  </a:lnTo>
                  <a:lnTo>
                    <a:pt x="259355" y="79736"/>
                  </a:lnTo>
                  <a:lnTo>
                    <a:pt x="257364" y="81784"/>
                  </a:lnTo>
                  <a:lnTo>
                    <a:pt x="220217" y="120167"/>
                  </a:lnTo>
                  <a:lnTo>
                    <a:pt x="220172" y="120235"/>
                  </a:lnTo>
                  <a:lnTo>
                    <a:pt x="204780" y="137034"/>
                  </a:lnTo>
                  <a:cubicBezTo>
                    <a:pt x="202880" y="139107"/>
                    <a:pt x="201789" y="141795"/>
                    <a:pt x="201706" y="144606"/>
                  </a:cubicBezTo>
                  <a:lnTo>
                    <a:pt x="200125" y="198238"/>
                  </a:lnTo>
                  <a:lnTo>
                    <a:pt x="200057" y="201029"/>
                  </a:lnTo>
                  <a:lnTo>
                    <a:pt x="197301" y="200962"/>
                  </a:lnTo>
                  <a:lnTo>
                    <a:pt x="111546" y="199346"/>
                  </a:lnTo>
                  <a:cubicBezTo>
                    <a:pt x="108327" y="199285"/>
                    <a:pt x="105226" y="200552"/>
                    <a:pt x="102970" y="202850"/>
                  </a:cubicBezTo>
                  <a:lnTo>
                    <a:pt x="78565" y="227711"/>
                  </a:lnTo>
                  <a:cubicBezTo>
                    <a:pt x="74091" y="232270"/>
                    <a:pt x="74091" y="239575"/>
                    <a:pt x="78567" y="244133"/>
                  </a:cubicBezTo>
                  <a:lnTo>
                    <a:pt x="93140" y="258975"/>
                  </a:lnTo>
                  <a:lnTo>
                    <a:pt x="93218" y="259031"/>
                  </a:lnTo>
                  <a:lnTo>
                    <a:pt x="93364" y="259233"/>
                  </a:lnTo>
                  <a:lnTo>
                    <a:pt x="118552" y="292022"/>
                  </a:lnTo>
                  <a:lnTo>
                    <a:pt x="119914" y="293790"/>
                  </a:lnTo>
                  <a:lnTo>
                    <a:pt x="118474" y="295523"/>
                  </a:lnTo>
                  <a:lnTo>
                    <a:pt x="104434" y="312193"/>
                  </a:lnTo>
                  <a:lnTo>
                    <a:pt x="103984" y="312688"/>
                  </a:lnTo>
                  <a:lnTo>
                    <a:pt x="103421" y="312947"/>
                  </a:lnTo>
                  <a:lnTo>
                    <a:pt x="73587" y="326128"/>
                  </a:lnTo>
                  <a:lnTo>
                    <a:pt x="72124" y="326769"/>
                  </a:lnTo>
                  <a:lnTo>
                    <a:pt x="70820" y="325835"/>
                  </a:lnTo>
                  <a:lnTo>
                    <a:pt x="41399" y="304548"/>
                  </a:lnTo>
                  <a:cubicBezTo>
                    <a:pt x="36158" y="300756"/>
                    <a:pt x="28837" y="301933"/>
                    <a:pt x="25047" y="307176"/>
                  </a:cubicBezTo>
                  <a:cubicBezTo>
                    <a:pt x="25033" y="307196"/>
                    <a:pt x="25019" y="307215"/>
                    <a:pt x="25004" y="307235"/>
                  </a:cubicBezTo>
                  <a:lnTo>
                    <a:pt x="2179" y="339230"/>
                  </a:lnTo>
                  <a:cubicBezTo>
                    <a:pt x="243" y="341944"/>
                    <a:pt x="-446" y="345355"/>
                    <a:pt x="286" y="348608"/>
                  </a:cubicBezTo>
                  <a:lnTo>
                    <a:pt x="5647" y="372460"/>
                  </a:lnTo>
                  <a:cubicBezTo>
                    <a:pt x="6225" y="375032"/>
                    <a:pt x="7652" y="377333"/>
                    <a:pt x="9699" y="378992"/>
                  </a:cubicBezTo>
                  <a:lnTo>
                    <a:pt x="21269" y="388374"/>
                  </a:lnTo>
                  <a:cubicBezTo>
                    <a:pt x="22816" y="389628"/>
                    <a:pt x="24656" y="390467"/>
                    <a:pt x="26617" y="390812"/>
                  </a:cubicBezTo>
                  <a:lnTo>
                    <a:pt x="102781" y="404199"/>
                  </a:lnTo>
                  <a:lnTo>
                    <a:pt x="103737" y="404367"/>
                  </a:lnTo>
                  <a:lnTo>
                    <a:pt x="104378" y="405099"/>
                  </a:lnTo>
                  <a:lnTo>
                    <a:pt x="135957" y="440206"/>
                  </a:lnTo>
                  <a:lnTo>
                    <a:pt x="136271" y="440555"/>
                  </a:lnTo>
                  <a:lnTo>
                    <a:pt x="136451" y="441005"/>
                  </a:lnTo>
                  <a:lnTo>
                    <a:pt x="146993" y="466489"/>
                  </a:lnTo>
                  <a:lnTo>
                    <a:pt x="147184" y="466938"/>
                  </a:lnTo>
                  <a:lnTo>
                    <a:pt x="147206" y="467457"/>
                  </a:lnTo>
                  <a:lnTo>
                    <a:pt x="148962" y="519256"/>
                  </a:lnTo>
                  <a:lnTo>
                    <a:pt x="148995" y="520517"/>
                  </a:lnTo>
                  <a:lnTo>
                    <a:pt x="148962" y="520550"/>
                  </a:lnTo>
                  <a:lnTo>
                    <a:pt x="149838" y="607525"/>
                  </a:lnTo>
                  <a:lnTo>
                    <a:pt x="153022" y="617599"/>
                  </a:lnTo>
                  <a:lnTo>
                    <a:pt x="171629" y="570110"/>
                  </a:lnTo>
                  <a:lnTo>
                    <a:pt x="172226" y="568591"/>
                  </a:lnTo>
                  <a:lnTo>
                    <a:pt x="173823" y="568355"/>
                  </a:lnTo>
                  <a:lnTo>
                    <a:pt x="210157" y="562775"/>
                  </a:lnTo>
                  <a:cubicBezTo>
                    <a:pt x="214718" y="562075"/>
                    <a:pt x="218443" y="558759"/>
                    <a:pt x="219670" y="554308"/>
                  </a:cubicBezTo>
                  <a:lnTo>
                    <a:pt x="238229" y="486974"/>
                  </a:lnTo>
                  <a:lnTo>
                    <a:pt x="238847" y="484746"/>
                  </a:lnTo>
                  <a:lnTo>
                    <a:pt x="241120" y="484937"/>
                  </a:lnTo>
                  <a:lnTo>
                    <a:pt x="263957" y="486681"/>
                  </a:lnTo>
                  <a:lnTo>
                    <a:pt x="264430" y="486716"/>
                  </a:lnTo>
                  <a:lnTo>
                    <a:pt x="264925" y="486940"/>
                  </a:lnTo>
                  <a:lnTo>
                    <a:pt x="282864" y="495334"/>
                  </a:lnTo>
                  <a:cubicBezTo>
                    <a:pt x="286990" y="497265"/>
                    <a:pt x="291861" y="496627"/>
                    <a:pt x="295351" y="493697"/>
                  </a:cubicBezTo>
                  <a:lnTo>
                    <a:pt x="316321" y="476097"/>
                  </a:lnTo>
                  <a:cubicBezTo>
                    <a:pt x="318600" y="474184"/>
                    <a:pt x="320066" y="471474"/>
                    <a:pt x="320422" y="468519"/>
                  </a:cubicBezTo>
                  <a:lnTo>
                    <a:pt x="322316" y="452757"/>
                  </a:lnTo>
                  <a:cubicBezTo>
                    <a:pt x="322350" y="452479"/>
                    <a:pt x="322373" y="452200"/>
                    <a:pt x="322387" y="451920"/>
                  </a:cubicBezTo>
                  <a:lnTo>
                    <a:pt x="323244" y="434049"/>
                  </a:lnTo>
                  <a:lnTo>
                    <a:pt x="323367" y="431303"/>
                  </a:lnTo>
                  <a:lnTo>
                    <a:pt x="326134" y="431393"/>
                  </a:lnTo>
                  <a:lnTo>
                    <a:pt x="375285" y="433149"/>
                  </a:lnTo>
                  <a:lnTo>
                    <a:pt x="376320" y="433172"/>
                  </a:lnTo>
                  <a:lnTo>
                    <a:pt x="377085" y="433892"/>
                  </a:lnTo>
                  <a:lnTo>
                    <a:pt x="401560" y="456945"/>
                  </a:lnTo>
                  <a:cubicBezTo>
                    <a:pt x="404279" y="459506"/>
                    <a:pt x="408054" y="460616"/>
                    <a:pt x="411725" y="459935"/>
                  </a:cubicBezTo>
                  <a:lnTo>
                    <a:pt x="428193" y="456876"/>
                  </a:lnTo>
                  <a:lnTo>
                    <a:pt x="429746" y="456584"/>
                  </a:lnTo>
                  <a:lnTo>
                    <a:pt x="430792" y="457811"/>
                  </a:lnTo>
                  <a:lnTo>
                    <a:pt x="447595" y="477130"/>
                  </a:lnTo>
                  <a:cubicBezTo>
                    <a:pt x="447957" y="477546"/>
                    <a:pt x="448359" y="477926"/>
                    <a:pt x="448794" y="478265"/>
                  </a:cubicBezTo>
                  <a:lnTo>
                    <a:pt x="453029" y="481564"/>
                  </a:lnTo>
                  <a:cubicBezTo>
                    <a:pt x="457898" y="485356"/>
                    <a:pt x="464872" y="484718"/>
                    <a:pt x="468973" y="480105"/>
                  </a:cubicBezTo>
                  <a:lnTo>
                    <a:pt x="484435" y="462713"/>
                  </a:lnTo>
                  <a:cubicBezTo>
                    <a:pt x="484672" y="462447"/>
                    <a:pt x="484897" y="462170"/>
                    <a:pt x="485109" y="461882"/>
                  </a:cubicBezTo>
                  <a:lnTo>
                    <a:pt x="496371" y="446610"/>
                  </a:lnTo>
                  <a:cubicBezTo>
                    <a:pt x="499987" y="441706"/>
                    <a:pt x="499242" y="434846"/>
                    <a:pt x="494656" y="430834"/>
                  </a:cubicBezTo>
                  <a:lnTo>
                    <a:pt x="482317" y="420036"/>
                  </a:lnTo>
                  <a:lnTo>
                    <a:pt x="481371" y="419192"/>
                  </a:lnTo>
                  <a:lnTo>
                    <a:pt x="481371" y="386674"/>
                  </a:lnTo>
                  <a:lnTo>
                    <a:pt x="483082" y="385942"/>
                  </a:lnTo>
                  <a:lnTo>
                    <a:pt x="553311" y="356369"/>
                  </a:lnTo>
                  <a:cubicBezTo>
                    <a:pt x="557901" y="354437"/>
                    <a:pt x="560767" y="349811"/>
                    <a:pt x="560457" y="344839"/>
                  </a:cubicBezTo>
                  <a:lnTo>
                    <a:pt x="558573" y="314690"/>
                  </a:lnTo>
                  <a:cubicBezTo>
                    <a:pt x="558430" y="312394"/>
                    <a:pt x="557614" y="310190"/>
                    <a:pt x="556227" y="308354"/>
                  </a:cubicBezTo>
                  <a:lnTo>
                    <a:pt x="511881" y="24966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144000" tIns="108000" bIns="0" rtlCol="0" anchor="ctr"/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11" name="Полилиния: фигура 143">
              <a:extLst>
                <a:ext uri="{FF2B5EF4-FFF2-40B4-BE49-F238E27FC236}">
                  <a16:creationId xmlns:a16="http://schemas.microsoft.com/office/drawing/2014/main" id="{DF0EF0D2-04C2-F771-1719-C4B6B60351FD}"/>
                </a:ext>
              </a:extLst>
            </p:cNvPr>
            <p:cNvSpPr/>
            <p:nvPr/>
          </p:nvSpPr>
          <p:spPr>
            <a:xfrm rot="193056">
              <a:off x="9745452" y="3263689"/>
              <a:ext cx="10378" cy="10539"/>
            </a:xfrm>
            <a:custGeom>
              <a:avLst/>
              <a:gdLst>
                <a:gd name="connsiteX0" fmla="*/ 4252 w 27789"/>
                <a:gd name="connsiteY0" fmla="*/ 25898 h 28217"/>
                <a:gd name="connsiteX1" fmla="*/ 25210 w 27789"/>
                <a:gd name="connsiteY1" fmla="*/ 28217 h 28217"/>
                <a:gd name="connsiteX2" fmla="*/ 27363 w 27789"/>
                <a:gd name="connsiteY2" fmla="*/ 20453 h 28217"/>
                <a:gd name="connsiteX3" fmla="*/ 24783 w 27789"/>
                <a:gd name="connsiteY3" fmla="*/ 9482 h 28217"/>
                <a:gd name="connsiteX4" fmla="*/ 18803 w 27789"/>
                <a:gd name="connsiteY4" fmla="*/ 2834 h 28217"/>
                <a:gd name="connsiteX5" fmla="*/ 9847 w 27789"/>
                <a:gd name="connsiteY5" fmla="*/ 404 h 28217"/>
                <a:gd name="connsiteX6" fmla="*/ 5960 w 27789"/>
                <a:gd name="connsiteY6" fmla="*/ 1643 h 28217"/>
                <a:gd name="connsiteX7" fmla="*/ 330 w 27789"/>
                <a:gd name="connsiteY7" fmla="*/ 12148 h 28217"/>
                <a:gd name="connsiteX8" fmla="*/ 4252 w 27789"/>
                <a:gd name="connsiteY8" fmla="*/ 25899 h 2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89" h="28217">
                  <a:moveTo>
                    <a:pt x="4252" y="25898"/>
                  </a:moveTo>
                  <a:lnTo>
                    <a:pt x="25210" y="28217"/>
                  </a:lnTo>
                  <a:lnTo>
                    <a:pt x="27363" y="20453"/>
                  </a:lnTo>
                  <a:cubicBezTo>
                    <a:pt x="28433" y="16595"/>
                    <a:pt x="27460" y="12458"/>
                    <a:pt x="24783" y="9482"/>
                  </a:cubicBezTo>
                  <a:lnTo>
                    <a:pt x="18803" y="2834"/>
                  </a:lnTo>
                  <a:cubicBezTo>
                    <a:pt x="16554" y="334"/>
                    <a:pt x="13050" y="-617"/>
                    <a:pt x="9847" y="404"/>
                  </a:cubicBezTo>
                  <a:lnTo>
                    <a:pt x="5960" y="1643"/>
                  </a:lnTo>
                  <a:cubicBezTo>
                    <a:pt x="1555" y="3048"/>
                    <a:pt x="-938" y="7700"/>
                    <a:pt x="330" y="12148"/>
                  </a:cubicBezTo>
                  <a:lnTo>
                    <a:pt x="4252" y="2589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12" name="Полилиния: фигура 144">
              <a:extLst>
                <a:ext uri="{FF2B5EF4-FFF2-40B4-BE49-F238E27FC236}">
                  <a16:creationId xmlns:a16="http://schemas.microsoft.com/office/drawing/2014/main" id="{0BD5A6E4-2D0A-189F-C643-4845B535AD3C}"/>
                </a:ext>
              </a:extLst>
            </p:cNvPr>
            <p:cNvSpPr/>
            <p:nvPr/>
          </p:nvSpPr>
          <p:spPr>
            <a:xfrm rot="193056">
              <a:off x="9769602" y="3304918"/>
              <a:ext cx="17673" cy="13696"/>
            </a:xfrm>
            <a:custGeom>
              <a:avLst/>
              <a:gdLst>
                <a:gd name="connsiteX0" fmla="*/ 0 w 47321"/>
                <a:gd name="connsiteY0" fmla="*/ 27742 h 36672"/>
                <a:gd name="connsiteX1" fmla="*/ 21789 w 47321"/>
                <a:gd name="connsiteY1" fmla="*/ 35925 h 36672"/>
                <a:gd name="connsiteX2" fmla="*/ 28000 w 47321"/>
                <a:gd name="connsiteY2" fmla="*/ 36483 h 36672"/>
                <a:gd name="connsiteX3" fmla="*/ 37704 w 47321"/>
                <a:gd name="connsiteY3" fmla="*/ 34717 h 36672"/>
                <a:gd name="connsiteX4" fmla="*/ 47131 w 47321"/>
                <a:gd name="connsiteY4" fmla="*/ 21092 h 36672"/>
                <a:gd name="connsiteX5" fmla="*/ 46868 w 47321"/>
                <a:gd name="connsiteY5" fmla="*/ 19967 h 36672"/>
                <a:gd name="connsiteX6" fmla="*/ 43590 w 47321"/>
                <a:gd name="connsiteY6" fmla="*/ 8499 h 36672"/>
                <a:gd name="connsiteX7" fmla="*/ 29111 w 47321"/>
                <a:gd name="connsiteY7" fmla="*/ 455 h 36672"/>
                <a:gd name="connsiteX8" fmla="*/ 26690 w 47321"/>
                <a:gd name="connsiteY8" fmla="*/ 1451 h 36672"/>
                <a:gd name="connsiteX9" fmla="*/ 11616 w 47321"/>
                <a:gd name="connsiteY9" fmla="*/ 9739 h 36672"/>
                <a:gd name="connsiteX10" fmla="*/ 6878 w 47321"/>
                <a:gd name="connsiteY10" fmla="*/ 14580 h 36672"/>
                <a:gd name="connsiteX11" fmla="*/ 0 w 47321"/>
                <a:gd name="connsiteY11" fmla="*/ 2774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21" h="36672">
                  <a:moveTo>
                    <a:pt x="0" y="27742"/>
                  </a:moveTo>
                  <a:lnTo>
                    <a:pt x="21789" y="35925"/>
                  </a:lnTo>
                  <a:cubicBezTo>
                    <a:pt x="23770" y="36669"/>
                    <a:pt x="25917" y="36862"/>
                    <a:pt x="28000" y="36483"/>
                  </a:cubicBezTo>
                  <a:lnTo>
                    <a:pt x="37704" y="34717"/>
                  </a:lnTo>
                  <a:cubicBezTo>
                    <a:pt x="44068" y="33559"/>
                    <a:pt x="48288" y="27459"/>
                    <a:pt x="47131" y="21092"/>
                  </a:cubicBezTo>
                  <a:cubicBezTo>
                    <a:pt x="47062" y="20713"/>
                    <a:pt x="46974" y="20338"/>
                    <a:pt x="46868" y="19967"/>
                  </a:cubicBezTo>
                  <a:lnTo>
                    <a:pt x="43590" y="8499"/>
                  </a:lnTo>
                  <a:cubicBezTo>
                    <a:pt x="41812" y="2277"/>
                    <a:pt x="35329" y="-1325"/>
                    <a:pt x="29111" y="455"/>
                  </a:cubicBezTo>
                  <a:cubicBezTo>
                    <a:pt x="28269" y="695"/>
                    <a:pt x="27457" y="1030"/>
                    <a:pt x="26690" y="1451"/>
                  </a:cubicBezTo>
                  <a:lnTo>
                    <a:pt x="11616" y="9739"/>
                  </a:lnTo>
                  <a:cubicBezTo>
                    <a:pt x="9595" y="10850"/>
                    <a:pt x="7946" y="12534"/>
                    <a:pt x="6878" y="14580"/>
                  </a:cubicBezTo>
                  <a:lnTo>
                    <a:pt x="0" y="2774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13" name="Полилиния: фигура 145">
              <a:extLst>
                <a:ext uri="{FF2B5EF4-FFF2-40B4-BE49-F238E27FC236}">
                  <a16:creationId xmlns:a16="http://schemas.microsoft.com/office/drawing/2014/main" id="{92A02925-D892-480D-F184-509EA3932EAA}"/>
                </a:ext>
              </a:extLst>
            </p:cNvPr>
            <p:cNvSpPr/>
            <p:nvPr/>
          </p:nvSpPr>
          <p:spPr>
            <a:xfrm rot="193056">
              <a:off x="9388486" y="3216932"/>
              <a:ext cx="423736" cy="573255"/>
            </a:xfrm>
            <a:custGeom>
              <a:avLst/>
              <a:gdLst>
                <a:gd name="connsiteX0" fmla="*/ 1049358 w 1134564"/>
                <a:gd name="connsiteY0" fmla="*/ 256293 h 1534906"/>
                <a:gd name="connsiteX1" fmla="*/ 1027414 w 1134564"/>
                <a:gd name="connsiteY1" fmla="*/ 257588 h 1534906"/>
                <a:gd name="connsiteX2" fmla="*/ 1016821 w 1134564"/>
                <a:gd name="connsiteY2" fmla="*/ 266146 h 1534906"/>
                <a:gd name="connsiteX3" fmla="*/ 1009103 w 1134564"/>
                <a:gd name="connsiteY3" fmla="*/ 293917 h 1534906"/>
                <a:gd name="connsiteX4" fmla="*/ 994682 w 1134564"/>
                <a:gd name="connsiteY4" fmla="*/ 302066 h 1534906"/>
                <a:gd name="connsiteX5" fmla="*/ 989941 w 1134564"/>
                <a:gd name="connsiteY5" fmla="*/ 299446 h 1534906"/>
                <a:gd name="connsiteX6" fmla="*/ 968284 w 1134564"/>
                <a:gd name="connsiteY6" fmla="*/ 279743 h 1534906"/>
                <a:gd name="connsiteX7" fmla="*/ 951741 w 1134564"/>
                <a:gd name="connsiteY7" fmla="*/ 280529 h 1534906"/>
                <a:gd name="connsiteX8" fmla="*/ 949160 w 1134564"/>
                <a:gd name="connsiteY8" fmla="*/ 285142 h 1534906"/>
                <a:gd name="connsiteX9" fmla="*/ 942696 w 1134564"/>
                <a:gd name="connsiteY9" fmla="*/ 307394 h 1534906"/>
                <a:gd name="connsiteX10" fmla="*/ 945330 w 1134564"/>
                <a:gd name="connsiteY10" fmla="*/ 318604 h 1534906"/>
                <a:gd name="connsiteX11" fmla="*/ 990677 w 1134564"/>
                <a:gd name="connsiteY11" fmla="*/ 367844 h 1534906"/>
                <a:gd name="connsiteX12" fmla="*/ 993754 w 1134564"/>
                <a:gd name="connsiteY12" fmla="*/ 375074 h 1534906"/>
                <a:gd name="connsiteX13" fmla="*/ 994795 w 1134564"/>
                <a:gd name="connsiteY13" fmla="*/ 392212 h 1534906"/>
                <a:gd name="connsiteX14" fmla="*/ 983816 w 1134564"/>
                <a:gd name="connsiteY14" fmla="*/ 404618 h 1534906"/>
                <a:gd name="connsiteX15" fmla="*/ 975318 w 1134564"/>
                <a:gd name="connsiteY15" fmla="*/ 401673 h 1534906"/>
                <a:gd name="connsiteX16" fmla="*/ 903900 w 1134564"/>
                <a:gd name="connsiteY16" fmla="*/ 338042 h 1534906"/>
                <a:gd name="connsiteX17" fmla="*/ 899995 w 1134564"/>
                <a:gd name="connsiteY17" fmla="*/ 329938 h 1534906"/>
                <a:gd name="connsiteX18" fmla="*/ 897522 w 1134564"/>
                <a:gd name="connsiteY18" fmla="*/ 285182 h 1534906"/>
                <a:gd name="connsiteX19" fmla="*/ 900150 w 1134564"/>
                <a:gd name="connsiteY19" fmla="*/ 277117 h 1534906"/>
                <a:gd name="connsiteX20" fmla="*/ 935514 w 1134564"/>
                <a:gd name="connsiteY20" fmla="*/ 233857 h 1534906"/>
                <a:gd name="connsiteX21" fmla="*/ 938127 w 1134564"/>
                <a:gd name="connsiteY21" fmla="*/ 227321 h 1534906"/>
                <a:gd name="connsiteX22" fmla="*/ 943867 w 1134564"/>
                <a:gd name="connsiteY22" fmla="*/ 151264 h 1534906"/>
                <a:gd name="connsiteX23" fmla="*/ 931823 w 1134564"/>
                <a:gd name="connsiteY23" fmla="*/ 156740 h 1534906"/>
                <a:gd name="connsiteX24" fmla="*/ 925654 w 1134564"/>
                <a:gd name="connsiteY24" fmla="*/ 163427 h 1534906"/>
                <a:gd name="connsiteX25" fmla="*/ 908775 w 1134564"/>
                <a:gd name="connsiteY25" fmla="*/ 210183 h 1534906"/>
                <a:gd name="connsiteX26" fmla="*/ 905596 w 1134564"/>
                <a:gd name="connsiteY26" fmla="*/ 214911 h 1534906"/>
                <a:gd name="connsiteX27" fmla="*/ 879721 w 1134564"/>
                <a:gd name="connsiteY27" fmla="*/ 238214 h 1534906"/>
                <a:gd name="connsiteX28" fmla="*/ 875104 w 1134564"/>
                <a:gd name="connsiteY28" fmla="*/ 240772 h 1534906"/>
                <a:gd name="connsiteX29" fmla="*/ 850269 w 1134564"/>
                <a:gd name="connsiteY29" fmla="*/ 247871 h 1534906"/>
                <a:gd name="connsiteX30" fmla="*/ 843742 w 1134564"/>
                <a:gd name="connsiteY30" fmla="*/ 252639 h 1534906"/>
                <a:gd name="connsiteX31" fmla="*/ 818070 w 1134564"/>
                <a:gd name="connsiteY31" fmla="*/ 291173 h 1534906"/>
                <a:gd name="connsiteX32" fmla="*/ 816104 w 1134564"/>
                <a:gd name="connsiteY32" fmla="*/ 297819 h 1534906"/>
                <a:gd name="connsiteX33" fmla="*/ 817511 w 1134564"/>
                <a:gd name="connsiteY33" fmla="*/ 409550 h 1534906"/>
                <a:gd name="connsiteX34" fmla="*/ 815681 w 1134564"/>
                <a:gd name="connsiteY34" fmla="*/ 415989 h 1534906"/>
                <a:gd name="connsiteX35" fmla="*/ 745920 w 1134564"/>
                <a:gd name="connsiteY35" fmla="*/ 525664 h 1534906"/>
                <a:gd name="connsiteX36" fmla="*/ 744113 w 1134564"/>
                <a:gd name="connsiteY36" fmla="*/ 532703 h 1534906"/>
                <a:gd name="connsiteX37" fmla="*/ 747690 w 1134564"/>
                <a:gd name="connsiteY37" fmla="*/ 588629 h 1534906"/>
                <a:gd name="connsiteX38" fmla="*/ 759377 w 1134564"/>
                <a:gd name="connsiteY38" fmla="*/ 599597 h 1534906"/>
                <a:gd name="connsiteX39" fmla="*/ 818113 w 1134564"/>
                <a:gd name="connsiteY39" fmla="*/ 599597 h 1534906"/>
                <a:gd name="connsiteX40" fmla="*/ 827095 w 1134564"/>
                <a:gd name="connsiteY40" fmla="*/ 603796 h 1534906"/>
                <a:gd name="connsiteX41" fmla="*/ 882505 w 1134564"/>
                <a:gd name="connsiteY41" fmla="*/ 670060 h 1534906"/>
                <a:gd name="connsiteX42" fmla="*/ 885234 w 1134564"/>
                <a:gd name="connsiteY42" fmla="*/ 677579 h 1534906"/>
                <a:gd name="connsiteX43" fmla="*/ 885234 w 1134564"/>
                <a:gd name="connsiteY43" fmla="*/ 739809 h 1534906"/>
                <a:gd name="connsiteX44" fmla="*/ 882540 w 1134564"/>
                <a:gd name="connsiteY44" fmla="*/ 747287 h 1534906"/>
                <a:gd name="connsiteX45" fmla="*/ 846483 w 1134564"/>
                <a:gd name="connsiteY45" fmla="*/ 790815 h 1534906"/>
                <a:gd name="connsiteX46" fmla="*/ 845027 w 1134564"/>
                <a:gd name="connsiteY46" fmla="*/ 803536 h 1534906"/>
                <a:gd name="connsiteX47" fmla="*/ 852046 w 1134564"/>
                <a:gd name="connsiteY47" fmla="*/ 817568 h 1534906"/>
                <a:gd name="connsiteX48" fmla="*/ 856756 w 1134564"/>
                <a:gd name="connsiteY48" fmla="*/ 822524 h 1534906"/>
                <a:gd name="connsiteX49" fmla="*/ 862064 w 1134564"/>
                <a:gd name="connsiteY49" fmla="*/ 825526 h 1534906"/>
                <a:gd name="connsiteX50" fmla="*/ 866497 w 1134564"/>
                <a:gd name="connsiteY50" fmla="*/ 841492 h 1534906"/>
                <a:gd name="connsiteX51" fmla="*/ 858954 w 1134564"/>
                <a:gd name="connsiteY51" fmla="*/ 847139 h 1534906"/>
                <a:gd name="connsiteX52" fmla="*/ 834631 w 1134564"/>
                <a:gd name="connsiteY52" fmla="*/ 852797 h 1534906"/>
                <a:gd name="connsiteX53" fmla="*/ 820663 w 1134564"/>
                <a:gd name="connsiteY53" fmla="*/ 844403 h 1534906"/>
                <a:gd name="connsiteX54" fmla="*/ 806781 w 1134564"/>
                <a:gd name="connsiteY54" fmla="*/ 792312 h 1534906"/>
                <a:gd name="connsiteX55" fmla="*/ 807927 w 1134564"/>
                <a:gd name="connsiteY55" fmla="*/ 783481 h 1534906"/>
                <a:gd name="connsiteX56" fmla="*/ 851049 w 1134564"/>
                <a:gd name="connsiteY56" fmla="*/ 707958 h 1534906"/>
                <a:gd name="connsiteX57" fmla="*/ 851991 w 1134564"/>
                <a:gd name="connsiteY57" fmla="*/ 698443 h 1534906"/>
                <a:gd name="connsiteX58" fmla="*/ 834896 w 1134564"/>
                <a:gd name="connsiteY58" fmla="*/ 647091 h 1534906"/>
                <a:gd name="connsiteX59" fmla="*/ 825441 w 1134564"/>
                <a:gd name="connsiteY59" fmla="*/ 639195 h 1534906"/>
                <a:gd name="connsiteX60" fmla="*/ 764583 w 1134564"/>
                <a:gd name="connsiteY60" fmla="*/ 630494 h 1534906"/>
                <a:gd name="connsiteX61" fmla="*/ 754803 w 1134564"/>
                <a:gd name="connsiteY61" fmla="*/ 633653 h 1534906"/>
                <a:gd name="connsiteX62" fmla="*/ 721649 w 1134564"/>
                <a:gd name="connsiteY62" fmla="*/ 665594 h 1534906"/>
                <a:gd name="connsiteX63" fmla="*/ 718076 w 1134564"/>
                <a:gd name="connsiteY63" fmla="*/ 673441 h 1534906"/>
                <a:gd name="connsiteX64" fmla="*/ 714035 w 1134564"/>
                <a:gd name="connsiteY64" fmla="*/ 753143 h 1534906"/>
                <a:gd name="connsiteX65" fmla="*/ 710710 w 1134564"/>
                <a:gd name="connsiteY65" fmla="*/ 760744 h 1534906"/>
                <a:gd name="connsiteX66" fmla="*/ 647987 w 1134564"/>
                <a:gd name="connsiteY66" fmla="*/ 824879 h 1534906"/>
                <a:gd name="connsiteX67" fmla="*/ 643642 w 1134564"/>
                <a:gd name="connsiteY67" fmla="*/ 827687 h 1534906"/>
                <a:gd name="connsiteX68" fmla="*/ 587111 w 1134564"/>
                <a:gd name="connsiteY68" fmla="*/ 848392 h 1534906"/>
                <a:gd name="connsiteX69" fmla="*/ 582575 w 1134564"/>
                <a:gd name="connsiteY69" fmla="*/ 851401 h 1534906"/>
                <a:gd name="connsiteX70" fmla="*/ 548934 w 1134564"/>
                <a:gd name="connsiteY70" fmla="*/ 887472 h 1534906"/>
                <a:gd name="connsiteX71" fmla="*/ 534222 w 1134564"/>
                <a:gd name="connsiteY71" fmla="*/ 889449 h 1534906"/>
                <a:gd name="connsiteX72" fmla="*/ 406606 w 1134564"/>
                <a:gd name="connsiteY72" fmla="*/ 810657 h 1534906"/>
                <a:gd name="connsiteX73" fmla="*/ 401045 w 1134564"/>
                <a:gd name="connsiteY73" fmla="*/ 800685 h 1534906"/>
                <a:gd name="connsiteX74" fmla="*/ 401044 w 1134564"/>
                <a:gd name="connsiteY74" fmla="*/ 783385 h 1534906"/>
                <a:gd name="connsiteX75" fmla="*/ 412755 w 1134564"/>
                <a:gd name="connsiteY75" fmla="*/ 771668 h 1534906"/>
                <a:gd name="connsiteX76" fmla="*/ 417652 w 1134564"/>
                <a:gd name="connsiteY76" fmla="*/ 772741 h 1534906"/>
                <a:gd name="connsiteX77" fmla="*/ 491231 w 1134564"/>
                <a:gd name="connsiteY77" fmla="*/ 806631 h 1534906"/>
                <a:gd name="connsiteX78" fmla="*/ 500416 w 1134564"/>
                <a:gd name="connsiteY78" fmla="*/ 806890 h 1534906"/>
                <a:gd name="connsiteX79" fmla="*/ 544333 w 1134564"/>
                <a:gd name="connsiteY79" fmla="*/ 789601 h 1534906"/>
                <a:gd name="connsiteX80" fmla="*/ 546369 w 1134564"/>
                <a:gd name="connsiteY80" fmla="*/ 788560 h 1534906"/>
                <a:gd name="connsiteX81" fmla="*/ 622386 w 1134564"/>
                <a:gd name="connsiteY81" fmla="*/ 739762 h 1534906"/>
                <a:gd name="connsiteX82" fmla="*/ 626537 w 1134564"/>
                <a:gd name="connsiteY82" fmla="*/ 735140 h 1534906"/>
                <a:gd name="connsiteX83" fmla="*/ 677563 w 1134564"/>
                <a:gd name="connsiteY83" fmla="*/ 633020 h 1534906"/>
                <a:gd name="connsiteX84" fmla="*/ 678663 w 1134564"/>
                <a:gd name="connsiteY84" fmla="*/ 625999 h 1534906"/>
                <a:gd name="connsiteX85" fmla="*/ 670711 w 1134564"/>
                <a:gd name="connsiteY85" fmla="*/ 574291 h 1534906"/>
                <a:gd name="connsiteX86" fmla="*/ 671491 w 1134564"/>
                <a:gd name="connsiteY86" fmla="*/ 567966 h 1534906"/>
                <a:gd name="connsiteX87" fmla="*/ 761653 w 1134564"/>
                <a:gd name="connsiteY87" fmla="*/ 353536 h 1534906"/>
                <a:gd name="connsiteX88" fmla="*/ 762137 w 1134564"/>
                <a:gd name="connsiteY88" fmla="*/ 352147 h 1534906"/>
                <a:gd name="connsiteX89" fmla="*/ 771672 w 1134564"/>
                <a:gd name="connsiteY89" fmla="*/ 318020 h 1534906"/>
                <a:gd name="connsiteX90" fmla="*/ 771851 w 1134564"/>
                <a:gd name="connsiteY90" fmla="*/ 312438 h 1534906"/>
                <a:gd name="connsiteX91" fmla="*/ 763295 w 1134564"/>
                <a:gd name="connsiteY91" fmla="*/ 272010 h 1534906"/>
                <a:gd name="connsiteX92" fmla="*/ 766686 w 1134564"/>
                <a:gd name="connsiteY92" fmla="*/ 261088 h 1534906"/>
                <a:gd name="connsiteX93" fmla="*/ 819167 w 1134564"/>
                <a:gd name="connsiteY93" fmla="*/ 211201 h 1534906"/>
                <a:gd name="connsiteX94" fmla="*/ 822680 w 1134564"/>
                <a:gd name="connsiteY94" fmla="*/ 204456 h 1534906"/>
                <a:gd name="connsiteX95" fmla="*/ 833381 w 1134564"/>
                <a:gd name="connsiteY95" fmla="*/ 133576 h 1534906"/>
                <a:gd name="connsiteX96" fmla="*/ 831143 w 1134564"/>
                <a:gd name="connsiteY96" fmla="*/ 124759 h 1534906"/>
                <a:gd name="connsiteX97" fmla="*/ 799645 w 1134564"/>
                <a:gd name="connsiteY97" fmla="*/ 83076 h 1534906"/>
                <a:gd name="connsiteX98" fmla="*/ 801923 w 1134564"/>
                <a:gd name="connsiteY98" fmla="*/ 66663 h 1534906"/>
                <a:gd name="connsiteX99" fmla="*/ 807469 w 1134564"/>
                <a:gd name="connsiteY99" fmla="*/ 64391 h 1534906"/>
                <a:gd name="connsiteX100" fmla="*/ 823875 w 1134564"/>
                <a:gd name="connsiteY100" fmla="*/ 62246 h 1534906"/>
                <a:gd name="connsiteX101" fmla="*/ 833984 w 1134564"/>
                <a:gd name="connsiteY101" fmla="*/ 49220 h 1534906"/>
                <a:gd name="connsiteX102" fmla="*/ 829514 w 1134564"/>
                <a:gd name="connsiteY102" fmla="*/ 12262 h 1534906"/>
                <a:gd name="connsiteX103" fmla="*/ 818754 w 1134564"/>
                <a:gd name="connsiteY103" fmla="*/ 1984 h 1534906"/>
                <a:gd name="connsiteX104" fmla="*/ 792446 w 1134564"/>
                <a:gd name="connsiteY104" fmla="*/ 33 h 1534906"/>
                <a:gd name="connsiteX105" fmla="*/ 779909 w 1134564"/>
                <a:gd name="connsiteY105" fmla="*/ 10746 h 1534906"/>
                <a:gd name="connsiteX106" fmla="*/ 777589 w 1134564"/>
                <a:gd name="connsiteY106" fmla="*/ 38659 h 1534906"/>
                <a:gd name="connsiteX107" fmla="*/ 778372 w 1134564"/>
                <a:gd name="connsiteY107" fmla="*/ 43945 h 1534906"/>
                <a:gd name="connsiteX108" fmla="*/ 787498 w 1134564"/>
                <a:gd name="connsiteY108" fmla="*/ 67001 h 1534906"/>
                <a:gd name="connsiteX109" fmla="*/ 763603 w 1134564"/>
                <a:gd name="connsiteY109" fmla="*/ 57444 h 1534906"/>
                <a:gd name="connsiteX110" fmla="*/ 752129 w 1134564"/>
                <a:gd name="connsiteY110" fmla="*/ 59026 h 1534906"/>
                <a:gd name="connsiteX111" fmla="*/ 713484 w 1134564"/>
                <a:gd name="connsiteY111" fmla="*/ 88676 h 1534906"/>
                <a:gd name="connsiteX112" fmla="*/ 711388 w 1134564"/>
                <a:gd name="connsiteY112" fmla="*/ 90752 h 1534906"/>
                <a:gd name="connsiteX113" fmla="*/ 658674 w 1134564"/>
                <a:gd name="connsiteY113" fmla="*/ 158137 h 1534906"/>
                <a:gd name="connsiteX114" fmla="*/ 657580 w 1134564"/>
                <a:gd name="connsiteY114" fmla="*/ 159351 h 1534906"/>
                <a:gd name="connsiteX115" fmla="*/ 618364 w 1134564"/>
                <a:gd name="connsiteY115" fmla="*/ 197173 h 1534906"/>
                <a:gd name="connsiteX116" fmla="*/ 612952 w 1134564"/>
                <a:gd name="connsiteY116" fmla="*/ 200135 h 1534906"/>
                <a:gd name="connsiteX117" fmla="*/ 555984 w 1134564"/>
                <a:gd name="connsiteY117" fmla="*/ 213720 h 1534906"/>
                <a:gd name="connsiteX118" fmla="*/ 550615 w 1134564"/>
                <a:gd name="connsiteY118" fmla="*/ 216640 h 1534906"/>
                <a:gd name="connsiteX119" fmla="*/ 527387 w 1134564"/>
                <a:gd name="connsiteY119" fmla="*/ 238814 h 1534906"/>
                <a:gd name="connsiteX120" fmla="*/ 526142 w 1134564"/>
                <a:gd name="connsiteY120" fmla="*/ 254374 h 1534906"/>
                <a:gd name="connsiteX121" fmla="*/ 548278 w 1134564"/>
                <a:gd name="connsiteY121" fmla="*/ 283564 h 1534906"/>
                <a:gd name="connsiteX122" fmla="*/ 549175 w 1134564"/>
                <a:gd name="connsiteY122" fmla="*/ 296356 h 1534906"/>
                <a:gd name="connsiteX123" fmla="*/ 519131 w 1134564"/>
                <a:gd name="connsiteY123" fmla="*/ 350233 h 1534906"/>
                <a:gd name="connsiteX124" fmla="*/ 512301 w 1134564"/>
                <a:gd name="connsiteY124" fmla="*/ 355738 h 1534906"/>
                <a:gd name="connsiteX125" fmla="*/ 474953 w 1134564"/>
                <a:gd name="connsiteY125" fmla="*/ 367064 h 1534906"/>
                <a:gd name="connsiteX126" fmla="*/ 466665 w 1134564"/>
                <a:gd name="connsiteY126" fmla="*/ 377496 h 1534906"/>
                <a:gd name="connsiteX127" fmla="*/ 466044 w 1134564"/>
                <a:gd name="connsiteY127" fmla="*/ 386794 h 1534906"/>
                <a:gd name="connsiteX128" fmla="*/ 469309 w 1134564"/>
                <a:gd name="connsiteY128" fmla="*/ 395720 h 1534906"/>
                <a:gd name="connsiteX129" fmla="*/ 504255 w 1134564"/>
                <a:gd name="connsiteY129" fmla="*/ 431884 h 1534906"/>
                <a:gd name="connsiteX130" fmla="*/ 506863 w 1134564"/>
                <a:gd name="connsiteY130" fmla="*/ 443974 h 1534906"/>
                <a:gd name="connsiteX131" fmla="*/ 495512 w 1134564"/>
                <a:gd name="connsiteY131" fmla="*/ 475734 h 1534906"/>
                <a:gd name="connsiteX132" fmla="*/ 495258 w 1134564"/>
                <a:gd name="connsiteY132" fmla="*/ 482822 h 1534906"/>
                <a:gd name="connsiteX133" fmla="*/ 501274 w 1134564"/>
                <a:gd name="connsiteY133" fmla="*/ 504440 h 1534906"/>
                <a:gd name="connsiteX134" fmla="*/ 502902 w 1134564"/>
                <a:gd name="connsiteY134" fmla="*/ 507930 h 1534906"/>
                <a:gd name="connsiteX135" fmla="*/ 512570 w 1134564"/>
                <a:gd name="connsiteY135" fmla="*/ 522015 h 1534906"/>
                <a:gd name="connsiteX136" fmla="*/ 510841 w 1134564"/>
                <a:gd name="connsiteY136" fmla="*/ 537276 h 1534906"/>
                <a:gd name="connsiteX137" fmla="*/ 473024 w 1134564"/>
                <a:gd name="connsiteY137" fmla="*/ 572045 h 1534906"/>
                <a:gd name="connsiteX138" fmla="*/ 456477 w 1134564"/>
                <a:gd name="connsiteY138" fmla="*/ 571345 h 1534906"/>
                <a:gd name="connsiteX139" fmla="*/ 455200 w 1134564"/>
                <a:gd name="connsiteY139" fmla="*/ 569675 h 1534906"/>
                <a:gd name="connsiteX140" fmla="*/ 445706 w 1134564"/>
                <a:gd name="connsiteY140" fmla="*/ 554639 h 1534906"/>
                <a:gd name="connsiteX141" fmla="*/ 444200 w 1134564"/>
                <a:gd name="connsiteY141" fmla="*/ 551036 h 1534906"/>
                <a:gd name="connsiteX142" fmla="*/ 430048 w 1134564"/>
                <a:gd name="connsiteY142" fmla="*/ 490158 h 1534906"/>
                <a:gd name="connsiteX143" fmla="*/ 428580 w 1134564"/>
                <a:gd name="connsiteY143" fmla="*/ 486616 h 1534906"/>
                <a:gd name="connsiteX144" fmla="*/ 377992 w 1134564"/>
                <a:gd name="connsiteY144" fmla="*/ 405399 h 1534906"/>
                <a:gd name="connsiteX145" fmla="*/ 361859 w 1134564"/>
                <a:gd name="connsiteY145" fmla="*/ 401652 h 1534906"/>
                <a:gd name="connsiteX146" fmla="*/ 360558 w 1134564"/>
                <a:gd name="connsiteY146" fmla="*/ 402593 h 1534906"/>
                <a:gd name="connsiteX147" fmla="*/ 344750 w 1134564"/>
                <a:gd name="connsiteY147" fmla="*/ 415769 h 1534906"/>
                <a:gd name="connsiteX148" fmla="*/ 342038 w 1134564"/>
                <a:gd name="connsiteY148" fmla="*/ 430516 h 1534906"/>
                <a:gd name="connsiteX149" fmla="*/ 357014 w 1134564"/>
                <a:gd name="connsiteY149" fmla="*/ 457154 h 1534906"/>
                <a:gd name="connsiteX150" fmla="*/ 357779 w 1134564"/>
                <a:gd name="connsiteY150" fmla="*/ 458528 h 1534906"/>
                <a:gd name="connsiteX151" fmla="*/ 357014 w 1134564"/>
                <a:gd name="connsiteY151" fmla="*/ 459901 h 1534906"/>
                <a:gd name="connsiteX152" fmla="*/ 318271 w 1134564"/>
                <a:gd name="connsiteY152" fmla="*/ 528802 h 1534906"/>
                <a:gd name="connsiteX153" fmla="*/ 317273 w 1134564"/>
                <a:gd name="connsiteY153" fmla="*/ 537957 h 1534906"/>
                <a:gd name="connsiteX154" fmla="*/ 331701 w 1134564"/>
                <a:gd name="connsiteY154" fmla="*/ 585426 h 1534906"/>
                <a:gd name="connsiteX155" fmla="*/ 332095 w 1134564"/>
                <a:gd name="connsiteY155" fmla="*/ 586665 h 1534906"/>
                <a:gd name="connsiteX156" fmla="*/ 331387 w 1134564"/>
                <a:gd name="connsiteY156" fmla="*/ 587745 h 1534906"/>
                <a:gd name="connsiteX157" fmla="*/ 305850 w 1134564"/>
                <a:gd name="connsiteY157" fmla="*/ 627220 h 1534906"/>
                <a:gd name="connsiteX158" fmla="*/ 305321 w 1134564"/>
                <a:gd name="connsiteY158" fmla="*/ 628041 h 1534906"/>
                <a:gd name="connsiteX159" fmla="*/ 304387 w 1134564"/>
                <a:gd name="connsiteY159" fmla="*/ 628356 h 1534906"/>
                <a:gd name="connsiteX160" fmla="*/ 266436 w 1134564"/>
                <a:gd name="connsiteY160" fmla="*/ 641017 h 1534906"/>
                <a:gd name="connsiteX161" fmla="*/ 261248 w 1134564"/>
                <a:gd name="connsiteY161" fmla="*/ 644507 h 1534906"/>
                <a:gd name="connsiteX162" fmla="*/ 236011 w 1134564"/>
                <a:gd name="connsiteY162" fmla="*/ 673966 h 1534906"/>
                <a:gd name="connsiteX163" fmla="*/ 235223 w 1134564"/>
                <a:gd name="connsiteY163" fmla="*/ 674878 h 1534906"/>
                <a:gd name="connsiteX164" fmla="*/ 234008 w 1134564"/>
                <a:gd name="connsiteY164" fmla="*/ 674934 h 1534906"/>
                <a:gd name="connsiteX165" fmla="*/ 134446 w 1134564"/>
                <a:gd name="connsiteY165" fmla="*/ 679374 h 1534906"/>
                <a:gd name="connsiteX166" fmla="*/ 127511 w 1134564"/>
                <a:gd name="connsiteY166" fmla="*/ 682044 h 1534906"/>
                <a:gd name="connsiteX167" fmla="*/ 77861 w 1134564"/>
                <a:gd name="connsiteY167" fmla="*/ 723063 h 1534906"/>
                <a:gd name="connsiteX168" fmla="*/ 77119 w 1134564"/>
                <a:gd name="connsiteY168" fmla="*/ 723684 h 1534906"/>
                <a:gd name="connsiteX169" fmla="*/ 76130 w 1134564"/>
                <a:gd name="connsiteY169" fmla="*/ 723694 h 1534906"/>
                <a:gd name="connsiteX170" fmla="*/ 53377 w 1134564"/>
                <a:gd name="connsiteY170" fmla="*/ 724057 h 1534906"/>
                <a:gd name="connsiteX171" fmla="*/ 41860 w 1134564"/>
                <a:gd name="connsiteY171" fmla="*/ 735368 h 1534906"/>
                <a:gd name="connsiteX172" fmla="*/ 39208 w 1134564"/>
                <a:gd name="connsiteY172" fmla="*/ 812267 h 1534906"/>
                <a:gd name="connsiteX173" fmla="*/ 39185 w 1134564"/>
                <a:gd name="connsiteY173" fmla="*/ 813111 h 1534906"/>
                <a:gd name="connsiteX174" fmla="*/ 38690 w 1134564"/>
                <a:gd name="connsiteY174" fmla="*/ 813809 h 1534906"/>
                <a:gd name="connsiteX175" fmla="*/ 2164 w 1134564"/>
                <a:gd name="connsiteY175" fmla="*/ 865257 h 1534906"/>
                <a:gd name="connsiteX176" fmla="*/ 1127 w 1134564"/>
                <a:gd name="connsiteY176" fmla="*/ 877058 h 1534906"/>
                <a:gd name="connsiteX177" fmla="*/ 21512 w 1134564"/>
                <a:gd name="connsiteY177" fmla="*/ 920123 h 1534906"/>
                <a:gd name="connsiteX178" fmla="*/ 31213 w 1134564"/>
                <a:gd name="connsiteY178" fmla="*/ 926791 h 1534906"/>
                <a:gd name="connsiteX179" fmla="*/ 124143 w 1134564"/>
                <a:gd name="connsiteY179" fmla="*/ 933820 h 1534906"/>
                <a:gd name="connsiteX180" fmla="*/ 124976 w 1134564"/>
                <a:gd name="connsiteY180" fmla="*/ 933888 h 1534906"/>
                <a:gd name="connsiteX181" fmla="*/ 125651 w 1134564"/>
                <a:gd name="connsiteY181" fmla="*/ 934405 h 1534906"/>
                <a:gd name="connsiteX182" fmla="*/ 173260 w 1134564"/>
                <a:gd name="connsiteY182" fmla="*/ 971279 h 1534906"/>
                <a:gd name="connsiteX183" fmla="*/ 174294 w 1134564"/>
                <a:gd name="connsiteY183" fmla="*/ 972090 h 1534906"/>
                <a:gd name="connsiteX184" fmla="*/ 174339 w 1134564"/>
                <a:gd name="connsiteY184" fmla="*/ 973417 h 1534906"/>
                <a:gd name="connsiteX185" fmla="*/ 175673 w 1134564"/>
                <a:gd name="connsiteY185" fmla="*/ 1016456 h 1534906"/>
                <a:gd name="connsiteX186" fmla="*/ 179463 w 1134564"/>
                <a:gd name="connsiteY186" fmla="*/ 1024729 h 1534906"/>
                <a:gd name="connsiteX187" fmla="*/ 189535 w 1134564"/>
                <a:gd name="connsiteY187" fmla="*/ 1033970 h 1534906"/>
                <a:gd name="connsiteX188" fmla="*/ 196827 w 1134564"/>
                <a:gd name="connsiteY188" fmla="*/ 1037035 h 1534906"/>
                <a:gd name="connsiteX189" fmla="*/ 306817 w 1134564"/>
                <a:gd name="connsiteY189" fmla="*/ 1042902 h 1534906"/>
                <a:gd name="connsiteX190" fmla="*/ 308077 w 1134564"/>
                <a:gd name="connsiteY190" fmla="*/ 1042980 h 1534906"/>
                <a:gd name="connsiteX191" fmla="*/ 308842 w 1134564"/>
                <a:gd name="connsiteY191" fmla="*/ 1043970 h 1534906"/>
                <a:gd name="connsiteX192" fmla="*/ 344166 w 1134564"/>
                <a:gd name="connsiteY192" fmla="*/ 1088510 h 1534906"/>
                <a:gd name="connsiteX193" fmla="*/ 344752 w 1134564"/>
                <a:gd name="connsiteY193" fmla="*/ 1089231 h 1534906"/>
                <a:gd name="connsiteX194" fmla="*/ 344775 w 1134564"/>
                <a:gd name="connsiteY194" fmla="*/ 1090154 h 1534906"/>
                <a:gd name="connsiteX195" fmla="*/ 347647 w 1134564"/>
                <a:gd name="connsiteY195" fmla="*/ 1159306 h 1534906"/>
                <a:gd name="connsiteX196" fmla="*/ 350048 w 1134564"/>
                <a:gd name="connsiteY196" fmla="*/ 1165940 h 1534906"/>
                <a:gd name="connsiteX197" fmla="*/ 367229 w 1134564"/>
                <a:gd name="connsiteY197" fmla="*/ 1188406 h 1534906"/>
                <a:gd name="connsiteX198" fmla="*/ 367836 w 1134564"/>
                <a:gd name="connsiteY198" fmla="*/ 1189217 h 1534906"/>
                <a:gd name="connsiteX199" fmla="*/ 367814 w 1134564"/>
                <a:gd name="connsiteY199" fmla="*/ 1190196 h 1534906"/>
                <a:gd name="connsiteX200" fmla="*/ 366721 w 1134564"/>
                <a:gd name="connsiteY200" fmla="*/ 1225924 h 1534906"/>
                <a:gd name="connsiteX201" fmla="*/ 378068 w 1134564"/>
                <a:gd name="connsiteY201" fmla="*/ 1237994 h 1534906"/>
                <a:gd name="connsiteX202" fmla="*/ 378426 w 1134564"/>
                <a:gd name="connsiteY202" fmla="*/ 1238000 h 1534906"/>
                <a:gd name="connsiteX203" fmla="*/ 442872 w 1134564"/>
                <a:gd name="connsiteY203" fmla="*/ 1238000 h 1534906"/>
                <a:gd name="connsiteX204" fmla="*/ 443661 w 1134564"/>
                <a:gd name="connsiteY204" fmla="*/ 1238754 h 1534906"/>
                <a:gd name="connsiteX205" fmla="*/ 511010 w 1134564"/>
                <a:gd name="connsiteY205" fmla="*/ 1300112 h 1534906"/>
                <a:gd name="connsiteX206" fmla="*/ 514217 w 1134564"/>
                <a:gd name="connsiteY206" fmla="*/ 1302190 h 1534906"/>
                <a:gd name="connsiteX207" fmla="*/ 607198 w 1134564"/>
                <a:gd name="connsiteY207" fmla="*/ 1342725 h 1534906"/>
                <a:gd name="connsiteX208" fmla="*/ 608019 w 1134564"/>
                <a:gd name="connsiteY208" fmla="*/ 1343085 h 1534906"/>
                <a:gd name="connsiteX209" fmla="*/ 608469 w 1134564"/>
                <a:gd name="connsiteY209" fmla="*/ 1343828 h 1534906"/>
                <a:gd name="connsiteX210" fmla="*/ 641976 w 1134564"/>
                <a:gd name="connsiteY210" fmla="*/ 1399193 h 1534906"/>
                <a:gd name="connsiteX211" fmla="*/ 645896 w 1134564"/>
                <a:gd name="connsiteY211" fmla="*/ 1403127 h 1534906"/>
                <a:gd name="connsiteX212" fmla="*/ 702960 w 1134564"/>
                <a:gd name="connsiteY212" fmla="*/ 1437951 h 1534906"/>
                <a:gd name="connsiteX213" fmla="*/ 707947 w 1134564"/>
                <a:gd name="connsiteY213" fmla="*/ 1439612 h 1534906"/>
                <a:gd name="connsiteX214" fmla="*/ 763599 w 1134564"/>
                <a:gd name="connsiteY214" fmla="*/ 1444921 h 1534906"/>
                <a:gd name="connsiteX215" fmla="*/ 771648 w 1134564"/>
                <a:gd name="connsiteY215" fmla="*/ 1442696 h 1534906"/>
                <a:gd name="connsiteX216" fmla="*/ 819392 w 1134564"/>
                <a:gd name="connsiteY216" fmla="*/ 1407570 h 1534906"/>
                <a:gd name="connsiteX217" fmla="*/ 821248 w 1134564"/>
                <a:gd name="connsiteY217" fmla="*/ 1406174 h 1534906"/>
                <a:gd name="connsiteX218" fmla="*/ 822958 w 1134564"/>
                <a:gd name="connsiteY218" fmla="*/ 1407761 h 1534906"/>
                <a:gd name="connsiteX219" fmla="*/ 866170 w 1134564"/>
                <a:gd name="connsiteY219" fmla="*/ 1448219 h 1534906"/>
                <a:gd name="connsiteX220" fmla="*/ 874533 w 1134564"/>
                <a:gd name="connsiteY220" fmla="*/ 1451375 h 1534906"/>
                <a:gd name="connsiteX221" fmla="*/ 917715 w 1134564"/>
                <a:gd name="connsiteY221" fmla="*/ 1450039 h 1534906"/>
                <a:gd name="connsiteX222" fmla="*/ 919234 w 1134564"/>
                <a:gd name="connsiteY222" fmla="*/ 1449970 h 1534906"/>
                <a:gd name="connsiteX223" fmla="*/ 920089 w 1134564"/>
                <a:gd name="connsiteY223" fmla="*/ 1451266 h 1534906"/>
                <a:gd name="connsiteX224" fmla="*/ 953006 w 1134564"/>
                <a:gd name="connsiteY224" fmla="*/ 1499273 h 1534906"/>
                <a:gd name="connsiteX225" fmla="*/ 961768 w 1134564"/>
                <a:gd name="connsiteY225" fmla="*/ 1504327 h 1534906"/>
                <a:gd name="connsiteX226" fmla="*/ 974809 w 1134564"/>
                <a:gd name="connsiteY226" fmla="*/ 1505328 h 1534906"/>
                <a:gd name="connsiteX227" fmla="*/ 975854 w 1134564"/>
                <a:gd name="connsiteY227" fmla="*/ 1505429 h 1534906"/>
                <a:gd name="connsiteX228" fmla="*/ 976586 w 1134564"/>
                <a:gd name="connsiteY228" fmla="*/ 1506172 h 1534906"/>
                <a:gd name="connsiteX229" fmla="*/ 1001876 w 1134564"/>
                <a:gd name="connsiteY229" fmla="*/ 1531475 h 1534906"/>
                <a:gd name="connsiteX230" fmla="*/ 1018437 w 1134564"/>
                <a:gd name="connsiteY230" fmla="*/ 1531475 h 1534906"/>
                <a:gd name="connsiteX231" fmla="*/ 1019359 w 1134564"/>
                <a:gd name="connsiteY231" fmla="*/ 1530436 h 1534906"/>
                <a:gd name="connsiteX232" fmla="*/ 1080605 w 1134564"/>
                <a:gd name="connsiteY232" fmla="*/ 1452578 h 1534906"/>
                <a:gd name="connsiteX233" fmla="*/ 1083079 w 1134564"/>
                <a:gd name="connsiteY233" fmla="*/ 1446227 h 1534906"/>
                <a:gd name="connsiteX234" fmla="*/ 1087307 w 1134564"/>
                <a:gd name="connsiteY234" fmla="*/ 1391090 h 1534906"/>
                <a:gd name="connsiteX235" fmla="*/ 1087375 w 1134564"/>
                <a:gd name="connsiteY235" fmla="*/ 1390280 h 1534906"/>
                <a:gd name="connsiteX236" fmla="*/ 1087824 w 1134564"/>
                <a:gd name="connsiteY236" fmla="*/ 1389661 h 1534906"/>
                <a:gd name="connsiteX237" fmla="*/ 1132339 w 1134564"/>
                <a:gd name="connsiteY237" fmla="*/ 1328140 h 1534906"/>
                <a:gd name="connsiteX238" fmla="*/ 1134405 w 1134564"/>
                <a:gd name="connsiteY238" fmla="*/ 1319346 h 1534906"/>
                <a:gd name="connsiteX239" fmla="*/ 1127216 w 1134564"/>
                <a:gd name="connsiteY239" fmla="*/ 1276107 h 1534906"/>
                <a:gd name="connsiteX240" fmla="*/ 1122690 w 1134564"/>
                <a:gd name="connsiteY240" fmla="*/ 1268656 h 1534906"/>
                <a:gd name="connsiteX241" fmla="*/ 1072401 w 1134564"/>
                <a:gd name="connsiteY241" fmla="*/ 1230920 h 1534906"/>
                <a:gd name="connsiteX242" fmla="*/ 1071017 w 1134564"/>
                <a:gd name="connsiteY242" fmla="*/ 1229884 h 1534906"/>
                <a:gd name="connsiteX243" fmla="*/ 1071309 w 1134564"/>
                <a:gd name="connsiteY243" fmla="*/ 1228195 h 1534906"/>
                <a:gd name="connsiteX244" fmla="*/ 1083988 w 1134564"/>
                <a:gd name="connsiteY244" fmla="*/ 1156412 h 1534906"/>
                <a:gd name="connsiteX245" fmla="*/ 1081927 w 1134564"/>
                <a:gd name="connsiteY245" fmla="*/ 1147482 h 1534906"/>
                <a:gd name="connsiteX246" fmla="*/ 1048923 w 1134564"/>
                <a:gd name="connsiteY246" fmla="*/ 1102074 h 1534906"/>
                <a:gd name="connsiteX247" fmla="*/ 1048293 w 1134564"/>
                <a:gd name="connsiteY247" fmla="*/ 1101217 h 1534906"/>
                <a:gd name="connsiteX248" fmla="*/ 1048404 w 1134564"/>
                <a:gd name="connsiteY248" fmla="*/ 1100148 h 1534906"/>
                <a:gd name="connsiteX249" fmla="*/ 1059237 w 1134564"/>
                <a:gd name="connsiteY249" fmla="*/ 998276 h 1534906"/>
                <a:gd name="connsiteX250" fmla="*/ 1056876 w 1134564"/>
                <a:gd name="connsiteY250" fmla="*/ 989893 h 1534906"/>
                <a:gd name="connsiteX251" fmla="*/ 1014656 w 1134564"/>
                <a:gd name="connsiteY251" fmla="*/ 934968 h 1534906"/>
                <a:gd name="connsiteX252" fmla="*/ 1013746 w 1134564"/>
                <a:gd name="connsiteY252" fmla="*/ 933775 h 1534906"/>
                <a:gd name="connsiteX253" fmla="*/ 1014206 w 1134564"/>
                <a:gd name="connsiteY253" fmla="*/ 932379 h 1534906"/>
                <a:gd name="connsiteX254" fmla="*/ 1030789 w 1134564"/>
                <a:gd name="connsiteY254" fmla="*/ 882602 h 1534906"/>
                <a:gd name="connsiteX255" fmla="*/ 1030474 w 1134564"/>
                <a:gd name="connsiteY255" fmla="*/ 874354 h 1534906"/>
                <a:gd name="connsiteX256" fmla="*/ 1014296 w 1134564"/>
                <a:gd name="connsiteY256" fmla="*/ 835870 h 1534906"/>
                <a:gd name="connsiteX257" fmla="*/ 1013047 w 1134564"/>
                <a:gd name="connsiteY257" fmla="*/ 832899 h 1534906"/>
                <a:gd name="connsiteX258" fmla="*/ 1016141 w 1134564"/>
                <a:gd name="connsiteY258" fmla="*/ 832066 h 1534906"/>
                <a:gd name="connsiteX259" fmla="*/ 1068597 w 1134564"/>
                <a:gd name="connsiteY259" fmla="*/ 817943 h 1534906"/>
                <a:gd name="connsiteX260" fmla="*/ 1076451 w 1134564"/>
                <a:gd name="connsiteY260" fmla="*/ 810920 h 1534906"/>
                <a:gd name="connsiteX261" fmla="*/ 1097689 w 1134564"/>
                <a:gd name="connsiteY261" fmla="*/ 756949 h 1534906"/>
                <a:gd name="connsiteX262" fmla="*/ 1098327 w 1134564"/>
                <a:gd name="connsiteY262" fmla="*/ 750637 h 1534906"/>
                <a:gd name="connsiteX263" fmla="*/ 1087314 w 1134564"/>
                <a:gd name="connsiteY263" fmla="*/ 687658 h 1534906"/>
                <a:gd name="connsiteX264" fmla="*/ 1078618 w 1134564"/>
                <a:gd name="connsiteY264" fmla="*/ 678310 h 1534906"/>
                <a:gd name="connsiteX265" fmla="*/ 1025197 w 1134564"/>
                <a:gd name="connsiteY265" fmla="*/ 664950 h 1534906"/>
                <a:gd name="connsiteX266" fmla="*/ 1024241 w 1134564"/>
                <a:gd name="connsiteY266" fmla="*/ 664713 h 1534906"/>
                <a:gd name="connsiteX267" fmla="*/ 1023644 w 1134564"/>
                <a:gd name="connsiteY267" fmla="*/ 663926 h 1534906"/>
                <a:gd name="connsiteX268" fmla="*/ 967767 w 1134564"/>
                <a:gd name="connsiteY268" fmla="*/ 590132 h 1534906"/>
                <a:gd name="connsiteX269" fmla="*/ 966957 w 1134564"/>
                <a:gd name="connsiteY269" fmla="*/ 589074 h 1534906"/>
                <a:gd name="connsiteX270" fmla="*/ 967284 w 1134564"/>
                <a:gd name="connsiteY270" fmla="*/ 587769 h 1534906"/>
                <a:gd name="connsiteX271" fmla="*/ 978455 w 1134564"/>
                <a:gd name="connsiteY271" fmla="*/ 543037 h 1534906"/>
                <a:gd name="connsiteX272" fmla="*/ 978792 w 1134564"/>
                <a:gd name="connsiteY272" fmla="*/ 541732 h 1534906"/>
                <a:gd name="connsiteX273" fmla="*/ 980052 w 1134564"/>
                <a:gd name="connsiteY273" fmla="*/ 541169 h 1534906"/>
                <a:gd name="connsiteX274" fmla="*/ 1058514 w 1134564"/>
                <a:gd name="connsiteY274" fmla="*/ 506034 h 1534906"/>
                <a:gd name="connsiteX275" fmla="*/ 1065089 w 1134564"/>
                <a:gd name="connsiteY275" fmla="*/ 498189 h 1534906"/>
                <a:gd name="connsiteX276" fmla="*/ 1071081 w 1134564"/>
                <a:gd name="connsiteY276" fmla="*/ 474279 h 1534906"/>
                <a:gd name="connsiteX277" fmla="*/ 1070317 w 1134564"/>
                <a:gd name="connsiteY277" fmla="*/ 466439 h 1534906"/>
                <a:gd name="connsiteX278" fmla="*/ 1036750 w 1134564"/>
                <a:gd name="connsiteY278" fmla="*/ 395090 h 1534906"/>
                <a:gd name="connsiteX279" fmla="*/ 1036368 w 1134564"/>
                <a:gd name="connsiteY279" fmla="*/ 394302 h 1534906"/>
                <a:gd name="connsiteX280" fmla="*/ 1036537 w 1134564"/>
                <a:gd name="connsiteY280" fmla="*/ 393413 h 1534906"/>
                <a:gd name="connsiteX281" fmla="*/ 1045458 w 1134564"/>
                <a:gd name="connsiteY281" fmla="*/ 344213 h 1534906"/>
                <a:gd name="connsiteX282" fmla="*/ 1045840 w 1134564"/>
                <a:gd name="connsiteY282" fmla="*/ 342276 h 1534906"/>
                <a:gd name="connsiteX283" fmla="*/ 1047764 w 1134564"/>
                <a:gd name="connsiteY283" fmla="*/ 341950 h 1534906"/>
                <a:gd name="connsiteX284" fmla="*/ 1069099 w 1134564"/>
                <a:gd name="connsiteY284" fmla="*/ 338394 h 1534906"/>
                <a:gd name="connsiteX285" fmla="*/ 1078726 w 1134564"/>
                <a:gd name="connsiteY285" fmla="*/ 324910 h 1534906"/>
                <a:gd name="connsiteX286" fmla="*/ 1077770 w 1134564"/>
                <a:gd name="connsiteY286" fmla="*/ 321845 h 1534906"/>
                <a:gd name="connsiteX287" fmla="*/ 1050160 w 1134564"/>
                <a:gd name="connsiteY287" fmla="*/ 263170 h 1534906"/>
                <a:gd name="connsiteX288" fmla="*/ 1049958 w 1134564"/>
                <a:gd name="connsiteY288" fmla="*/ 262742 h 1534906"/>
                <a:gd name="connsiteX289" fmla="*/ 1049913 w 1134564"/>
                <a:gd name="connsiteY289" fmla="*/ 262225 h 1534906"/>
                <a:gd name="connsiteX290" fmla="*/ 1049362 w 1134564"/>
                <a:gd name="connsiteY290" fmla="*/ 256293 h 153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</a:cxnLst>
              <a:rect l="l" t="t" r="r" b="b"/>
              <a:pathLst>
                <a:path w="1134564" h="1534906">
                  <a:moveTo>
                    <a:pt x="1049358" y="256293"/>
                  </a:moveTo>
                  <a:lnTo>
                    <a:pt x="1027414" y="257588"/>
                  </a:lnTo>
                  <a:cubicBezTo>
                    <a:pt x="1022418" y="257883"/>
                    <a:pt x="1018161" y="261322"/>
                    <a:pt x="1016821" y="266146"/>
                  </a:cubicBezTo>
                  <a:lnTo>
                    <a:pt x="1009103" y="293917"/>
                  </a:lnTo>
                  <a:cubicBezTo>
                    <a:pt x="1007370" y="300151"/>
                    <a:pt x="1000914" y="303800"/>
                    <a:pt x="994682" y="302066"/>
                  </a:cubicBezTo>
                  <a:cubicBezTo>
                    <a:pt x="992919" y="301576"/>
                    <a:pt x="991295" y="300679"/>
                    <a:pt x="989941" y="299446"/>
                  </a:cubicBezTo>
                  <a:lnTo>
                    <a:pt x="968284" y="279743"/>
                  </a:lnTo>
                  <a:cubicBezTo>
                    <a:pt x="963499" y="275389"/>
                    <a:pt x="956092" y="275741"/>
                    <a:pt x="951741" y="280529"/>
                  </a:cubicBezTo>
                  <a:cubicBezTo>
                    <a:pt x="950540" y="281850"/>
                    <a:pt x="949658" y="283428"/>
                    <a:pt x="949160" y="285142"/>
                  </a:cubicBezTo>
                  <a:lnTo>
                    <a:pt x="942696" y="307394"/>
                  </a:lnTo>
                  <a:cubicBezTo>
                    <a:pt x="941552" y="311334"/>
                    <a:pt x="942551" y="315586"/>
                    <a:pt x="945330" y="318604"/>
                  </a:cubicBezTo>
                  <a:lnTo>
                    <a:pt x="990677" y="367844"/>
                  </a:lnTo>
                  <a:cubicBezTo>
                    <a:pt x="992504" y="369828"/>
                    <a:pt x="993591" y="372381"/>
                    <a:pt x="993754" y="375074"/>
                  </a:cubicBezTo>
                  <a:lnTo>
                    <a:pt x="994795" y="392212"/>
                  </a:lnTo>
                  <a:cubicBezTo>
                    <a:pt x="995187" y="398671"/>
                    <a:pt x="990271" y="404225"/>
                    <a:pt x="983816" y="404618"/>
                  </a:cubicBezTo>
                  <a:cubicBezTo>
                    <a:pt x="980704" y="404807"/>
                    <a:pt x="977646" y="403747"/>
                    <a:pt x="975318" y="401673"/>
                  </a:cubicBezTo>
                  <a:lnTo>
                    <a:pt x="903900" y="338042"/>
                  </a:lnTo>
                  <a:cubicBezTo>
                    <a:pt x="901572" y="335968"/>
                    <a:pt x="900167" y="333052"/>
                    <a:pt x="899995" y="329938"/>
                  </a:cubicBezTo>
                  <a:lnTo>
                    <a:pt x="897522" y="285182"/>
                  </a:lnTo>
                  <a:cubicBezTo>
                    <a:pt x="897360" y="282260"/>
                    <a:pt x="898298" y="279383"/>
                    <a:pt x="900150" y="277117"/>
                  </a:cubicBezTo>
                  <a:lnTo>
                    <a:pt x="935514" y="233857"/>
                  </a:lnTo>
                  <a:cubicBezTo>
                    <a:pt x="937034" y="231997"/>
                    <a:pt x="937946" y="229716"/>
                    <a:pt x="938127" y="227321"/>
                  </a:cubicBezTo>
                  <a:lnTo>
                    <a:pt x="943867" y="151264"/>
                  </a:lnTo>
                  <a:lnTo>
                    <a:pt x="931823" y="156740"/>
                  </a:lnTo>
                  <a:cubicBezTo>
                    <a:pt x="928951" y="158046"/>
                    <a:pt x="926726" y="160457"/>
                    <a:pt x="925654" y="163427"/>
                  </a:cubicBezTo>
                  <a:lnTo>
                    <a:pt x="908775" y="210183"/>
                  </a:lnTo>
                  <a:cubicBezTo>
                    <a:pt x="908120" y="211997"/>
                    <a:pt x="907028" y="213621"/>
                    <a:pt x="905596" y="214911"/>
                  </a:cubicBezTo>
                  <a:lnTo>
                    <a:pt x="879721" y="238214"/>
                  </a:lnTo>
                  <a:cubicBezTo>
                    <a:pt x="878396" y="239407"/>
                    <a:pt x="876817" y="240282"/>
                    <a:pt x="875104" y="240772"/>
                  </a:cubicBezTo>
                  <a:lnTo>
                    <a:pt x="850269" y="247871"/>
                  </a:lnTo>
                  <a:cubicBezTo>
                    <a:pt x="847597" y="248635"/>
                    <a:pt x="845283" y="250325"/>
                    <a:pt x="843742" y="252639"/>
                  </a:cubicBezTo>
                  <a:lnTo>
                    <a:pt x="818070" y="291173"/>
                  </a:lnTo>
                  <a:cubicBezTo>
                    <a:pt x="816759" y="293139"/>
                    <a:pt x="816075" y="295456"/>
                    <a:pt x="816104" y="297819"/>
                  </a:cubicBezTo>
                  <a:lnTo>
                    <a:pt x="817511" y="409550"/>
                  </a:lnTo>
                  <a:cubicBezTo>
                    <a:pt x="817540" y="411829"/>
                    <a:pt x="816904" y="414066"/>
                    <a:pt x="815681" y="415989"/>
                  </a:cubicBezTo>
                  <a:lnTo>
                    <a:pt x="745920" y="525664"/>
                  </a:lnTo>
                  <a:cubicBezTo>
                    <a:pt x="744587" y="527759"/>
                    <a:pt x="743954" y="530224"/>
                    <a:pt x="744113" y="532703"/>
                  </a:cubicBezTo>
                  <a:lnTo>
                    <a:pt x="747690" y="588629"/>
                  </a:lnTo>
                  <a:cubicBezTo>
                    <a:pt x="748084" y="594797"/>
                    <a:pt x="753199" y="599597"/>
                    <a:pt x="759377" y="599597"/>
                  </a:cubicBezTo>
                  <a:lnTo>
                    <a:pt x="818113" y="599597"/>
                  </a:lnTo>
                  <a:cubicBezTo>
                    <a:pt x="821581" y="599597"/>
                    <a:pt x="824870" y="601135"/>
                    <a:pt x="827095" y="603796"/>
                  </a:cubicBezTo>
                  <a:lnTo>
                    <a:pt x="882505" y="670060"/>
                  </a:lnTo>
                  <a:cubicBezTo>
                    <a:pt x="884268" y="672168"/>
                    <a:pt x="885234" y="674830"/>
                    <a:pt x="885234" y="677579"/>
                  </a:cubicBezTo>
                  <a:lnTo>
                    <a:pt x="885234" y="739809"/>
                  </a:lnTo>
                  <a:cubicBezTo>
                    <a:pt x="885234" y="742540"/>
                    <a:pt x="884281" y="745185"/>
                    <a:pt x="882540" y="747287"/>
                  </a:cubicBezTo>
                  <a:lnTo>
                    <a:pt x="846483" y="790815"/>
                  </a:lnTo>
                  <a:cubicBezTo>
                    <a:pt x="843520" y="794391"/>
                    <a:pt x="842949" y="799381"/>
                    <a:pt x="845027" y="803536"/>
                  </a:cubicBezTo>
                  <a:lnTo>
                    <a:pt x="852046" y="817568"/>
                  </a:lnTo>
                  <a:cubicBezTo>
                    <a:pt x="853088" y="819652"/>
                    <a:pt x="854728" y="821377"/>
                    <a:pt x="856756" y="822524"/>
                  </a:cubicBezTo>
                  <a:lnTo>
                    <a:pt x="862064" y="825526"/>
                  </a:lnTo>
                  <a:cubicBezTo>
                    <a:pt x="867694" y="828710"/>
                    <a:pt x="869679" y="835858"/>
                    <a:pt x="866497" y="841492"/>
                  </a:cubicBezTo>
                  <a:cubicBezTo>
                    <a:pt x="864883" y="844348"/>
                    <a:pt x="862147" y="846396"/>
                    <a:pt x="858954" y="847139"/>
                  </a:cubicBezTo>
                  <a:lnTo>
                    <a:pt x="834631" y="852797"/>
                  </a:lnTo>
                  <a:cubicBezTo>
                    <a:pt x="828474" y="854229"/>
                    <a:pt x="822292" y="850514"/>
                    <a:pt x="820663" y="844403"/>
                  </a:cubicBezTo>
                  <a:lnTo>
                    <a:pt x="806781" y="792312"/>
                  </a:lnTo>
                  <a:cubicBezTo>
                    <a:pt x="805986" y="789332"/>
                    <a:pt x="806398" y="786159"/>
                    <a:pt x="807927" y="783481"/>
                  </a:cubicBezTo>
                  <a:lnTo>
                    <a:pt x="851049" y="707958"/>
                  </a:lnTo>
                  <a:cubicBezTo>
                    <a:pt x="852701" y="705064"/>
                    <a:pt x="853044" y="701604"/>
                    <a:pt x="851991" y="698443"/>
                  </a:cubicBezTo>
                  <a:lnTo>
                    <a:pt x="834896" y="647091"/>
                  </a:lnTo>
                  <a:cubicBezTo>
                    <a:pt x="833494" y="642880"/>
                    <a:pt x="829833" y="639823"/>
                    <a:pt x="825441" y="639195"/>
                  </a:cubicBezTo>
                  <a:lnTo>
                    <a:pt x="764583" y="630494"/>
                  </a:lnTo>
                  <a:cubicBezTo>
                    <a:pt x="761010" y="629983"/>
                    <a:pt x="757402" y="631148"/>
                    <a:pt x="754803" y="633653"/>
                  </a:cubicBezTo>
                  <a:lnTo>
                    <a:pt x="721649" y="665594"/>
                  </a:lnTo>
                  <a:cubicBezTo>
                    <a:pt x="719504" y="667660"/>
                    <a:pt x="718227" y="670466"/>
                    <a:pt x="718076" y="673441"/>
                  </a:cubicBezTo>
                  <a:lnTo>
                    <a:pt x="714035" y="753143"/>
                  </a:lnTo>
                  <a:cubicBezTo>
                    <a:pt x="713891" y="755998"/>
                    <a:pt x="712708" y="758701"/>
                    <a:pt x="710710" y="760744"/>
                  </a:cubicBezTo>
                  <a:lnTo>
                    <a:pt x="647987" y="824879"/>
                  </a:lnTo>
                  <a:cubicBezTo>
                    <a:pt x="646766" y="826127"/>
                    <a:pt x="645282" y="827087"/>
                    <a:pt x="643642" y="827687"/>
                  </a:cubicBezTo>
                  <a:lnTo>
                    <a:pt x="587111" y="848392"/>
                  </a:lnTo>
                  <a:cubicBezTo>
                    <a:pt x="585384" y="849025"/>
                    <a:pt x="583830" y="850056"/>
                    <a:pt x="582575" y="851401"/>
                  </a:cubicBezTo>
                  <a:lnTo>
                    <a:pt x="548934" y="887472"/>
                  </a:lnTo>
                  <a:cubicBezTo>
                    <a:pt x="545127" y="891553"/>
                    <a:pt x="538970" y="892381"/>
                    <a:pt x="534222" y="889449"/>
                  </a:cubicBezTo>
                  <a:lnTo>
                    <a:pt x="406606" y="810657"/>
                  </a:lnTo>
                  <a:cubicBezTo>
                    <a:pt x="403149" y="808523"/>
                    <a:pt x="401045" y="804749"/>
                    <a:pt x="401045" y="800685"/>
                  </a:cubicBezTo>
                  <a:lnTo>
                    <a:pt x="401044" y="783385"/>
                  </a:lnTo>
                  <a:cubicBezTo>
                    <a:pt x="401044" y="776914"/>
                    <a:pt x="406287" y="771668"/>
                    <a:pt x="412755" y="771668"/>
                  </a:cubicBezTo>
                  <a:cubicBezTo>
                    <a:pt x="414446" y="771668"/>
                    <a:pt x="416116" y="772034"/>
                    <a:pt x="417652" y="772741"/>
                  </a:cubicBezTo>
                  <a:lnTo>
                    <a:pt x="491231" y="806631"/>
                  </a:lnTo>
                  <a:cubicBezTo>
                    <a:pt x="494129" y="807965"/>
                    <a:pt x="497447" y="808059"/>
                    <a:pt x="500416" y="806890"/>
                  </a:cubicBezTo>
                  <a:lnTo>
                    <a:pt x="544333" y="789601"/>
                  </a:lnTo>
                  <a:cubicBezTo>
                    <a:pt x="545045" y="789321"/>
                    <a:pt x="545726" y="788973"/>
                    <a:pt x="546369" y="788560"/>
                  </a:cubicBezTo>
                  <a:lnTo>
                    <a:pt x="622386" y="739762"/>
                  </a:lnTo>
                  <a:cubicBezTo>
                    <a:pt x="624160" y="738623"/>
                    <a:pt x="625594" y="737026"/>
                    <a:pt x="626537" y="735140"/>
                  </a:cubicBezTo>
                  <a:lnTo>
                    <a:pt x="677563" y="633020"/>
                  </a:lnTo>
                  <a:cubicBezTo>
                    <a:pt x="678648" y="630850"/>
                    <a:pt x="679032" y="628397"/>
                    <a:pt x="678663" y="625999"/>
                  </a:cubicBezTo>
                  <a:lnTo>
                    <a:pt x="670711" y="574291"/>
                  </a:lnTo>
                  <a:cubicBezTo>
                    <a:pt x="670382" y="572151"/>
                    <a:pt x="670652" y="569962"/>
                    <a:pt x="671491" y="567966"/>
                  </a:cubicBezTo>
                  <a:lnTo>
                    <a:pt x="761653" y="353536"/>
                  </a:lnTo>
                  <a:cubicBezTo>
                    <a:pt x="761843" y="353083"/>
                    <a:pt x="762005" y="352619"/>
                    <a:pt x="762137" y="352147"/>
                  </a:cubicBezTo>
                  <a:lnTo>
                    <a:pt x="771672" y="318020"/>
                  </a:lnTo>
                  <a:cubicBezTo>
                    <a:pt x="772180" y="316201"/>
                    <a:pt x="772242" y="314286"/>
                    <a:pt x="771851" y="312438"/>
                  </a:cubicBezTo>
                  <a:lnTo>
                    <a:pt x="763295" y="272010"/>
                  </a:lnTo>
                  <a:cubicBezTo>
                    <a:pt x="762452" y="268028"/>
                    <a:pt x="763736" y="263892"/>
                    <a:pt x="766686" y="261088"/>
                  </a:cubicBezTo>
                  <a:lnTo>
                    <a:pt x="819167" y="211201"/>
                  </a:lnTo>
                  <a:cubicBezTo>
                    <a:pt x="821055" y="209406"/>
                    <a:pt x="822291" y="207033"/>
                    <a:pt x="822680" y="204456"/>
                  </a:cubicBezTo>
                  <a:lnTo>
                    <a:pt x="833381" y="133576"/>
                  </a:lnTo>
                  <a:cubicBezTo>
                    <a:pt x="833852" y="130455"/>
                    <a:pt x="833045" y="127276"/>
                    <a:pt x="831143" y="124759"/>
                  </a:cubicBezTo>
                  <a:lnTo>
                    <a:pt x="799645" y="83076"/>
                  </a:lnTo>
                  <a:cubicBezTo>
                    <a:pt x="795744" y="77914"/>
                    <a:pt x="796764" y="70565"/>
                    <a:pt x="801923" y="66663"/>
                  </a:cubicBezTo>
                  <a:cubicBezTo>
                    <a:pt x="803544" y="65437"/>
                    <a:pt x="805455" y="64654"/>
                    <a:pt x="807469" y="64391"/>
                  </a:cubicBezTo>
                  <a:lnTo>
                    <a:pt x="823875" y="62246"/>
                  </a:lnTo>
                  <a:cubicBezTo>
                    <a:pt x="830245" y="61414"/>
                    <a:pt x="834756" y="55601"/>
                    <a:pt x="833984" y="49220"/>
                  </a:cubicBezTo>
                  <a:lnTo>
                    <a:pt x="829514" y="12262"/>
                  </a:lnTo>
                  <a:cubicBezTo>
                    <a:pt x="828842" y="6704"/>
                    <a:pt x="824334" y="2398"/>
                    <a:pt x="818754" y="1984"/>
                  </a:cubicBezTo>
                  <a:lnTo>
                    <a:pt x="792446" y="33"/>
                  </a:lnTo>
                  <a:cubicBezTo>
                    <a:pt x="786037" y="-443"/>
                    <a:pt x="780442" y="4338"/>
                    <a:pt x="779909" y="10746"/>
                  </a:cubicBezTo>
                  <a:lnTo>
                    <a:pt x="777589" y="38659"/>
                  </a:lnTo>
                  <a:cubicBezTo>
                    <a:pt x="777440" y="40458"/>
                    <a:pt x="777707" y="42267"/>
                    <a:pt x="778372" y="43945"/>
                  </a:cubicBezTo>
                  <a:lnTo>
                    <a:pt x="787498" y="67001"/>
                  </a:lnTo>
                  <a:lnTo>
                    <a:pt x="763603" y="57444"/>
                  </a:lnTo>
                  <a:cubicBezTo>
                    <a:pt x="759767" y="55909"/>
                    <a:pt x="755407" y="56511"/>
                    <a:pt x="752129" y="59026"/>
                  </a:cubicBezTo>
                  <a:lnTo>
                    <a:pt x="713484" y="88676"/>
                  </a:lnTo>
                  <a:cubicBezTo>
                    <a:pt x="712701" y="89277"/>
                    <a:pt x="711996" y="89974"/>
                    <a:pt x="711388" y="90752"/>
                  </a:cubicBezTo>
                  <a:lnTo>
                    <a:pt x="658674" y="158137"/>
                  </a:lnTo>
                  <a:cubicBezTo>
                    <a:pt x="658338" y="158566"/>
                    <a:pt x="657972" y="158972"/>
                    <a:pt x="657580" y="159351"/>
                  </a:cubicBezTo>
                  <a:lnTo>
                    <a:pt x="618364" y="197173"/>
                  </a:lnTo>
                  <a:cubicBezTo>
                    <a:pt x="616857" y="198626"/>
                    <a:pt x="614988" y="199649"/>
                    <a:pt x="612952" y="200135"/>
                  </a:cubicBezTo>
                  <a:lnTo>
                    <a:pt x="555984" y="213720"/>
                  </a:lnTo>
                  <a:cubicBezTo>
                    <a:pt x="553968" y="214201"/>
                    <a:pt x="552115" y="215209"/>
                    <a:pt x="550615" y="216640"/>
                  </a:cubicBezTo>
                  <a:lnTo>
                    <a:pt x="527387" y="238814"/>
                  </a:lnTo>
                  <a:cubicBezTo>
                    <a:pt x="523077" y="242929"/>
                    <a:pt x="522541" y="249626"/>
                    <a:pt x="526142" y="254374"/>
                  </a:cubicBezTo>
                  <a:lnTo>
                    <a:pt x="548278" y="283564"/>
                  </a:lnTo>
                  <a:cubicBezTo>
                    <a:pt x="551089" y="287271"/>
                    <a:pt x="551441" y="292292"/>
                    <a:pt x="549175" y="296356"/>
                  </a:cubicBezTo>
                  <a:lnTo>
                    <a:pt x="519131" y="350233"/>
                  </a:lnTo>
                  <a:cubicBezTo>
                    <a:pt x="517653" y="352884"/>
                    <a:pt x="515205" y="354858"/>
                    <a:pt x="512301" y="355738"/>
                  </a:cubicBezTo>
                  <a:lnTo>
                    <a:pt x="474953" y="367064"/>
                  </a:lnTo>
                  <a:cubicBezTo>
                    <a:pt x="470290" y="368478"/>
                    <a:pt x="466990" y="372633"/>
                    <a:pt x="466665" y="377496"/>
                  </a:cubicBezTo>
                  <a:lnTo>
                    <a:pt x="466044" y="386794"/>
                  </a:lnTo>
                  <a:cubicBezTo>
                    <a:pt x="465823" y="390097"/>
                    <a:pt x="467009" y="393340"/>
                    <a:pt x="469309" y="395720"/>
                  </a:cubicBezTo>
                  <a:lnTo>
                    <a:pt x="504255" y="431884"/>
                  </a:lnTo>
                  <a:cubicBezTo>
                    <a:pt x="507352" y="435089"/>
                    <a:pt x="508363" y="439775"/>
                    <a:pt x="506863" y="443974"/>
                  </a:cubicBezTo>
                  <a:lnTo>
                    <a:pt x="495512" y="475734"/>
                  </a:lnTo>
                  <a:cubicBezTo>
                    <a:pt x="494697" y="478014"/>
                    <a:pt x="494609" y="480490"/>
                    <a:pt x="495258" y="482822"/>
                  </a:cubicBezTo>
                  <a:lnTo>
                    <a:pt x="501274" y="504440"/>
                  </a:lnTo>
                  <a:cubicBezTo>
                    <a:pt x="501621" y="505685"/>
                    <a:pt x="502171" y="506865"/>
                    <a:pt x="502902" y="507930"/>
                  </a:cubicBezTo>
                  <a:lnTo>
                    <a:pt x="512570" y="522015"/>
                  </a:lnTo>
                  <a:cubicBezTo>
                    <a:pt x="515871" y="526824"/>
                    <a:pt x="515134" y="533329"/>
                    <a:pt x="510841" y="537276"/>
                  </a:cubicBezTo>
                  <a:lnTo>
                    <a:pt x="473024" y="572045"/>
                  </a:lnTo>
                  <a:cubicBezTo>
                    <a:pt x="468262" y="576423"/>
                    <a:pt x="460853" y="576110"/>
                    <a:pt x="456477" y="571345"/>
                  </a:cubicBezTo>
                  <a:cubicBezTo>
                    <a:pt x="456002" y="570828"/>
                    <a:pt x="455575" y="570269"/>
                    <a:pt x="455200" y="569675"/>
                  </a:cubicBezTo>
                  <a:lnTo>
                    <a:pt x="445706" y="554639"/>
                  </a:lnTo>
                  <a:cubicBezTo>
                    <a:pt x="445006" y="553531"/>
                    <a:pt x="444497" y="552312"/>
                    <a:pt x="444200" y="551036"/>
                  </a:cubicBezTo>
                  <a:lnTo>
                    <a:pt x="430048" y="490158"/>
                  </a:lnTo>
                  <a:cubicBezTo>
                    <a:pt x="429756" y="488905"/>
                    <a:pt x="429261" y="487708"/>
                    <a:pt x="428580" y="486616"/>
                  </a:cubicBezTo>
                  <a:lnTo>
                    <a:pt x="377992" y="405399"/>
                  </a:lnTo>
                  <a:cubicBezTo>
                    <a:pt x="374571" y="399907"/>
                    <a:pt x="367349" y="398229"/>
                    <a:pt x="361859" y="401652"/>
                  </a:cubicBezTo>
                  <a:cubicBezTo>
                    <a:pt x="361405" y="401936"/>
                    <a:pt x="360970" y="402250"/>
                    <a:pt x="360558" y="402593"/>
                  </a:cubicBezTo>
                  <a:lnTo>
                    <a:pt x="344750" y="415769"/>
                  </a:lnTo>
                  <a:cubicBezTo>
                    <a:pt x="340409" y="419387"/>
                    <a:pt x="339268" y="425590"/>
                    <a:pt x="342038" y="430516"/>
                  </a:cubicBezTo>
                  <a:lnTo>
                    <a:pt x="357014" y="457154"/>
                  </a:lnTo>
                  <a:lnTo>
                    <a:pt x="357779" y="458528"/>
                  </a:lnTo>
                  <a:lnTo>
                    <a:pt x="357014" y="459901"/>
                  </a:lnTo>
                  <a:lnTo>
                    <a:pt x="318271" y="528802"/>
                  </a:lnTo>
                  <a:cubicBezTo>
                    <a:pt x="316704" y="531589"/>
                    <a:pt x="316343" y="534897"/>
                    <a:pt x="317273" y="537957"/>
                  </a:cubicBezTo>
                  <a:lnTo>
                    <a:pt x="331701" y="585426"/>
                  </a:lnTo>
                  <a:lnTo>
                    <a:pt x="332095" y="586665"/>
                  </a:lnTo>
                  <a:lnTo>
                    <a:pt x="331387" y="587745"/>
                  </a:lnTo>
                  <a:lnTo>
                    <a:pt x="305850" y="627220"/>
                  </a:lnTo>
                  <a:lnTo>
                    <a:pt x="305321" y="628041"/>
                  </a:lnTo>
                  <a:lnTo>
                    <a:pt x="304387" y="628356"/>
                  </a:lnTo>
                  <a:lnTo>
                    <a:pt x="266436" y="641017"/>
                  </a:lnTo>
                  <a:cubicBezTo>
                    <a:pt x="264422" y="641689"/>
                    <a:pt x="262629" y="642895"/>
                    <a:pt x="261248" y="644507"/>
                  </a:cubicBezTo>
                  <a:lnTo>
                    <a:pt x="236011" y="673966"/>
                  </a:lnTo>
                  <a:lnTo>
                    <a:pt x="235223" y="674878"/>
                  </a:lnTo>
                  <a:lnTo>
                    <a:pt x="234008" y="674934"/>
                  </a:lnTo>
                  <a:lnTo>
                    <a:pt x="134446" y="679374"/>
                  </a:lnTo>
                  <a:cubicBezTo>
                    <a:pt x="131906" y="679487"/>
                    <a:pt x="129472" y="680424"/>
                    <a:pt x="127511" y="682044"/>
                  </a:cubicBezTo>
                  <a:lnTo>
                    <a:pt x="77861" y="723063"/>
                  </a:lnTo>
                  <a:lnTo>
                    <a:pt x="77119" y="723684"/>
                  </a:lnTo>
                  <a:lnTo>
                    <a:pt x="76130" y="723694"/>
                  </a:lnTo>
                  <a:lnTo>
                    <a:pt x="53377" y="724057"/>
                  </a:lnTo>
                  <a:cubicBezTo>
                    <a:pt x="47140" y="724156"/>
                    <a:pt x="42075" y="729130"/>
                    <a:pt x="41860" y="735368"/>
                  </a:cubicBezTo>
                  <a:lnTo>
                    <a:pt x="39208" y="812267"/>
                  </a:lnTo>
                  <a:lnTo>
                    <a:pt x="39185" y="813111"/>
                  </a:lnTo>
                  <a:lnTo>
                    <a:pt x="38690" y="813809"/>
                  </a:lnTo>
                  <a:lnTo>
                    <a:pt x="2164" y="865257"/>
                  </a:lnTo>
                  <a:cubicBezTo>
                    <a:pt x="-290" y="868714"/>
                    <a:pt x="-687" y="873227"/>
                    <a:pt x="1127" y="877058"/>
                  </a:cubicBezTo>
                  <a:lnTo>
                    <a:pt x="21512" y="920123"/>
                  </a:lnTo>
                  <a:cubicBezTo>
                    <a:pt x="23313" y="923928"/>
                    <a:pt x="27016" y="926474"/>
                    <a:pt x="31213" y="926791"/>
                  </a:cubicBezTo>
                  <a:lnTo>
                    <a:pt x="124143" y="933820"/>
                  </a:lnTo>
                  <a:lnTo>
                    <a:pt x="124976" y="933888"/>
                  </a:lnTo>
                  <a:lnTo>
                    <a:pt x="125651" y="934405"/>
                  </a:lnTo>
                  <a:lnTo>
                    <a:pt x="173260" y="971279"/>
                  </a:lnTo>
                  <a:lnTo>
                    <a:pt x="174294" y="972090"/>
                  </a:lnTo>
                  <a:lnTo>
                    <a:pt x="174339" y="973417"/>
                  </a:lnTo>
                  <a:lnTo>
                    <a:pt x="175673" y="1016456"/>
                  </a:lnTo>
                  <a:cubicBezTo>
                    <a:pt x="175770" y="1019612"/>
                    <a:pt x="177137" y="1022595"/>
                    <a:pt x="179463" y="1024729"/>
                  </a:cubicBezTo>
                  <a:lnTo>
                    <a:pt x="189535" y="1033970"/>
                  </a:lnTo>
                  <a:cubicBezTo>
                    <a:pt x="191536" y="1035807"/>
                    <a:pt x="194114" y="1036890"/>
                    <a:pt x="196827" y="1037035"/>
                  </a:cubicBezTo>
                  <a:lnTo>
                    <a:pt x="306817" y="1042902"/>
                  </a:lnTo>
                  <a:lnTo>
                    <a:pt x="308077" y="1042980"/>
                  </a:lnTo>
                  <a:lnTo>
                    <a:pt x="308842" y="1043970"/>
                  </a:lnTo>
                  <a:lnTo>
                    <a:pt x="344166" y="1088510"/>
                  </a:lnTo>
                  <a:lnTo>
                    <a:pt x="344752" y="1089231"/>
                  </a:lnTo>
                  <a:lnTo>
                    <a:pt x="344775" y="1090154"/>
                  </a:lnTo>
                  <a:lnTo>
                    <a:pt x="347647" y="1159306"/>
                  </a:lnTo>
                  <a:cubicBezTo>
                    <a:pt x="347747" y="1161712"/>
                    <a:pt x="348585" y="1164028"/>
                    <a:pt x="350048" y="1165940"/>
                  </a:cubicBezTo>
                  <a:lnTo>
                    <a:pt x="367229" y="1188406"/>
                  </a:lnTo>
                  <a:lnTo>
                    <a:pt x="367836" y="1189217"/>
                  </a:lnTo>
                  <a:lnTo>
                    <a:pt x="367814" y="1190196"/>
                  </a:lnTo>
                  <a:lnTo>
                    <a:pt x="366721" y="1225924"/>
                  </a:lnTo>
                  <a:cubicBezTo>
                    <a:pt x="366523" y="1232392"/>
                    <a:pt x="371603" y="1237796"/>
                    <a:pt x="378068" y="1237994"/>
                  </a:cubicBezTo>
                  <a:cubicBezTo>
                    <a:pt x="378187" y="1237998"/>
                    <a:pt x="378307" y="1238000"/>
                    <a:pt x="378426" y="1238000"/>
                  </a:cubicBezTo>
                  <a:lnTo>
                    <a:pt x="442872" y="1238000"/>
                  </a:lnTo>
                  <a:lnTo>
                    <a:pt x="443661" y="1238754"/>
                  </a:lnTo>
                  <a:lnTo>
                    <a:pt x="511010" y="1300112"/>
                  </a:lnTo>
                  <a:cubicBezTo>
                    <a:pt x="511958" y="1300975"/>
                    <a:pt x="513041" y="1301677"/>
                    <a:pt x="514217" y="1302190"/>
                  </a:cubicBezTo>
                  <a:lnTo>
                    <a:pt x="607198" y="1342725"/>
                  </a:lnTo>
                  <a:lnTo>
                    <a:pt x="608019" y="1343085"/>
                  </a:lnTo>
                  <a:lnTo>
                    <a:pt x="608469" y="1343828"/>
                  </a:lnTo>
                  <a:lnTo>
                    <a:pt x="641976" y="1399193"/>
                  </a:lnTo>
                  <a:cubicBezTo>
                    <a:pt x="642949" y="1400800"/>
                    <a:pt x="644293" y="1402149"/>
                    <a:pt x="645896" y="1403127"/>
                  </a:cubicBezTo>
                  <a:lnTo>
                    <a:pt x="702960" y="1437951"/>
                  </a:lnTo>
                  <a:cubicBezTo>
                    <a:pt x="704475" y="1438876"/>
                    <a:pt x="706180" y="1439444"/>
                    <a:pt x="707947" y="1439612"/>
                  </a:cubicBezTo>
                  <a:lnTo>
                    <a:pt x="763599" y="1444921"/>
                  </a:lnTo>
                  <a:cubicBezTo>
                    <a:pt x="766464" y="1445194"/>
                    <a:pt x="769329" y="1444402"/>
                    <a:pt x="771648" y="1442696"/>
                  </a:cubicBezTo>
                  <a:lnTo>
                    <a:pt x="819392" y="1407570"/>
                  </a:lnTo>
                  <a:lnTo>
                    <a:pt x="821248" y="1406174"/>
                  </a:lnTo>
                  <a:lnTo>
                    <a:pt x="822958" y="1407761"/>
                  </a:lnTo>
                  <a:lnTo>
                    <a:pt x="866170" y="1448219"/>
                  </a:lnTo>
                  <a:cubicBezTo>
                    <a:pt x="868431" y="1450336"/>
                    <a:pt x="871438" y="1451470"/>
                    <a:pt x="874533" y="1451375"/>
                  </a:cubicBezTo>
                  <a:lnTo>
                    <a:pt x="917715" y="1450039"/>
                  </a:lnTo>
                  <a:lnTo>
                    <a:pt x="919234" y="1449970"/>
                  </a:lnTo>
                  <a:lnTo>
                    <a:pt x="920089" y="1451266"/>
                  </a:lnTo>
                  <a:lnTo>
                    <a:pt x="953006" y="1499273"/>
                  </a:lnTo>
                  <a:cubicBezTo>
                    <a:pt x="955012" y="1502198"/>
                    <a:pt x="958233" y="1504056"/>
                    <a:pt x="961768" y="1504327"/>
                  </a:cubicBezTo>
                  <a:lnTo>
                    <a:pt x="974809" y="1505328"/>
                  </a:lnTo>
                  <a:lnTo>
                    <a:pt x="975854" y="1505429"/>
                  </a:lnTo>
                  <a:lnTo>
                    <a:pt x="976586" y="1506172"/>
                  </a:lnTo>
                  <a:lnTo>
                    <a:pt x="1001876" y="1531475"/>
                  </a:lnTo>
                  <a:cubicBezTo>
                    <a:pt x="1006449" y="1536051"/>
                    <a:pt x="1013864" y="1536051"/>
                    <a:pt x="1018437" y="1531475"/>
                  </a:cubicBezTo>
                  <a:cubicBezTo>
                    <a:pt x="1018765" y="1531147"/>
                    <a:pt x="1019073" y="1530801"/>
                    <a:pt x="1019359" y="1530436"/>
                  </a:cubicBezTo>
                  <a:lnTo>
                    <a:pt x="1080605" y="1452578"/>
                  </a:lnTo>
                  <a:cubicBezTo>
                    <a:pt x="1082040" y="1450753"/>
                    <a:pt x="1082902" y="1448543"/>
                    <a:pt x="1083079" y="1446227"/>
                  </a:cubicBezTo>
                  <a:lnTo>
                    <a:pt x="1087307" y="1391090"/>
                  </a:lnTo>
                  <a:lnTo>
                    <a:pt x="1087375" y="1390280"/>
                  </a:lnTo>
                  <a:lnTo>
                    <a:pt x="1087824" y="1389661"/>
                  </a:lnTo>
                  <a:lnTo>
                    <a:pt x="1132339" y="1328140"/>
                  </a:lnTo>
                  <a:cubicBezTo>
                    <a:pt x="1134175" y="1325603"/>
                    <a:pt x="1134919" y="1322436"/>
                    <a:pt x="1134405" y="1319346"/>
                  </a:cubicBezTo>
                  <a:lnTo>
                    <a:pt x="1127216" y="1276107"/>
                  </a:lnTo>
                  <a:cubicBezTo>
                    <a:pt x="1126721" y="1273133"/>
                    <a:pt x="1125100" y="1270465"/>
                    <a:pt x="1122690" y="1268656"/>
                  </a:cubicBezTo>
                  <a:lnTo>
                    <a:pt x="1072401" y="1230920"/>
                  </a:lnTo>
                  <a:lnTo>
                    <a:pt x="1071017" y="1229884"/>
                  </a:lnTo>
                  <a:lnTo>
                    <a:pt x="1071309" y="1228195"/>
                  </a:lnTo>
                  <a:lnTo>
                    <a:pt x="1083988" y="1156412"/>
                  </a:lnTo>
                  <a:cubicBezTo>
                    <a:pt x="1084541" y="1153279"/>
                    <a:pt x="1083797" y="1150055"/>
                    <a:pt x="1081927" y="1147482"/>
                  </a:cubicBezTo>
                  <a:lnTo>
                    <a:pt x="1048923" y="1102074"/>
                  </a:lnTo>
                  <a:lnTo>
                    <a:pt x="1048293" y="1101217"/>
                  </a:lnTo>
                  <a:lnTo>
                    <a:pt x="1048404" y="1100148"/>
                  </a:lnTo>
                  <a:lnTo>
                    <a:pt x="1059237" y="998276"/>
                  </a:lnTo>
                  <a:cubicBezTo>
                    <a:pt x="1059555" y="995282"/>
                    <a:pt x="1058710" y="992280"/>
                    <a:pt x="1056876" y="989893"/>
                  </a:cubicBezTo>
                  <a:lnTo>
                    <a:pt x="1014656" y="934968"/>
                  </a:lnTo>
                  <a:lnTo>
                    <a:pt x="1013746" y="933775"/>
                  </a:lnTo>
                  <a:lnTo>
                    <a:pt x="1014206" y="932379"/>
                  </a:lnTo>
                  <a:lnTo>
                    <a:pt x="1030789" y="882602"/>
                  </a:lnTo>
                  <a:cubicBezTo>
                    <a:pt x="1031688" y="879905"/>
                    <a:pt x="1031575" y="876974"/>
                    <a:pt x="1030474" y="874354"/>
                  </a:cubicBezTo>
                  <a:lnTo>
                    <a:pt x="1014296" y="835870"/>
                  </a:lnTo>
                  <a:lnTo>
                    <a:pt x="1013047" y="832899"/>
                  </a:lnTo>
                  <a:lnTo>
                    <a:pt x="1016141" y="832066"/>
                  </a:lnTo>
                  <a:lnTo>
                    <a:pt x="1068597" y="817943"/>
                  </a:lnTo>
                  <a:cubicBezTo>
                    <a:pt x="1072179" y="816979"/>
                    <a:pt x="1075092" y="814374"/>
                    <a:pt x="1076451" y="810920"/>
                  </a:cubicBezTo>
                  <a:lnTo>
                    <a:pt x="1097689" y="756949"/>
                  </a:lnTo>
                  <a:cubicBezTo>
                    <a:pt x="1098478" y="754944"/>
                    <a:pt x="1098699" y="752760"/>
                    <a:pt x="1098327" y="750637"/>
                  </a:cubicBezTo>
                  <a:lnTo>
                    <a:pt x="1087314" y="687658"/>
                  </a:lnTo>
                  <a:cubicBezTo>
                    <a:pt x="1086516" y="683097"/>
                    <a:pt x="1083108" y="679433"/>
                    <a:pt x="1078618" y="678310"/>
                  </a:cubicBezTo>
                  <a:lnTo>
                    <a:pt x="1025197" y="664950"/>
                  </a:lnTo>
                  <a:lnTo>
                    <a:pt x="1024241" y="664713"/>
                  </a:lnTo>
                  <a:lnTo>
                    <a:pt x="1023644" y="663926"/>
                  </a:lnTo>
                  <a:lnTo>
                    <a:pt x="967767" y="590132"/>
                  </a:lnTo>
                  <a:lnTo>
                    <a:pt x="966957" y="589074"/>
                  </a:lnTo>
                  <a:lnTo>
                    <a:pt x="967284" y="587769"/>
                  </a:lnTo>
                  <a:lnTo>
                    <a:pt x="978455" y="543037"/>
                  </a:lnTo>
                  <a:lnTo>
                    <a:pt x="978792" y="541732"/>
                  </a:lnTo>
                  <a:lnTo>
                    <a:pt x="980052" y="541169"/>
                  </a:lnTo>
                  <a:lnTo>
                    <a:pt x="1058514" y="506034"/>
                  </a:lnTo>
                  <a:cubicBezTo>
                    <a:pt x="1061792" y="504566"/>
                    <a:pt x="1064216" y="501675"/>
                    <a:pt x="1065089" y="498189"/>
                  </a:cubicBezTo>
                  <a:lnTo>
                    <a:pt x="1071081" y="474279"/>
                  </a:lnTo>
                  <a:cubicBezTo>
                    <a:pt x="1071738" y="471656"/>
                    <a:pt x="1071469" y="468886"/>
                    <a:pt x="1070317" y="466439"/>
                  </a:cubicBezTo>
                  <a:lnTo>
                    <a:pt x="1036750" y="395090"/>
                  </a:lnTo>
                  <a:lnTo>
                    <a:pt x="1036368" y="394302"/>
                  </a:lnTo>
                  <a:lnTo>
                    <a:pt x="1036537" y="393413"/>
                  </a:lnTo>
                  <a:lnTo>
                    <a:pt x="1045458" y="344213"/>
                  </a:lnTo>
                  <a:lnTo>
                    <a:pt x="1045840" y="342276"/>
                  </a:lnTo>
                  <a:lnTo>
                    <a:pt x="1047764" y="341950"/>
                  </a:lnTo>
                  <a:lnTo>
                    <a:pt x="1069099" y="338394"/>
                  </a:lnTo>
                  <a:cubicBezTo>
                    <a:pt x="1075478" y="337330"/>
                    <a:pt x="1079789" y="331293"/>
                    <a:pt x="1078726" y="324910"/>
                  </a:cubicBezTo>
                  <a:cubicBezTo>
                    <a:pt x="1078549" y="323849"/>
                    <a:pt x="1078227" y="322818"/>
                    <a:pt x="1077770" y="321845"/>
                  </a:cubicBezTo>
                  <a:lnTo>
                    <a:pt x="1050160" y="263170"/>
                  </a:lnTo>
                  <a:lnTo>
                    <a:pt x="1049958" y="262742"/>
                  </a:lnTo>
                  <a:lnTo>
                    <a:pt x="1049913" y="262225"/>
                  </a:lnTo>
                  <a:lnTo>
                    <a:pt x="1049362" y="25629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14" name="Полилиния: фигура 146">
              <a:extLst>
                <a:ext uri="{FF2B5EF4-FFF2-40B4-BE49-F238E27FC236}">
                  <a16:creationId xmlns:a16="http://schemas.microsoft.com/office/drawing/2014/main" id="{C9B7B292-9E73-6315-075C-1AA6236F48F0}"/>
                </a:ext>
              </a:extLst>
            </p:cNvPr>
            <p:cNvSpPr/>
            <p:nvPr/>
          </p:nvSpPr>
          <p:spPr>
            <a:xfrm rot="193056">
              <a:off x="9233905" y="3787810"/>
              <a:ext cx="257809" cy="204449"/>
            </a:xfrm>
            <a:custGeom>
              <a:avLst/>
              <a:gdLst>
                <a:gd name="connsiteX0" fmla="*/ 151268 w 690288"/>
                <a:gd name="connsiteY0" fmla="*/ 485095 h 547418"/>
                <a:gd name="connsiteX1" fmla="*/ 186644 w 690288"/>
                <a:gd name="connsiteY1" fmla="*/ 484444 h 547418"/>
                <a:gd name="connsiteX2" fmla="*/ 196948 w 690288"/>
                <a:gd name="connsiteY2" fmla="*/ 490210 h 547418"/>
                <a:gd name="connsiteX3" fmla="*/ 225242 w 690288"/>
                <a:gd name="connsiteY3" fmla="*/ 538244 h 547418"/>
                <a:gd name="connsiteX4" fmla="*/ 233505 w 690288"/>
                <a:gd name="connsiteY4" fmla="*/ 543869 h 547418"/>
                <a:gd name="connsiteX5" fmla="*/ 255970 w 690288"/>
                <a:gd name="connsiteY5" fmla="*/ 547419 h 547418"/>
                <a:gd name="connsiteX6" fmla="*/ 256825 w 690288"/>
                <a:gd name="connsiteY6" fmla="*/ 546474 h 547418"/>
                <a:gd name="connsiteX7" fmla="*/ 266016 w 690288"/>
                <a:gd name="connsiteY7" fmla="*/ 521936 h 547418"/>
                <a:gd name="connsiteX8" fmla="*/ 266263 w 690288"/>
                <a:gd name="connsiteY8" fmla="*/ 521294 h 547418"/>
                <a:gd name="connsiteX9" fmla="*/ 266725 w 690288"/>
                <a:gd name="connsiteY9" fmla="*/ 520866 h 547418"/>
                <a:gd name="connsiteX10" fmla="*/ 313466 w 690288"/>
                <a:gd name="connsiteY10" fmla="*/ 477009 h 547418"/>
                <a:gd name="connsiteX11" fmla="*/ 316898 w 690288"/>
                <a:gd name="connsiteY11" fmla="*/ 470954 h 547418"/>
                <a:gd name="connsiteX12" fmla="*/ 323773 w 690288"/>
                <a:gd name="connsiteY12" fmla="*/ 439362 h 547418"/>
                <a:gd name="connsiteX13" fmla="*/ 323931 w 690288"/>
                <a:gd name="connsiteY13" fmla="*/ 438642 h 547418"/>
                <a:gd name="connsiteX14" fmla="*/ 324426 w 690288"/>
                <a:gd name="connsiteY14" fmla="*/ 438091 h 547418"/>
                <a:gd name="connsiteX15" fmla="*/ 354170 w 690288"/>
                <a:gd name="connsiteY15" fmla="*/ 405235 h 547418"/>
                <a:gd name="connsiteX16" fmla="*/ 355227 w 690288"/>
                <a:gd name="connsiteY16" fmla="*/ 404042 h 547418"/>
                <a:gd name="connsiteX17" fmla="*/ 356769 w 690288"/>
                <a:gd name="connsiteY17" fmla="*/ 404368 h 547418"/>
                <a:gd name="connsiteX18" fmla="*/ 386141 w 690288"/>
                <a:gd name="connsiteY18" fmla="*/ 410237 h 547418"/>
                <a:gd name="connsiteX19" fmla="*/ 398313 w 690288"/>
                <a:gd name="connsiteY19" fmla="*/ 405040 h 547418"/>
                <a:gd name="connsiteX20" fmla="*/ 402562 w 690288"/>
                <a:gd name="connsiteY20" fmla="*/ 398364 h 547418"/>
                <a:gd name="connsiteX21" fmla="*/ 404116 w 690288"/>
                <a:gd name="connsiteY21" fmla="*/ 394610 h 547418"/>
                <a:gd name="connsiteX22" fmla="*/ 408884 w 690288"/>
                <a:gd name="connsiteY22" fmla="*/ 373119 h 547418"/>
                <a:gd name="connsiteX23" fmla="*/ 408439 w 690288"/>
                <a:gd name="connsiteY23" fmla="*/ 366525 h 547418"/>
                <a:gd name="connsiteX24" fmla="*/ 401236 w 690288"/>
                <a:gd name="connsiteY24" fmla="*/ 346984 h 547418"/>
                <a:gd name="connsiteX25" fmla="*/ 394421 w 690288"/>
                <a:gd name="connsiteY25" fmla="*/ 340090 h 547418"/>
                <a:gd name="connsiteX26" fmla="*/ 367737 w 690288"/>
                <a:gd name="connsiteY26" fmla="*/ 329911 h 547418"/>
                <a:gd name="connsiteX27" fmla="*/ 366432 w 690288"/>
                <a:gd name="connsiteY27" fmla="*/ 329392 h 547418"/>
                <a:gd name="connsiteX28" fmla="*/ 366049 w 690288"/>
                <a:gd name="connsiteY28" fmla="*/ 328031 h 547418"/>
                <a:gd name="connsiteX29" fmla="*/ 361347 w 690288"/>
                <a:gd name="connsiteY29" fmla="*/ 310809 h 547418"/>
                <a:gd name="connsiteX30" fmla="*/ 360964 w 690288"/>
                <a:gd name="connsiteY30" fmla="*/ 309425 h 547418"/>
                <a:gd name="connsiteX31" fmla="*/ 361887 w 690288"/>
                <a:gd name="connsiteY31" fmla="*/ 308288 h 547418"/>
                <a:gd name="connsiteX32" fmla="*/ 374687 w 690288"/>
                <a:gd name="connsiteY32" fmla="*/ 292913 h 547418"/>
                <a:gd name="connsiteX33" fmla="*/ 377342 w 690288"/>
                <a:gd name="connsiteY33" fmla="*/ 286581 h 547418"/>
                <a:gd name="connsiteX34" fmla="*/ 381597 w 690288"/>
                <a:gd name="connsiteY34" fmla="*/ 244061 h 547418"/>
                <a:gd name="connsiteX35" fmla="*/ 381709 w 690288"/>
                <a:gd name="connsiteY35" fmla="*/ 243060 h 547418"/>
                <a:gd name="connsiteX36" fmla="*/ 382441 w 690288"/>
                <a:gd name="connsiteY36" fmla="*/ 242351 h 547418"/>
                <a:gd name="connsiteX37" fmla="*/ 435618 w 690288"/>
                <a:gd name="connsiteY37" fmla="*/ 190720 h 547418"/>
                <a:gd name="connsiteX38" fmla="*/ 437598 w 690288"/>
                <a:gd name="connsiteY38" fmla="*/ 188772 h 547418"/>
                <a:gd name="connsiteX39" fmla="*/ 439544 w 690288"/>
                <a:gd name="connsiteY39" fmla="*/ 190720 h 547418"/>
                <a:gd name="connsiteX40" fmla="*/ 469255 w 690288"/>
                <a:gd name="connsiteY40" fmla="*/ 220468 h 547418"/>
                <a:gd name="connsiteX41" fmla="*/ 470921 w 690288"/>
                <a:gd name="connsiteY41" fmla="*/ 222112 h 547418"/>
                <a:gd name="connsiteX42" fmla="*/ 469570 w 690288"/>
                <a:gd name="connsiteY42" fmla="*/ 224060 h 547418"/>
                <a:gd name="connsiteX43" fmla="*/ 453304 w 690288"/>
                <a:gd name="connsiteY43" fmla="*/ 247101 h 547418"/>
                <a:gd name="connsiteX44" fmla="*/ 474047 w 690288"/>
                <a:gd name="connsiteY44" fmla="*/ 250995 h 547418"/>
                <a:gd name="connsiteX45" fmla="*/ 474655 w 690288"/>
                <a:gd name="connsiteY45" fmla="*/ 251085 h 547418"/>
                <a:gd name="connsiteX46" fmla="*/ 475150 w 690288"/>
                <a:gd name="connsiteY46" fmla="*/ 251445 h 547418"/>
                <a:gd name="connsiteX47" fmla="*/ 525143 w 690288"/>
                <a:gd name="connsiteY47" fmla="*/ 287178 h 547418"/>
                <a:gd name="connsiteX48" fmla="*/ 533671 w 690288"/>
                <a:gd name="connsiteY48" fmla="*/ 289234 h 547418"/>
                <a:gd name="connsiteX49" fmla="*/ 570109 w 690288"/>
                <a:gd name="connsiteY49" fmla="*/ 283816 h 547418"/>
                <a:gd name="connsiteX50" fmla="*/ 571044 w 690288"/>
                <a:gd name="connsiteY50" fmla="*/ 283682 h 547418"/>
                <a:gd name="connsiteX51" fmla="*/ 571875 w 690288"/>
                <a:gd name="connsiteY51" fmla="*/ 284166 h 547418"/>
                <a:gd name="connsiteX52" fmla="*/ 607950 w 690288"/>
                <a:gd name="connsiteY52" fmla="*/ 304363 h 547418"/>
                <a:gd name="connsiteX53" fmla="*/ 613195 w 690288"/>
                <a:gd name="connsiteY53" fmla="*/ 305845 h 547418"/>
                <a:gd name="connsiteX54" fmla="*/ 644013 w 690288"/>
                <a:gd name="connsiteY54" fmla="*/ 307094 h 547418"/>
                <a:gd name="connsiteX55" fmla="*/ 651111 w 690288"/>
                <a:gd name="connsiteY55" fmla="*/ 305048 h 547418"/>
                <a:gd name="connsiteX56" fmla="*/ 685201 w 690288"/>
                <a:gd name="connsiteY56" fmla="*/ 281652 h 547418"/>
                <a:gd name="connsiteX57" fmla="*/ 688234 w 690288"/>
                <a:gd name="connsiteY57" fmla="*/ 265362 h 547418"/>
                <a:gd name="connsiteX58" fmla="*/ 685603 w 690288"/>
                <a:gd name="connsiteY58" fmla="*/ 262616 h 547418"/>
                <a:gd name="connsiteX59" fmla="*/ 607943 w 690288"/>
                <a:gd name="connsiteY59" fmla="*/ 204338 h 547418"/>
                <a:gd name="connsiteX60" fmla="*/ 607403 w 690288"/>
                <a:gd name="connsiteY60" fmla="*/ 203923 h 547418"/>
                <a:gd name="connsiteX61" fmla="*/ 607110 w 690288"/>
                <a:gd name="connsiteY61" fmla="*/ 203370 h 547418"/>
                <a:gd name="connsiteX62" fmla="*/ 563315 w 690288"/>
                <a:gd name="connsiteY62" fmla="*/ 117297 h 547418"/>
                <a:gd name="connsiteX63" fmla="*/ 563259 w 690288"/>
                <a:gd name="connsiteY63" fmla="*/ 117161 h 547418"/>
                <a:gd name="connsiteX64" fmla="*/ 533335 w 690288"/>
                <a:gd name="connsiteY64" fmla="*/ 50169 h 547418"/>
                <a:gd name="connsiteX65" fmla="*/ 525331 w 690288"/>
                <a:gd name="connsiteY65" fmla="*/ 43546 h 547418"/>
                <a:gd name="connsiteX66" fmla="*/ 505738 w 690288"/>
                <a:gd name="connsiteY66" fmla="*/ 38922 h 547418"/>
                <a:gd name="connsiteX67" fmla="*/ 505570 w 690288"/>
                <a:gd name="connsiteY67" fmla="*/ 38888 h 547418"/>
                <a:gd name="connsiteX68" fmla="*/ 505322 w 690288"/>
                <a:gd name="connsiteY68" fmla="*/ 38798 h 547418"/>
                <a:gd name="connsiteX69" fmla="*/ 452144 w 690288"/>
                <a:gd name="connsiteY69" fmla="*/ 16883 h 547418"/>
                <a:gd name="connsiteX70" fmla="*/ 451661 w 690288"/>
                <a:gd name="connsiteY70" fmla="*/ 16691 h 547418"/>
                <a:gd name="connsiteX71" fmla="*/ 451278 w 690288"/>
                <a:gd name="connsiteY71" fmla="*/ 16331 h 547418"/>
                <a:gd name="connsiteX72" fmla="*/ 437443 w 690288"/>
                <a:gd name="connsiteY72" fmla="*/ 3212 h 547418"/>
                <a:gd name="connsiteX73" fmla="*/ 420887 w 690288"/>
                <a:gd name="connsiteY73" fmla="*/ 3657 h 547418"/>
                <a:gd name="connsiteX74" fmla="*/ 418420 w 690288"/>
                <a:gd name="connsiteY74" fmla="*/ 7609 h 547418"/>
                <a:gd name="connsiteX75" fmla="*/ 416719 w 690288"/>
                <a:gd name="connsiteY75" fmla="*/ 12155 h 547418"/>
                <a:gd name="connsiteX76" fmla="*/ 415999 w 690288"/>
                <a:gd name="connsiteY76" fmla="*/ 14035 h 547418"/>
                <a:gd name="connsiteX77" fmla="*/ 413997 w 690288"/>
                <a:gd name="connsiteY77" fmla="*/ 13968 h 547418"/>
                <a:gd name="connsiteX78" fmla="*/ 377104 w 690288"/>
                <a:gd name="connsiteY78" fmla="*/ 12647 h 547418"/>
                <a:gd name="connsiteX79" fmla="*/ 367873 w 690288"/>
                <a:gd name="connsiteY79" fmla="*/ 16641 h 547418"/>
                <a:gd name="connsiteX80" fmla="*/ 361459 w 690288"/>
                <a:gd name="connsiteY80" fmla="*/ 23974 h 547418"/>
                <a:gd name="connsiteX81" fmla="*/ 361122 w 690288"/>
                <a:gd name="connsiteY81" fmla="*/ 24357 h 547418"/>
                <a:gd name="connsiteX82" fmla="*/ 360672 w 690288"/>
                <a:gd name="connsiteY82" fmla="*/ 24615 h 547418"/>
                <a:gd name="connsiteX83" fmla="*/ 334078 w 690288"/>
                <a:gd name="connsiteY83" fmla="*/ 38696 h 547418"/>
                <a:gd name="connsiteX84" fmla="*/ 333177 w 690288"/>
                <a:gd name="connsiteY84" fmla="*/ 39147 h 547418"/>
                <a:gd name="connsiteX85" fmla="*/ 332188 w 690288"/>
                <a:gd name="connsiteY85" fmla="*/ 38956 h 547418"/>
                <a:gd name="connsiteX86" fmla="*/ 316906 w 690288"/>
                <a:gd name="connsiteY86" fmla="*/ 35669 h 547418"/>
                <a:gd name="connsiteX87" fmla="*/ 307255 w 690288"/>
                <a:gd name="connsiteY87" fmla="*/ 37876 h 547418"/>
                <a:gd name="connsiteX88" fmla="*/ 298506 w 690288"/>
                <a:gd name="connsiteY88" fmla="*/ 44685 h 547418"/>
                <a:gd name="connsiteX89" fmla="*/ 297752 w 690288"/>
                <a:gd name="connsiteY89" fmla="*/ 45270 h 547418"/>
                <a:gd name="connsiteX90" fmla="*/ 269639 w 690288"/>
                <a:gd name="connsiteY90" fmla="*/ 45270 h 547418"/>
                <a:gd name="connsiteX91" fmla="*/ 269087 w 690288"/>
                <a:gd name="connsiteY91" fmla="*/ 45045 h 547418"/>
                <a:gd name="connsiteX92" fmla="*/ 245479 w 690288"/>
                <a:gd name="connsiteY92" fmla="*/ 34758 h 547418"/>
                <a:gd name="connsiteX93" fmla="*/ 230440 w 690288"/>
                <a:gd name="connsiteY93" fmla="*/ 40042 h 547418"/>
                <a:gd name="connsiteX94" fmla="*/ 221062 w 690288"/>
                <a:gd name="connsiteY94" fmla="*/ 57866 h 547418"/>
                <a:gd name="connsiteX95" fmla="*/ 220444 w 690288"/>
                <a:gd name="connsiteY95" fmla="*/ 59058 h 547418"/>
                <a:gd name="connsiteX96" fmla="*/ 219116 w 690288"/>
                <a:gd name="connsiteY96" fmla="*/ 59318 h 547418"/>
                <a:gd name="connsiteX97" fmla="*/ 176738 w 690288"/>
                <a:gd name="connsiteY97" fmla="*/ 67615 h 547418"/>
                <a:gd name="connsiteX98" fmla="*/ 168853 w 690288"/>
                <a:gd name="connsiteY98" fmla="*/ 73243 h 547418"/>
                <a:gd name="connsiteX99" fmla="*/ 140884 w 690288"/>
                <a:gd name="connsiteY99" fmla="*/ 121575 h 547418"/>
                <a:gd name="connsiteX100" fmla="*/ 140064 w 690288"/>
                <a:gd name="connsiteY100" fmla="*/ 123026 h 547418"/>
                <a:gd name="connsiteX101" fmla="*/ 138377 w 690288"/>
                <a:gd name="connsiteY101" fmla="*/ 122959 h 547418"/>
                <a:gd name="connsiteX102" fmla="*/ 61238 w 690288"/>
                <a:gd name="connsiteY102" fmla="*/ 120430 h 547418"/>
                <a:gd name="connsiteX103" fmla="*/ 50267 w 690288"/>
                <a:gd name="connsiteY103" fmla="*/ 127134 h 547418"/>
                <a:gd name="connsiteX104" fmla="*/ 31647 w 690288"/>
                <a:gd name="connsiteY104" fmla="*/ 166542 h 547418"/>
                <a:gd name="connsiteX105" fmla="*/ 30528 w 690288"/>
                <a:gd name="connsiteY105" fmla="*/ 171896 h 547418"/>
                <a:gd name="connsiteX106" fmla="*/ 31852 w 690288"/>
                <a:gd name="connsiteY106" fmla="*/ 216776 h 547418"/>
                <a:gd name="connsiteX107" fmla="*/ 31920 w 690288"/>
                <a:gd name="connsiteY107" fmla="*/ 218937 h 547418"/>
                <a:gd name="connsiteX108" fmla="*/ 29793 w 690288"/>
                <a:gd name="connsiteY108" fmla="*/ 219556 h 547418"/>
                <a:gd name="connsiteX109" fmla="*/ 14140 w 690288"/>
                <a:gd name="connsiteY109" fmla="*/ 223918 h 547418"/>
                <a:gd name="connsiteX110" fmla="*/ 5810 w 690288"/>
                <a:gd name="connsiteY110" fmla="*/ 232849 h 547418"/>
                <a:gd name="connsiteX111" fmla="*/ 239 w 690288"/>
                <a:gd name="connsiteY111" fmla="*/ 259997 h 547418"/>
                <a:gd name="connsiteX112" fmla="*/ 961 w 690288"/>
                <a:gd name="connsiteY112" fmla="*/ 267001 h 547418"/>
                <a:gd name="connsiteX113" fmla="*/ 18791 w 690288"/>
                <a:gd name="connsiteY113" fmla="*/ 308287 h 547418"/>
                <a:gd name="connsiteX114" fmla="*/ 18847 w 690288"/>
                <a:gd name="connsiteY114" fmla="*/ 308444 h 547418"/>
                <a:gd name="connsiteX115" fmla="*/ 18926 w 690288"/>
                <a:gd name="connsiteY115" fmla="*/ 308703 h 547418"/>
                <a:gd name="connsiteX116" fmla="*/ 25113 w 690288"/>
                <a:gd name="connsiteY116" fmla="*/ 331908 h 547418"/>
                <a:gd name="connsiteX117" fmla="*/ 33008 w 690288"/>
                <a:gd name="connsiteY117" fmla="*/ 340094 h 547418"/>
                <a:gd name="connsiteX118" fmla="*/ 62485 w 690288"/>
                <a:gd name="connsiteY118" fmla="*/ 349101 h 547418"/>
                <a:gd name="connsiteX119" fmla="*/ 63092 w 690288"/>
                <a:gd name="connsiteY119" fmla="*/ 349304 h 547418"/>
                <a:gd name="connsiteX120" fmla="*/ 63543 w 690288"/>
                <a:gd name="connsiteY120" fmla="*/ 349720 h 547418"/>
                <a:gd name="connsiteX121" fmla="*/ 96617 w 690288"/>
                <a:gd name="connsiteY121" fmla="*/ 379695 h 547418"/>
                <a:gd name="connsiteX122" fmla="*/ 97494 w 690288"/>
                <a:gd name="connsiteY122" fmla="*/ 380505 h 547418"/>
                <a:gd name="connsiteX123" fmla="*/ 97539 w 690288"/>
                <a:gd name="connsiteY123" fmla="*/ 381676 h 547418"/>
                <a:gd name="connsiteX124" fmla="*/ 98357 w 690288"/>
                <a:gd name="connsiteY124" fmla="*/ 407422 h 547418"/>
                <a:gd name="connsiteX125" fmla="*/ 102353 w 690288"/>
                <a:gd name="connsiteY125" fmla="*/ 415870 h 547418"/>
                <a:gd name="connsiteX126" fmla="*/ 147218 w 690288"/>
                <a:gd name="connsiteY126" fmla="*/ 455119 h 547418"/>
                <a:gd name="connsiteX127" fmla="*/ 148029 w 690288"/>
                <a:gd name="connsiteY127" fmla="*/ 455829 h 547418"/>
                <a:gd name="connsiteX128" fmla="*/ 148153 w 690288"/>
                <a:gd name="connsiteY128" fmla="*/ 456933 h 547418"/>
                <a:gd name="connsiteX129" fmla="*/ 151247 w 690288"/>
                <a:gd name="connsiteY129" fmla="*/ 484836 h 547418"/>
                <a:gd name="connsiteX130" fmla="*/ 151269 w 690288"/>
                <a:gd name="connsiteY130" fmla="*/ 485038 h 547418"/>
                <a:gd name="connsiteX131" fmla="*/ 151269 w 690288"/>
                <a:gd name="connsiteY131" fmla="*/ 485094 h 54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690288" h="547418">
                  <a:moveTo>
                    <a:pt x="151268" y="485095"/>
                  </a:moveTo>
                  <a:lnTo>
                    <a:pt x="186644" y="484444"/>
                  </a:lnTo>
                  <a:cubicBezTo>
                    <a:pt x="190866" y="484366"/>
                    <a:pt x="194804" y="486569"/>
                    <a:pt x="196948" y="490210"/>
                  </a:cubicBezTo>
                  <a:lnTo>
                    <a:pt x="225242" y="538244"/>
                  </a:lnTo>
                  <a:cubicBezTo>
                    <a:pt x="227018" y="541260"/>
                    <a:pt x="230049" y="543323"/>
                    <a:pt x="233505" y="543869"/>
                  </a:cubicBezTo>
                  <a:lnTo>
                    <a:pt x="255970" y="547419"/>
                  </a:lnTo>
                  <a:lnTo>
                    <a:pt x="256825" y="546474"/>
                  </a:lnTo>
                  <a:lnTo>
                    <a:pt x="266016" y="521936"/>
                  </a:lnTo>
                  <a:lnTo>
                    <a:pt x="266263" y="521294"/>
                  </a:lnTo>
                  <a:lnTo>
                    <a:pt x="266725" y="520866"/>
                  </a:lnTo>
                  <a:lnTo>
                    <a:pt x="313466" y="477009"/>
                  </a:lnTo>
                  <a:cubicBezTo>
                    <a:pt x="315197" y="475385"/>
                    <a:pt x="316393" y="473274"/>
                    <a:pt x="316898" y="470954"/>
                  </a:cubicBezTo>
                  <a:lnTo>
                    <a:pt x="323773" y="439362"/>
                  </a:lnTo>
                  <a:lnTo>
                    <a:pt x="323931" y="438642"/>
                  </a:lnTo>
                  <a:lnTo>
                    <a:pt x="324426" y="438091"/>
                  </a:lnTo>
                  <a:lnTo>
                    <a:pt x="354170" y="405235"/>
                  </a:lnTo>
                  <a:lnTo>
                    <a:pt x="355227" y="404042"/>
                  </a:lnTo>
                  <a:lnTo>
                    <a:pt x="356769" y="404368"/>
                  </a:lnTo>
                  <a:lnTo>
                    <a:pt x="386141" y="410237"/>
                  </a:lnTo>
                  <a:cubicBezTo>
                    <a:pt x="390882" y="411184"/>
                    <a:pt x="395716" y="409120"/>
                    <a:pt x="398313" y="405040"/>
                  </a:cubicBezTo>
                  <a:lnTo>
                    <a:pt x="402562" y="398364"/>
                  </a:lnTo>
                  <a:cubicBezTo>
                    <a:pt x="403294" y="397213"/>
                    <a:pt x="403820" y="395942"/>
                    <a:pt x="404116" y="394610"/>
                  </a:cubicBezTo>
                  <a:lnTo>
                    <a:pt x="408884" y="373119"/>
                  </a:lnTo>
                  <a:cubicBezTo>
                    <a:pt x="409372" y="370924"/>
                    <a:pt x="409217" y="368635"/>
                    <a:pt x="408439" y="366525"/>
                  </a:cubicBezTo>
                  <a:lnTo>
                    <a:pt x="401236" y="346984"/>
                  </a:lnTo>
                  <a:cubicBezTo>
                    <a:pt x="400066" y="343809"/>
                    <a:pt x="397581" y="341296"/>
                    <a:pt x="394421" y="340090"/>
                  </a:cubicBezTo>
                  <a:lnTo>
                    <a:pt x="367737" y="329911"/>
                  </a:lnTo>
                  <a:lnTo>
                    <a:pt x="366432" y="329392"/>
                  </a:lnTo>
                  <a:lnTo>
                    <a:pt x="366049" y="328031"/>
                  </a:lnTo>
                  <a:lnTo>
                    <a:pt x="361347" y="310809"/>
                  </a:lnTo>
                  <a:lnTo>
                    <a:pt x="360964" y="309425"/>
                  </a:lnTo>
                  <a:lnTo>
                    <a:pt x="361887" y="308288"/>
                  </a:lnTo>
                  <a:lnTo>
                    <a:pt x="374687" y="292913"/>
                  </a:lnTo>
                  <a:cubicBezTo>
                    <a:pt x="376184" y="291115"/>
                    <a:pt x="377109" y="288909"/>
                    <a:pt x="377342" y="286581"/>
                  </a:cubicBezTo>
                  <a:lnTo>
                    <a:pt x="381597" y="244061"/>
                  </a:lnTo>
                  <a:lnTo>
                    <a:pt x="381709" y="243060"/>
                  </a:lnTo>
                  <a:lnTo>
                    <a:pt x="382441" y="242351"/>
                  </a:lnTo>
                  <a:lnTo>
                    <a:pt x="435618" y="190720"/>
                  </a:lnTo>
                  <a:lnTo>
                    <a:pt x="437598" y="188772"/>
                  </a:lnTo>
                  <a:lnTo>
                    <a:pt x="439544" y="190720"/>
                  </a:lnTo>
                  <a:lnTo>
                    <a:pt x="469255" y="220468"/>
                  </a:lnTo>
                  <a:lnTo>
                    <a:pt x="470921" y="222112"/>
                  </a:lnTo>
                  <a:lnTo>
                    <a:pt x="469570" y="224060"/>
                  </a:lnTo>
                  <a:lnTo>
                    <a:pt x="453304" y="247101"/>
                  </a:lnTo>
                  <a:lnTo>
                    <a:pt x="474047" y="250995"/>
                  </a:lnTo>
                  <a:lnTo>
                    <a:pt x="474655" y="251085"/>
                  </a:lnTo>
                  <a:lnTo>
                    <a:pt x="475150" y="251445"/>
                  </a:lnTo>
                  <a:lnTo>
                    <a:pt x="525143" y="287178"/>
                  </a:lnTo>
                  <a:cubicBezTo>
                    <a:pt x="527612" y="288943"/>
                    <a:pt x="530669" y="289680"/>
                    <a:pt x="533671" y="289234"/>
                  </a:cubicBezTo>
                  <a:lnTo>
                    <a:pt x="570109" y="283816"/>
                  </a:lnTo>
                  <a:lnTo>
                    <a:pt x="571044" y="283682"/>
                  </a:lnTo>
                  <a:lnTo>
                    <a:pt x="571875" y="284166"/>
                  </a:lnTo>
                  <a:lnTo>
                    <a:pt x="607950" y="304363"/>
                  </a:lnTo>
                  <a:cubicBezTo>
                    <a:pt x="609557" y="305263"/>
                    <a:pt x="611354" y="305771"/>
                    <a:pt x="613195" y="305845"/>
                  </a:cubicBezTo>
                  <a:lnTo>
                    <a:pt x="644013" y="307094"/>
                  </a:lnTo>
                  <a:cubicBezTo>
                    <a:pt x="646537" y="307196"/>
                    <a:pt x="649027" y="306478"/>
                    <a:pt x="651111" y="305048"/>
                  </a:cubicBezTo>
                  <a:lnTo>
                    <a:pt x="685201" y="281652"/>
                  </a:lnTo>
                  <a:cubicBezTo>
                    <a:pt x="690534" y="277992"/>
                    <a:pt x="691892" y="270699"/>
                    <a:pt x="688234" y="265362"/>
                  </a:cubicBezTo>
                  <a:cubicBezTo>
                    <a:pt x="687512" y="264309"/>
                    <a:pt x="686624" y="263382"/>
                    <a:pt x="685603" y="262616"/>
                  </a:cubicBezTo>
                  <a:lnTo>
                    <a:pt x="607943" y="204338"/>
                  </a:lnTo>
                  <a:lnTo>
                    <a:pt x="607403" y="203923"/>
                  </a:lnTo>
                  <a:lnTo>
                    <a:pt x="607110" y="203370"/>
                  </a:lnTo>
                  <a:lnTo>
                    <a:pt x="563315" y="117297"/>
                  </a:lnTo>
                  <a:lnTo>
                    <a:pt x="563259" y="117161"/>
                  </a:lnTo>
                  <a:lnTo>
                    <a:pt x="533335" y="50169"/>
                  </a:lnTo>
                  <a:cubicBezTo>
                    <a:pt x="531845" y="46834"/>
                    <a:pt x="528886" y="44384"/>
                    <a:pt x="525331" y="43546"/>
                  </a:cubicBezTo>
                  <a:lnTo>
                    <a:pt x="505738" y="38922"/>
                  </a:lnTo>
                  <a:lnTo>
                    <a:pt x="505570" y="38888"/>
                  </a:lnTo>
                  <a:lnTo>
                    <a:pt x="505322" y="38798"/>
                  </a:lnTo>
                  <a:lnTo>
                    <a:pt x="452144" y="16883"/>
                  </a:lnTo>
                  <a:lnTo>
                    <a:pt x="451661" y="16691"/>
                  </a:lnTo>
                  <a:lnTo>
                    <a:pt x="451278" y="16331"/>
                  </a:lnTo>
                  <a:lnTo>
                    <a:pt x="437443" y="3212"/>
                  </a:lnTo>
                  <a:cubicBezTo>
                    <a:pt x="432748" y="-1239"/>
                    <a:pt x="425336" y="-1040"/>
                    <a:pt x="420887" y="3657"/>
                  </a:cubicBezTo>
                  <a:cubicBezTo>
                    <a:pt x="419809" y="4796"/>
                    <a:pt x="418969" y="6140"/>
                    <a:pt x="418420" y="7609"/>
                  </a:cubicBezTo>
                  <a:lnTo>
                    <a:pt x="416719" y="12155"/>
                  </a:lnTo>
                  <a:lnTo>
                    <a:pt x="415999" y="14035"/>
                  </a:lnTo>
                  <a:lnTo>
                    <a:pt x="413997" y="13968"/>
                  </a:lnTo>
                  <a:lnTo>
                    <a:pt x="377104" y="12647"/>
                  </a:lnTo>
                  <a:cubicBezTo>
                    <a:pt x="373583" y="12521"/>
                    <a:pt x="370193" y="13988"/>
                    <a:pt x="367873" y="16641"/>
                  </a:cubicBezTo>
                  <a:lnTo>
                    <a:pt x="361459" y="23974"/>
                  </a:lnTo>
                  <a:lnTo>
                    <a:pt x="361122" y="24357"/>
                  </a:lnTo>
                  <a:lnTo>
                    <a:pt x="360672" y="24615"/>
                  </a:lnTo>
                  <a:lnTo>
                    <a:pt x="334078" y="38696"/>
                  </a:lnTo>
                  <a:lnTo>
                    <a:pt x="333177" y="39147"/>
                  </a:lnTo>
                  <a:lnTo>
                    <a:pt x="332188" y="38956"/>
                  </a:lnTo>
                  <a:lnTo>
                    <a:pt x="316906" y="35669"/>
                  </a:lnTo>
                  <a:cubicBezTo>
                    <a:pt x="313521" y="34941"/>
                    <a:pt x="309988" y="35749"/>
                    <a:pt x="307255" y="37876"/>
                  </a:cubicBezTo>
                  <a:lnTo>
                    <a:pt x="298506" y="44685"/>
                  </a:lnTo>
                  <a:lnTo>
                    <a:pt x="297752" y="45270"/>
                  </a:lnTo>
                  <a:lnTo>
                    <a:pt x="269639" y="45270"/>
                  </a:lnTo>
                  <a:lnTo>
                    <a:pt x="269087" y="45045"/>
                  </a:lnTo>
                  <a:lnTo>
                    <a:pt x="245479" y="34758"/>
                  </a:lnTo>
                  <a:cubicBezTo>
                    <a:pt x="239856" y="32308"/>
                    <a:pt x="233297" y="34613"/>
                    <a:pt x="230440" y="40042"/>
                  </a:cubicBezTo>
                  <a:lnTo>
                    <a:pt x="221062" y="57866"/>
                  </a:lnTo>
                  <a:lnTo>
                    <a:pt x="220444" y="59058"/>
                  </a:lnTo>
                  <a:lnTo>
                    <a:pt x="219116" y="59318"/>
                  </a:lnTo>
                  <a:lnTo>
                    <a:pt x="176738" y="67615"/>
                  </a:lnTo>
                  <a:cubicBezTo>
                    <a:pt x="173421" y="68265"/>
                    <a:pt x="170546" y="70317"/>
                    <a:pt x="168853" y="73243"/>
                  </a:cubicBezTo>
                  <a:lnTo>
                    <a:pt x="140884" y="121575"/>
                  </a:lnTo>
                  <a:lnTo>
                    <a:pt x="140064" y="123026"/>
                  </a:lnTo>
                  <a:lnTo>
                    <a:pt x="138377" y="122959"/>
                  </a:lnTo>
                  <a:lnTo>
                    <a:pt x="61238" y="120430"/>
                  </a:lnTo>
                  <a:cubicBezTo>
                    <a:pt x="56572" y="120277"/>
                    <a:pt x="52262" y="122911"/>
                    <a:pt x="50267" y="127134"/>
                  </a:cubicBezTo>
                  <a:lnTo>
                    <a:pt x="31647" y="166542"/>
                  </a:lnTo>
                  <a:cubicBezTo>
                    <a:pt x="30857" y="168214"/>
                    <a:pt x="30474" y="170048"/>
                    <a:pt x="30528" y="171896"/>
                  </a:cubicBezTo>
                  <a:lnTo>
                    <a:pt x="31852" y="216776"/>
                  </a:lnTo>
                  <a:lnTo>
                    <a:pt x="31920" y="218937"/>
                  </a:lnTo>
                  <a:lnTo>
                    <a:pt x="29793" y="219556"/>
                  </a:lnTo>
                  <a:lnTo>
                    <a:pt x="14140" y="223918"/>
                  </a:lnTo>
                  <a:cubicBezTo>
                    <a:pt x="9910" y="225097"/>
                    <a:pt x="6694" y="228545"/>
                    <a:pt x="5810" y="232849"/>
                  </a:cubicBezTo>
                  <a:lnTo>
                    <a:pt x="239" y="259997"/>
                  </a:lnTo>
                  <a:cubicBezTo>
                    <a:pt x="-244" y="262350"/>
                    <a:pt x="8" y="264796"/>
                    <a:pt x="961" y="267001"/>
                  </a:cubicBezTo>
                  <a:lnTo>
                    <a:pt x="18791" y="308287"/>
                  </a:lnTo>
                  <a:lnTo>
                    <a:pt x="18847" y="308444"/>
                  </a:lnTo>
                  <a:lnTo>
                    <a:pt x="18926" y="308703"/>
                  </a:lnTo>
                  <a:lnTo>
                    <a:pt x="25113" y="331908"/>
                  </a:lnTo>
                  <a:cubicBezTo>
                    <a:pt x="26155" y="335818"/>
                    <a:pt x="29140" y="338912"/>
                    <a:pt x="33008" y="340094"/>
                  </a:cubicBezTo>
                  <a:lnTo>
                    <a:pt x="62485" y="349101"/>
                  </a:lnTo>
                  <a:lnTo>
                    <a:pt x="63092" y="349304"/>
                  </a:lnTo>
                  <a:lnTo>
                    <a:pt x="63543" y="349720"/>
                  </a:lnTo>
                  <a:lnTo>
                    <a:pt x="96617" y="379695"/>
                  </a:lnTo>
                  <a:lnTo>
                    <a:pt x="97494" y="380505"/>
                  </a:lnTo>
                  <a:lnTo>
                    <a:pt x="97539" y="381676"/>
                  </a:lnTo>
                  <a:lnTo>
                    <a:pt x="98357" y="407422"/>
                  </a:lnTo>
                  <a:cubicBezTo>
                    <a:pt x="98460" y="410671"/>
                    <a:pt x="99908" y="413731"/>
                    <a:pt x="102353" y="415870"/>
                  </a:cubicBezTo>
                  <a:lnTo>
                    <a:pt x="147218" y="455119"/>
                  </a:lnTo>
                  <a:lnTo>
                    <a:pt x="148029" y="455829"/>
                  </a:lnTo>
                  <a:lnTo>
                    <a:pt x="148153" y="456933"/>
                  </a:lnTo>
                  <a:lnTo>
                    <a:pt x="151247" y="484836"/>
                  </a:lnTo>
                  <a:lnTo>
                    <a:pt x="151269" y="485038"/>
                  </a:lnTo>
                  <a:lnTo>
                    <a:pt x="151269" y="48509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tIns="72000" bIns="216000" rtlCol="0" anchor="ctr"/>
            <a:lstStyle/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15" name="Полилиния: фигура 147">
              <a:extLst>
                <a:ext uri="{FF2B5EF4-FFF2-40B4-BE49-F238E27FC236}">
                  <a16:creationId xmlns:a16="http://schemas.microsoft.com/office/drawing/2014/main" id="{7EBFBE37-6CCB-B1DF-D2F6-4D0C2021267E}"/>
                </a:ext>
              </a:extLst>
            </p:cNvPr>
            <p:cNvSpPr/>
            <p:nvPr/>
          </p:nvSpPr>
          <p:spPr>
            <a:xfrm rot="193056">
              <a:off x="9125064" y="3843022"/>
              <a:ext cx="162092" cy="126280"/>
            </a:xfrm>
            <a:custGeom>
              <a:avLst/>
              <a:gdLst>
                <a:gd name="connsiteX0" fmla="*/ 37731 w 434004"/>
                <a:gd name="connsiteY0" fmla="*/ 261768 h 338118"/>
                <a:gd name="connsiteX1" fmla="*/ 120523 w 434004"/>
                <a:gd name="connsiteY1" fmla="*/ 280968 h 338118"/>
                <a:gd name="connsiteX2" fmla="*/ 124090 w 434004"/>
                <a:gd name="connsiteY2" fmla="*/ 282449 h 338118"/>
                <a:gd name="connsiteX3" fmla="*/ 163542 w 434004"/>
                <a:gd name="connsiteY3" fmla="*/ 307142 h 338118"/>
                <a:gd name="connsiteX4" fmla="*/ 177009 w 434004"/>
                <a:gd name="connsiteY4" fmla="*/ 306406 h 338118"/>
                <a:gd name="connsiteX5" fmla="*/ 193087 w 434004"/>
                <a:gd name="connsiteY5" fmla="*/ 293708 h 338118"/>
                <a:gd name="connsiteX6" fmla="*/ 205872 w 434004"/>
                <a:gd name="connsiteY6" fmla="*/ 292576 h 338118"/>
                <a:gd name="connsiteX7" fmla="*/ 239643 w 434004"/>
                <a:gd name="connsiteY7" fmla="*/ 310676 h 338118"/>
                <a:gd name="connsiteX8" fmla="*/ 242969 w 434004"/>
                <a:gd name="connsiteY8" fmla="*/ 311855 h 338118"/>
                <a:gd name="connsiteX9" fmla="*/ 378901 w 434004"/>
                <a:gd name="connsiteY9" fmla="*/ 337909 h 338118"/>
                <a:gd name="connsiteX10" fmla="*/ 385968 w 434004"/>
                <a:gd name="connsiteY10" fmla="*/ 337060 h 338118"/>
                <a:gd name="connsiteX11" fmla="*/ 433948 w 434004"/>
                <a:gd name="connsiteY11" fmla="*/ 315144 h 338118"/>
                <a:gd name="connsiteX12" fmla="*/ 434005 w 434004"/>
                <a:gd name="connsiteY12" fmla="*/ 313951 h 338118"/>
                <a:gd name="connsiteX13" fmla="*/ 431539 w 434004"/>
                <a:gd name="connsiteY13" fmla="*/ 291830 h 338118"/>
                <a:gd name="connsiteX14" fmla="*/ 427612 w 434004"/>
                <a:gd name="connsiteY14" fmla="*/ 284311 h 338118"/>
                <a:gd name="connsiteX15" fmla="*/ 382256 w 434004"/>
                <a:gd name="connsiteY15" fmla="*/ 244604 h 338118"/>
                <a:gd name="connsiteX16" fmla="*/ 381356 w 434004"/>
                <a:gd name="connsiteY16" fmla="*/ 243804 h 338118"/>
                <a:gd name="connsiteX17" fmla="*/ 381311 w 434004"/>
                <a:gd name="connsiteY17" fmla="*/ 242599 h 338118"/>
                <a:gd name="connsiteX18" fmla="*/ 380480 w 434004"/>
                <a:gd name="connsiteY18" fmla="*/ 216686 h 338118"/>
                <a:gd name="connsiteX19" fmla="*/ 376635 w 434004"/>
                <a:gd name="connsiteY19" fmla="*/ 208375 h 338118"/>
                <a:gd name="connsiteX20" fmla="*/ 350532 w 434004"/>
                <a:gd name="connsiteY20" fmla="*/ 184731 h 338118"/>
                <a:gd name="connsiteX21" fmla="*/ 346099 w 434004"/>
                <a:gd name="connsiteY21" fmla="*/ 182213 h 338118"/>
                <a:gd name="connsiteX22" fmla="*/ 312011 w 434004"/>
                <a:gd name="connsiteY22" fmla="*/ 171778 h 338118"/>
                <a:gd name="connsiteX23" fmla="*/ 310527 w 434004"/>
                <a:gd name="connsiteY23" fmla="*/ 171316 h 338118"/>
                <a:gd name="connsiteX24" fmla="*/ 310122 w 434004"/>
                <a:gd name="connsiteY24" fmla="*/ 169831 h 338118"/>
                <a:gd name="connsiteX25" fmla="*/ 302132 w 434004"/>
                <a:gd name="connsiteY25" fmla="*/ 139878 h 338118"/>
                <a:gd name="connsiteX26" fmla="*/ 301569 w 434004"/>
                <a:gd name="connsiteY26" fmla="*/ 138255 h 338118"/>
                <a:gd name="connsiteX27" fmla="*/ 282357 w 434004"/>
                <a:gd name="connsiteY27" fmla="*/ 93729 h 338118"/>
                <a:gd name="connsiteX28" fmla="*/ 281998 w 434004"/>
                <a:gd name="connsiteY28" fmla="*/ 92919 h 338118"/>
                <a:gd name="connsiteX29" fmla="*/ 282178 w 434004"/>
                <a:gd name="connsiteY29" fmla="*/ 92040 h 338118"/>
                <a:gd name="connsiteX30" fmla="*/ 288162 w 434004"/>
                <a:gd name="connsiteY30" fmla="*/ 62868 h 338118"/>
                <a:gd name="connsiteX31" fmla="*/ 281719 w 434004"/>
                <a:gd name="connsiteY31" fmla="*/ 49930 h 338118"/>
                <a:gd name="connsiteX32" fmla="*/ 254958 w 434004"/>
                <a:gd name="connsiteY32" fmla="*/ 37201 h 338118"/>
                <a:gd name="connsiteX33" fmla="*/ 244692 w 434004"/>
                <a:gd name="connsiteY33" fmla="*/ 37304 h 338118"/>
                <a:gd name="connsiteX34" fmla="*/ 220034 w 434004"/>
                <a:gd name="connsiteY34" fmla="*/ 49640 h 338118"/>
                <a:gd name="connsiteX35" fmla="*/ 218009 w 434004"/>
                <a:gd name="connsiteY35" fmla="*/ 50641 h 338118"/>
                <a:gd name="connsiteX36" fmla="*/ 216581 w 434004"/>
                <a:gd name="connsiteY36" fmla="*/ 48830 h 338118"/>
                <a:gd name="connsiteX37" fmla="*/ 194424 w 434004"/>
                <a:gd name="connsiteY37" fmla="*/ 20213 h 338118"/>
                <a:gd name="connsiteX38" fmla="*/ 189003 w 434004"/>
                <a:gd name="connsiteY38" fmla="*/ 16318 h 338118"/>
                <a:gd name="connsiteX39" fmla="*/ 143837 w 434004"/>
                <a:gd name="connsiteY39" fmla="*/ 647 h 338118"/>
                <a:gd name="connsiteX40" fmla="*/ 136574 w 434004"/>
                <a:gd name="connsiteY40" fmla="*/ 513 h 338118"/>
                <a:gd name="connsiteX41" fmla="*/ 91016 w 434004"/>
                <a:gd name="connsiteY41" fmla="*/ 14457 h 338118"/>
                <a:gd name="connsiteX42" fmla="*/ 82935 w 434004"/>
                <a:gd name="connsiteY42" fmla="*/ 27838 h 338118"/>
                <a:gd name="connsiteX43" fmla="*/ 84136 w 434004"/>
                <a:gd name="connsiteY43" fmla="*/ 34197 h 338118"/>
                <a:gd name="connsiteX44" fmla="*/ 84181 w 434004"/>
                <a:gd name="connsiteY44" fmla="*/ 34455 h 338118"/>
                <a:gd name="connsiteX45" fmla="*/ 84170 w 434004"/>
                <a:gd name="connsiteY45" fmla="*/ 34783 h 338118"/>
                <a:gd name="connsiteX46" fmla="*/ 83147 w 434004"/>
                <a:gd name="connsiteY46" fmla="*/ 88518 h 338118"/>
                <a:gd name="connsiteX47" fmla="*/ 83124 w 434004"/>
                <a:gd name="connsiteY47" fmla="*/ 89903 h 338118"/>
                <a:gd name="connsiteX48" fmla="*/ 82021 w 434004"/>
                <a:gd name="connsiteY48" fmla="*/ 90713 h 338118"/>
                <a:gd name="connsiteX49" fmla="*/ 5776 w 434004"/>
                <a:gd name="connsiteY49" fmla="*/ 147721 h 338118"/>
                <a:gd name="connsiteX50" fmla="*/ 1100 w 434004"/>
                <a:gd name="connsiteY50" fmla="*/ 156345 h 338118"/>
                <a:gd name="connsiteX51" fmla="*/ 25 w 434004"/>
                <a:gd name="connsiteY51" fmla="*/ 172862 h 338118"/>
                <a:gd name="connsiteX52" fmla="*/ 5687 w 434004"/>
                <a:gd name="connsiteY52" fmla="*/ 183672 h 338118"/>
                <a:gd name="connsiteX53" fmla="*/ 60084 w 434004"/>
                <a:gd name="connsiteY53" fmla="*/ 216318 h 338118"/>
                <a:gd name="connsiteX54" fmla="*/ 62424 w 434004"/>
                <a:gd name="connsiteY54" fmla="*/ 217736 h 338118"/>
                <a:gd name="connsiteX55" fmla="*/ 61085 w 434004"/>
                <a:gd name="connsiteY55" fmla="*/ 220100 h 338118"/>
                <a:gd name="connsiteX56" fmla="*/ 37731 w 434004"/>
                <a:gd name="connsiteY56" fmla="*/ 261769 h 3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4004" h="338118">
                  <a:moveTo>
                    <a:pt x="37731" y="261768"/>
                  </a:moveTo>
                  <a:lnTo>
                    <a:pt x="120523" y="280968"/>
                  </a:lnTo>
                  <a:cubicBezTo>
                    <a:pt x="121786" y="281260"/>
                    <a:pt x="122991" y="281761"/>
                    <a:pt x="124090" y="282449"/>
                  </a:cubicBezTo>
                  <a:lnTo>
                    <a:pt x="163542" y="307142"/>
                  </a:lnTo>
                  <a:cubicBezTo>
                    <a:pt x="167736" y="309767"/>
                    <a:pt x="173126" y="309473"/>
                    <a:pt x="177009" y="306406"/>
                  </a:cubicBezTo>
                  <a:lnTo>
                    <a:pt x="193087" y="293708"/>
                  </a:lnTo>
                  <a:cubicBezTo>
                    <a:pt x="196744" y="290819"/>
                    <a:pt x="201765" y="290375"/>
                    <a:pt x="205872" y="292576"/>
                  </a:cubicBezTo>
                  <a:lnTo>
                    <a:pt x="239643" y="310676"/>
                  </a:lnTo>
                  <a:cubicBezTo>
                    <a:pt x="240686" y="311235"/>
                    <a:pt x="241807" y="311633"/>
                    <a:pt x="242969" y="311855"/>
                  </a:cubicBezTo>
                  <a:lnTo>
                    <a:pt x="378901" y="337909"/>
                  </a:lnTo>
                  <a:cubicBezTo>
                    <a:pt x="381288" y="338366"/>
                    <a:pt x="383758" y="338070"/>
                    <a:pt x="385968" y="337060"/>
                  </a:cubicBezTo>
                  <a:lnTo>
                    <a:pt x="433948" y="315144"/>
                  </a:lnTo>
                  <a:lnTo>
                    <a:pt x="434005" y="313951"/>
                  </a:lnTo>
                  <a:lnTo>
                    <a:pt x="431539" y="291830"/>
                  </a:lnTo>
                  <a:cubicBezTo>
                    <a:pt x="431215" y="288921"/>
                    <a:pt x="429814" y="286238"/>
                    <a:pt x="427612" y="284311"/>
                  </a:cubicBezTo>
                  <a:lnTo>
                    <a:pt x="382256" y="244604"/>
                  </a:lnTo>
                  <a:lnTo>
                    <a:pt x="381356" y="243804"/>
                  </a:lnTo>
                  <a:lnTo>
                    <a:pt x="381311" y="242599"/>
                  </a:lnTo>
                  <a:lnTo>
                    <a:pt x="380480" y="216686"/>
                  </a:lnTo>
                  <a:cubicBezTo>
                    <a:pt x="380378" y="213509"/>
                    <a:pt x="378990" y="210509"/>
                    <a:pt x="376635" y="208375"/>
                  </a:cubicBezTo>
                  <a:lnTo>
                    <a:pt x="350532" y="184731"/>
                  </a:lnTo>
                  <a:cubicBezTo>
                    <a:pt x="349257" y="183576"/>
                    <a:pt x="347744" y="182716"/>
                    <a:pt x="346099" y="182213"/>
                  </a:cubicBezTo>
                  <a:lnTo>
                    <a:pt x="312011" y="171778"/>
                  </a:lnTo>
                  <a:lnTo>
                    <a:pt x="310527" y="171316"/>
                  </a:lnTo>
                  <a:lnTo>
                    <a:pt x="310122" y="169831"/>
                  </a:lnTo>
                  <a:lnTo>
                    <a:pt x="302132" y="139878"/>
                  </a:lnTo>
                  <a:cubicBezTo>
                    <a:pt x="301984" y="139324"/>
                    <a:pt x="301796" y="138782"/>
                    <a:pt x="301569" y="138255"/>
                  </a:cubicBezTo>
                  <a:lnTo>
                    <a:pt x="282357" y="93729"/>
                  </a:lnTo>
                  <a:lnTo>
                    <a:pt x="281998" y="92919"/>
                  </a:lnTo>
                  <a:lnTo>
                    <a:pt x="282178" y="92040"/>
                  </a:lnTo>
                  <a:lnTo>
                    <a:pt x="288162" y="62868"/>
                  </a:lnTo>
                  <a:cubicBezTo>
                    <a:pt x="289246" y="57585"/>
                    <a:pt x="286586" y="52245"/>
                    <a:pt x="281719" y="49930"/>
                  </a:cubicBezTo>
                  <a:lnTo>
                    <a:pt x="254958" y="37201"/>
                  </a:lnTo>
                  <a:cubicBezTo>
                    <a:pt x="251703" y="35653"/>
                    <a:pt x="247916" y="35690"/>
                    <a:pt x="244692" y="37304"/>
                  </a:cubicBezTo>
                  <a:lnTo>
                    <a:pt x="220034" y="49640"/>
                  </a:lnTo>
                  <a:lnTo>
                    <a:pt x="218009" y="50641"/>
                  </a:lnTo>
                  <a:lnTo>
                    <a:pt x="216581" y="48830"/>
                  </a:lnTo>
                  <a:lnTo>
                    <a:pt x="194424" y="20213"/>
                  </a:lnTo>
                  <a:cubicBezTo>
                    <a:pt x="193033" y="18416"/>
                    <a:pt x="191150" y="17063"/>
                    <a:pt x="189003" y="16318"/>
                  </a:cubicBezTo>
                  <a:lnTo>
                    <a:pt x="143837" y="647"/>
                  </a:lnTo>
                  <a:cubicBezTo>
                    <a:pt x="141491" y="-167"/>
                    <a:pt x="138948" y="-214"/>
                    <a:pt x="136574" y="513"/>
                  </a:cubicBezTo>
                  <a:lnTo>
                    <a:pt x="91016" y="14457"/>
                  </a:lnTo>
                  <a:cubicBezTo>
                    <a:pt x="85307" y="16205"/>
                    <a:pt x="81826" y="21969"/>
                    <a:pt x="82935" y="27838"/>
                  </a:cubicBezTo>
                  <a:lnTo>
                    <a:pt x="84136" y="34197"/>
                  </a:lnTo>
                  <a:lnTo>
                    <a:pt x="84181" y="34455"/>
                  </a:lnTo>
                  <a:lnTo>
                    <a:pt x="84170" y="34783"/>
                  </a:lnTo>
                  <a:lnTo>
                    <a:pt x="83147" y="88518"/>
                  </a:lnTo>
                  <a:lnTo>
                    <a:pt x="83124" y="89903"/>
                  </a:lnTo>
                  <a:lnTo>
                    <a:pt x="82021" y="90713"/>
                  </a:lnTo>
                  <a:lnTo>
                    <a:pt x="5776" y="147721"/>
                  </a:lnTo>
                  <a:cubicBezTo>
                    <a:pt x="3031" y="149773"/>
                    <a:pt x="1323" y="152925"/>
                    <a:pt x="1100" y="156345"/>
                  </a:cubicBezTo>
                  <a:lnTo>
                    <a:pt x="25" y="172862"/>
                  </a:lnTo>
                  <a:cubicBezTo>
                    <a:pt x="-260" y="177242"/>
                    <a:pt x="1925" y="181414"/>
                    <a:pt x="5687" y="183672"/>
                  </a:cubicBezTo>
                  <a:lnTo>
                    <a:pt x="60084" y="216318"/>
                  </a:lnTo>
                  <a:lnTo>
                    <a:pt x="62424" y="217736"/>
                  </a:lnTo>
                  <a:lnTo>
                    <a:pt x="61085" y="220100"/>
                  </a:lnTo>
                  <a:lnTo>
                    <a:pt x="37731" y="26176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16" name="Полилиния: фигура 148">
              <a:extLst>
                <a:ext uri="{FF2B5EF4-FFF2-40B4-BE49-F238E27FC236}">
                  <a16:creationId xmlns:a16="http://schemas.microsoft.com/office/drawing/2014/main" id="{D7E0162C-190D-ACD3-9CC9-CA97DD8676E9}"/>
                </a:ext>
              </a:extLst>
            </p:cNvPr>
            <p:cNvSpPr/>
            <p:nvPr/>
          </p:nvSpPr>
          <p:spPr>
            <a:xfrm rot="193056">
              <a:off x="8996481" y="3800690"/>
              <a:ext cx="158368" cy="187873"/>
            </a:xfrm>
            <a:custGeom>
              <a:avLst/>
              <a:gdLst>
                <a:gd name="connsiteX0" fmla="*/ 50744 w 424035"/>
                <a:gd name="connsiteY0" fmla="*/ 503035 h 503035"/>
                <a:gd name="connsiteX1" fmla="*/ 64729 w 424035"/>
                <a:gd name="connsiteY1" fmla="*/ 484622 h 503035"/>
                <a:gd name="connsiteX2" fmla="*/ 73127 w 424035"/>
                <a:gd name="connsiteY2" fmla="*/ 480030 h 503035"/>
                <a:gd name="connsiteX3" fmla="*/ 115413 w 424035"/>
                <a:gd name="connsiteY3" fmla="*/ 476674 h 503035"/>
                <a:gd name="connsiteX4" fmla="*/ 126126 w 424035"/>
                <a:gd name="connsiteY4" fmla="*/ 466284 h 503035"/>
                <a:gd name="connsiteX5" fmla="*/ 128894 w 424035"/>
                <a:gd name="connsiteY5" fmla="*/ 441302 h 503035"/>
                <a:gd name="connsiteX6" fmla="*/ 134849 w 424035"/>
                <a:gd name="connsiteY6" fmla="*/ 432348 h 503035"/>
                <a:gd name="connsiteX7" fmla="*/ 153676 w 424035"/>
                <a:gd name="connsiteY7" fmla="*/ 421892 h 503035"/>
                <a:gd name="connsiteX8" fmla="*/ 159972 w 424035"/>
                <a:gd name="connsiteY8" fmla="*/ 420435 h 503035"/>
                <a:gd name="connsiteX9" fmla="*/ 181517 w 424035"/>
                <a:gd name="connsiteY9" fmla="*/ 421563 h 503035"/>
                <a:gd name="connsiteX10" fmla="*/ 188125 w 424035"/>
                <a:gd name="connsiteY10" fmla="*/ 424039 h 503035"/>
                <a:gd name="connsiteX11" fmla="*/ 211926 w 424035"/>
                <a:gd name="connsiteY11" fmla="*/ 442686 h 503035"/>
                <a:gd name="connsiteX12" fmla="*/ 227116 w 424035"/>
                <a:gd name="connsiteY12" fmla="*/ 442045 h 503035"/>
                <a:gd name="connsiteX13" fmla="*/ 233839 w 424035"/>
                <a:gd name="connsiteY13" fmla="*/ 435797 h 503035"/>
                <a:gd name="connsiteX14" fmla="*/ 235882 w 424035"/>
                <a:gd name="connsiteY14" fmla="*/ 421134 h 503035"/>
                <a:gd name="connsiteX15" fmla="*/ 216087 w 424035"/>
                <a:gd name="connsiteY15" fmla="*/ 388490 h 503035"/>
                <a:gd name="connsiteX16" fmla="*/ 214840 w 424035"/>
                <a:gd name="connsiteY16" fmla="*/ 385631 h 503035"/>
                <a:gd name="connsiteX17" fmla="*/ 205083 w 424035"/>
                <a:gd name="connsiteY17" fmla="*/ 351469 h 503035"/>
                <a:gd name="connsiteX18" fmla="*/ 207850 w 424035"/>
                <a:gd name="connsiteY18" fmla="*/ 340183 h 503035"/>
                <a:gd name="connsiteX19" fmla="*/ 229639 w 424035"/>
                <a:gd name="connsiteY19" fmla="*/ 317214 h 503035"/>
                <a:gd name="connsiteX20" fmla="*/ 234834 w 424035"/>
                <a:gd name="connsiteY20" fmla="*/ 314038 h 503035"/>
                <a:gd name="connsiteX21" fmla="*/ 250420 w 424035"/>
                <a:gd name="connsiteY21" fmla="*/ 309460 h 503035"/>
                <a:gd name="connsiteX22" fmla="*/ 262298 w 424035"/>
                <a:gd name="connsiteY22" fmla="*/ 312727 h 503035"/>
                <a:gd name="connsiteX23" fmla="*/ 293293 w 424035"/>
                <a:gd name="connsiteY23" fmla="*/ 346104 h 503035"/>
                <a:gd name="connsiteX24" fmla="*/ 301134 w 424035"/>
                <a:gd name="connsiteY24" fmla="*/ 349822 h 503035"/>
                <a:gd name="connsiteX25" fmla="*/ 377561 w 424035"/>
                <a:gd name="connsiteY25" fmla="*/ 354649 h 503035"/>
                <a:gd name="connsiteX26" fmla="*/ 377584 w 424035"/>
                <a:gd name="connsiteY26" fmla="*/ 354424 h 503035"/>
                <a:gd name="connsiteX27" fmla="*/ 377663 w 424035"/>
                <a:gd name="connsiteY27" fmla="*/ 353906 h 503035"/>
                <a:gd name="connsiteX28" fmla="*/ 377922 w 424035"/>
                <a:gd name="connsiteY28" fmla="*/ 353444 h 503035"/>
                <a:gd name="connsiteX29" fmla="*/ 394785 w 424035"/>
                <a:gd name="connsiteY29" fmla="*/ 323330 h 503035"/>
                <a:gd name="connsiteX30" fmla="*/ 390594 w 424035"/>
                <a:gd name="connsiteY30" fmla="*/ 307555 h 503035"/>
                <a:gd name="connsiteX31" fmla="*/ 340696 w 424035"/>
                <a:gd name="connsiteY31" fmla="*/ 277602 h 503035"/>
                <a:gd name="connsiteX32" fmla="*/ 339222 w 424035"/>
                <a:gd name="connsiteY32" fmla="*/ 276724 h 503035"/>
                <a:gd name="connsiteX33" fmla="*/ 339335 w 424035"/>
                <a:gd name="connsiteY33" fmla="*/ 275048 h 503035"/>
                <a:gd name="connsiteX34" fmla="*/ 341404 w 424035"/>
                <a:gd name="connsiteY34" fmla="*/ 243002 h 503035"/>
                <a:gd name="connsiteX35" fmla="*/ 341495 w 424035"/>
                <a:gd name="connsiteY35" fmla="*/ 241707 h 503035"/>
                <a:gd name="connsiteX36" fmla="*/ 342530 w 424035"/>
                <a:gd name="connsiteY36" fmla="*/ 240930 h 503035"/>
                <a:gd name="connsiteX37" fmla="*/ 418465 w 424035"/>
                <a:gd name="connsiteY37" fmla="*/ 184175 h 503035"/>
                <a:gd name="connsiteX38" fmla="*/ 423165 w 424035"/>
                <a:gd name="connsiteY38" fmla="*/ 175013 h 503035"/>
                <a:gd name="connsiteX39" fmla="*/ 424033 w 424035"/>
                <a:gd name="connsiteY39" fmla="*/ 129877 h 503035"/>
                <a:gd name="connsiteX40" fmla="*/ 423831 w 424035"/>
                <a:gd name="connsiteY40" fmla="*/ 127473 h 503035"/>
                <a:gd name="connsiteX41" fmla="*/ 417736 w 424035"/>
                <a:gd name="connsiteY41" fmla="*/ 95255 h 503035"/>
                <a:gd name="connsiteX42" fmla="*/ 414324 w 424035"/>
                <a:gd name="connsiteY42" fmla="*/ 88968 h 503035"/>
                <a:gd name="connsiteX43" fmla="*/ 395494 w 424035"/>
                <a:gd name="connsiteY43" fmla="*/ 70944 h 503035"/>
                <a:gd name="connsiteX44" fmla="*/ 383883 w 424035"/>
                <a:gd name="connsiteY44" fmla="*/ 78068 h 503035"/>
                <a:gd name="connsiteX45" fmla="*/ 382894 w 424035"/>
                <a:gd name="connsiteY45" fmla="*/ 78677 h 503035"/>
                <a:gd name="connsiteX46" fmla="*/ 381746 w 424035"/>
                <a:gd name="connsiteY46" fmla="*/ 78418 h 503035"/>
                <a:gd name="connsiteX47" fmla="*/ 361080 w 424035"/>
                <a:gd name="connsiteY47" fmla="*/ 73240 h 503035"/>
                <a:gd name="connsiteX48" fmla="*/ 360451 w 424035"/>
                <a:gd name="connsiteY48" fmla="*/ 73082 h 503035"/>
                <a:gd name="connsiteX49" fmla="*/ 359944 w 424035"/>
                <a:gd name="connsiteY49" fmla="*/ 72655 h 503035"/>
                <a:gd name="connsiteX50" fmla="*/ 277629 w 424035"/>
                <a:gd name="connsiteY50" fmla="*/ 2061 h 503035"/>
                <a:gd name="connsiteX51" fmla="*/ 269970 w 424035"/>
                <a:gd name="connsiteY51" fmla="*/ 260 h 503035"/>
                <a:gd name="connsiteX52" fmla="*/ 264925 w 424035"/>
                <a:gd name="connsiteY52" fmla="*/ 1532 h 503035"/>
                <a:gd name="connsiteX53" fmla="*/ 258547 w 424035"/>
                <a:gd name="connsiteY53" fmla="*/ 8620 h 503035"/>
                <a:gd name="connsiteX54" fmla="*/ 255231 w 424035"/>
                <a:gd name="connsiteY54" fmla="*/ 31806 h 503035"/>
                <a:gd name="connsiteX55" fmla="*/ 255164 w 424035"/>
                <a:gd name="connsiteY55" fmla="*/ 32291 h 503035"/>
                <a:gd name="connsiteX56" fmla="*/ 254927 w 424035"/>
                <a:gd name="connsiteY56" fmla="*/ 32741 h 503035"/>
                <a:gd name="connsiteX57" fmla="*/ 238768 w 424035"/>
                <a:gd name="connsiteY57" fmla="*/ 62751 h 503035"/>
                <a:gd name="connsiteX58" fmla="*/ 237485 w 424035"/>
                <a:gd name="connsiteY58" fmla="*/ 69968 h 503035"/>
                <a:gd name="connsiteX59" fmla="*/ 238922 w 424035"/>
                <a:gd name="connsiteY59" fmla="*/ 80019 h 503035"/>
                <a:gd name="connsiteX60" fmla="*/ 241146 w 424035"/>
                <a:gd name="connsiteY60" fmla="*/ 85389 h 503035"/>
                <a:gd name="connsiteX61" fmla="*/ 257347 w 424035"/>
                <a:gd name="connsiteY61" fmla="*/ 107008 h 503035"/>
                <a:gd name="connsiteX62" fmla="*/ 258381 w 424035"/>
                <a:gd name="connsiteY62" fmla="*/ 108370 h 503035"/>
                <a:gd name="connsiteX63" fmla="*/ 257593 w 424035"/>
                <a:gd name="connsiteY63" fmla="*/ 109923 h 503035"/>
                <a:gd name="connsiteX64" fmla="*/ 247064 w 424035"/>
                <a:gd name="connsiteY64" fmla="*/ 130994 h 503035"/>
                <a:gd name="connsiteX65" fmla="*/ 246682 w 424035"/>
                <a:gd name="connsiteY65" fmla="*/ 131771 h 503035"/>
                <a:gd name="connsiteX66" fmla="*/ 245917 w 424035"/>
                <a:gd name="connsiteY66" fmla="*/ 132187 h 503035"/>
                <a:gd name="connsiteX67" fmla="*/ 230122 w 424035"/>
                <a:gd name="connsiteY67" fmla="*/ 140968 h 503035"/>
                <a:gd name="connsiteX68" fmla="*/ 228322 w 424035"/>
                <a:gd name="connsiteY68" fmla="*/ 141969 h 503035"/>
                <a:gd name="connsiteX69" fmla="*/ 226837 w 424035"/>
                <a:gd name="connsiteY69" fmla="*/ 140506 h 503035"/>
                <a:gd name="connsiteX70" fmla="*/ 197793 w 424035"/>
                <a:gd name="connsiteY70" fmla="*/ 112316 h 503035"/>
                <a:gd name="connsiteX71" fmla="*/ 196443 w 424035"/>
                <a:gd name="connsiteY71" fmla="*/ 111190 h 503035"/>
                <a:gd name="connsiteX72" fmla="*/ 188203 w 424035"/>
                <a:gd name="connsiteY72" fmla="*/ 105304 h 503035"/>
                <a:gd name="connsiteX73" fmla="*/ 182507 w 424035"/>
                <a:gd name="connsiteY73" fmla="*/ 103175 h 503035"/>
                <a:gd name="connsiteX74" fmla="*/ 171852 w 424035"/>
                <a:gd name="connsiteY74" fmla="*/ 102162 h 503035"/>
                <a:gd name="connsiteX75" fmla="*/ 165861 w 424035"/>
                <a:gd name="connsiteY75" fmla="*/ 103177 h 503035"/>
                <a:gd name="connsiteX76" fmla="*/ 148336 w 424035"/>
                <a:gd name="connsiteY76" fmla="*/ 111218 h 503035"/>
                <a:gd name="connsiteX77" fmla="*/ 146771 w 424035"/>
                <a:gd name="connsiteY77" fmla="*/ 111927 h 503035"/>
                <a:gd name="connsiteX78" fmla="*/ 145444 w 424035"/>
                <a:gd name="connsiteY78" fmla="*/ 110857 h 503035"/>
                <a:gd name="connsiteX79" fmla="*/ 127884 w 424035"/>
                <a:gd name="connsiteY79" fmla="*/ 96811 h 503035"/>
                <a:gd name="connsiteX80" fmla="*/ 126848 w 424035"/>
                <a:gd name="connsiteY80" fmla="*/ 95967 h 503035"/>
                <a:gd name="connsiteX81" fmla="*/ 126848 w 424035"/>
                <a:gd name="connsiteY81" fmla="*/ 94671 h 503035"/>
                <a:gd name="connsiteX82" fmla="*/ 126071 w 424035"/>
                <a:gd name="connsiteY82" fmla="*/ 61631 h 503035"/>
                <a:gd name="connsiteX83" fmla="*/ 123681 w 424035"/>
                <a:gd name="connsiteY83" fmla="*/ 54808 h 503035"/>
                <a:gd name="connsiteX84" fmla="*/ 113769 w 424035"/>
                <a:gd name="connsiteY84" fmla="*/ 41782 h 503035"/>
                <a:gd name="connsiteX85" fmla="*/ 105428 w 424035"/>
                <a:gd name="connsiteY85" fmla="*/ 37203 h 503035"/>
                <a:gd name="connsiteX86" fmla="*/ 95466 w 424035"/>
                <a:gd name="connsiteY86" fmla="*/ 36368 h 503035"/>
                <a:gd name="connsiteX87" fmla="*/ 88430 w 424035"/>
                <a:gd name="connsiteY87" fmla="*/ 38016 h 503035"/>
                <a:gd name="connsiteX88" fmla="*/ 59249 w 424035"/>
                <a:gd name="connsiteY88" fmla="*/ 55666 h 503035"/>
                <a:gd name="connsiteX89" fmla="*/ 54233 w 424035"/>
                <a:gd name="connsiteY89" fmla="*/ 61884 h 503035"/>
                <a:gd name="connsiteX90" fmla="*/ 48135 w 424035"/>
                <a:gd name="connsiteY90" fmla="*/ 79630 h 503035"/>
                <a:gd name="connsiteX91" fmla="*/ 48510 w 424035"/>
                <a:gd name="connsiteY91" fmla="*/ 88202 h 503035"/>
                <a:gd name="connsiteX92" fmla="*/ 65833 w 424035"/>
                <a:gd name="connsiteY92" fmla="*/ 127161 h 503035"/>
                <a:gd name="connsiteX93" fmla="*/ 69164 w 424035"/>
                <a:gd name="connsiteY93" fmla="*/ 131504 h 503035"/>
                <a:gd name="connsiteX94" fmla="*/ 82803 w 424035"/>
                <a:gd name="connsiteY94" fmla="*/ 142554 h 503035"/>
                <a:gd name="connsiteX95" fmla="*/ 86507 w 424035"/>
                <a:gd name="connsiteY95" fmla="*/ 144576 h 503035"/>
                <a:gd name="connsiteX96" fmla="*/ 158024 w 424035"/>
                <a:gd name="connsiteY96" fmla="*/ 168161 h 503035"/>
                <a:gd name="connsiteX97" fmla="*/ 167128 w 424035"/>
                <a:gd name="connsiteY97" fmla="*/ 167410 h 503035"/>
                <a:gd name="connsiteX98" fmla="*/ 180093 w 424035"/>
                <a:gd name="connsiteY98" fmla="*/ 160609 h 503035"/>
                <a:gd name="connsiteX99" fmla="*/ 180206 w 424035"/>
                <a:gd name="connsiteY99" fmla="*/ 160586 h 503035"/>
                <a:gd name="connsiteX100" fmla="*/ 193379 w 424035"/>
                <a:gd name="connsiteY100" fmla="*/ 154429 h 503035"/>
                <a:gd name="connsiteX101" fmla="*/ 195180 w 424035"/>
                <a:gd name="connsiteY101" fmla="*/ 153585 h 503035"/>
                <a:gd name="connsiteX102" fmla="*/ 196575 w 424035"/>
                <a:gd name="connsiteY102" fmla="*/ 155014 h 503035"/>
                <a:gd name="connsiteX103" fmla="*/ 219388 w 424035"/>
                <a:gd name="connsiteY103" fmla="*/ 178708 h 503035"/>
                <a:gd name="connsiteX104" fmla="*/ 221526 w 424035"/>
                <a:gd name="connsiteY104" fmla="*/ 180936 h 503035"/>
                <a:gd name="connsiteX105" fmla="*/ 219097 w 424035"/>
                <a:gd name="connsiteY105" fmla="*/ 182850 h 503035"/>
                <a:gd name="connsiteX106" fmla="*/ 202436 w 424035"/>
                <a:gd name="connsiteY106" fmla="*/ 196031 h 503035"/>
                <a:gd name="connsiteX107" fmla="*/ 202019 w 424035"/>
                <a:gd name="connsiteY107" fmla="*/ 196346 h 503035"/>
                <a:gd name="connsiteX108" fmla="*/ 201513 w 424035"/>
                <a:gd name="connsiteY108" fmla="*/ 196515 h 503035"/>
                <a:gd name="connsiteX109" fmla="*/ 183615 w 424035"/>
                <a:gd name="connsiteY109" fmla="*/ 202070 h 503035"/>
                <a:gd name="connsiteX110" fmla="*/ 175813 w 424035"/>
                <a:gd name="connsiteY110" fmla="*/ 210080 h 503035"/>
                <a:gd name="connsiteX111" fmla="*/ 168304 w 424035"/>
                <a:gd name="connsiteY111" fmla="*/ 236721 h 503035"/>
                <a:gd name="connsiteX112" fmla="*/ 167719 w 424035"/>
                <a:gd name="connsiteY112" fmla="*/ 238757 h 503035"/>
                <a:gd name="connsiteX113" fmla="*/ 150023 w 424035"/>
                <a:gd name="connsiteY113" fmla="*/ 238757 h 503035"/>
                <a:gd name="connsiteX114" fmla="*/ 149403 w 424035"/>
                <a:gd name="connsiteY114" fmla="*/ 238465 h 503035"/>
                <a:gd name="connsiteX115" fmla="*/ 130907 w 424035"/>
                <a:gd name="connsiteY115" fmla="*/ 228879 h 503035"/>
                <a:gd name="connsiteX116" fmla="*/ 119787 w 424035"/>
                <a:gd name="connsiteY116" fmla="*/ 229067 h 503035"/>
                <a:gd name="connsiteX117" fmla="*/ 80002 w 424035"/>
                <a:gd name="connsiteY117" fmla="*/ 251420 h 503035"/>
                <a:gd name="connsiteX118" fmla="*/ 75633 w 424035"/>
                <a:gd name="connsiteY118" fmla="*/ 255711 h 503035"/>
                <a:gd name="connsiteX119" fmla="*/ 49252 w 424035"/>
                <a:gd name="connsiteY119" fmla="*/ 300736 h 503035"/>
                <a:gd name="connsiteX120" fmla="*/ 47762 w 424035"/>
                <a:gd name="connsiteY120" fmla="*/ 305006 h 503035"/>
                <a:gd name="connsiteX121" fmla="*/ 43779 w 424035"/>
                <a:gd name="connsiteY121" fmla="*/ 332924 h 503035"/>
                <a:gd name="connsiteX122" fmla="*/ 43509 w 424035"/>
                <a:gd name="connsiteY122" fmla="*/ 334839 h 503035"/>
                <a:gd name="connsiteX123" fmla="*/ 41642 w 424035"/>
                <a:gd name="connsiteY123" fmla="*/ 335255 h 503035"/>
                <a:gd name="connsiteX124" fmla="*/ 13672 w 424035"/>
                <a:gd name="connsiteY124" fmla="*/ 341770 h 503035"/>
                <a:gd name="connsiteX125" fmla="*/ 4719 w 424035"/>
                <a:gd name="connsiteY125" fmla="*/ 351635 h 503035"/>
                <a:gd name="connsiteX126" fmla="*/ 2537 w 424035"/>
                <a:gd name="connsiteY126" fmla="*/ 368021 h 503035"/>
                <a:gd name="connsiteX127" fmla="*/ 2515 w 424035"/>
                <a:gd name="connsiteY127" fmla="*/ 368077 h 503035"/>
                <a:gd name="connsiteX128" fmla="*/ 149 w 424035"/>
                <a:gd name="connsiteY128" fmla="*/ 382831 h 503035"/>
                <a:gd name="connsiteX129" fmla="*/ 8286 w 424035"/>
                <a:gd name="connsiteY129" fmla="*/ 395892 h 503035"/>
                <a:gd name="connsiteX130" fmla="*/ 57774 w 424035"/>
                <a:gd name="connsiteY130" fmla="*/ 411041 h 503035"/>
                <a:gd name="connsiteX131" fmla="*/ 58989 w 424035"/>
                <a:gd name="connsiteY131" fmla="*/ 411423 h 503035"/>
                <a:gd name="connsiteX132" fmla="*/ 59506 w 424035"/>
                <a:gd name="connsiteY132" fmla="*/ 412560 h 503035"/>
                <a:gd name="connsiteX133" fmla="*/ 71904 w 424035"/>
                <a:gd name="connsiteY133" fmla="*/ 439428 h 503035"/>
                <a:gd name="connsiteX134" fmla="*/ 72376 w 424035"/>
                <a:gd name="connsiteY134" fmla="*/ 440430 h 503035"/>
                <a:gd name="connsiteX135" fmla="*/ 72017 w 424035"/>
                <a:gd name="connsiteY135" fmla="*/ 441465 h 503035"/>
                <a:gd name="connsiteX136" fmla="*/ 65818 w 424035"/>
                <a:gd name="connsiteY136" fmla="*/ 460083 h 503035"/>
                <a:gd name="connsiteX137" fmla="*/ 65547 w 424035"/>
                <a:gd name="connsiteY137" fmla="*/ 460893 h 503035"/>
                <a:gd name="connsiteX138" fmla="*/ 64884 w 424035"/>
                <a:gd name="connsiteY138" fmla="*/ 461411 h 503035"/>
                <a:gd name="connsiteX139" fmla="*/ 49173 w 424035"/>
                <a:gd name="connsiteY139" fmla="*/ 473730 h 503035"/>
                <a:gd name="connsiteX140" fmla="*/ 45287 w 424035"/>
                <a:gd name="connsiteY140" fmla="*/ 486658 h 503035"/>
                <a:gd name="connsiteX141" fmla="*/ 50743 w 424035"/>
                <a:gd name="connsiteY141" fmla="*/ 503035 h 50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24035" h="503035">
                  <a:moveTo>
                    <a:pt x="50744" y="503035"/>
                  </a:moveTo>
                  <a:lnTo>
                    <a:pt x="64729" y="484622"/>
                  </a:lnTo>
                  <a:cubicBezTo>
                    <a:pt x="66747" y="481965"/>
                    <a:pt x="69802" y="480294"/>
                    <a:pt x="73127" y="480030"/>
                  </a:cubicBezTo>
                  <a:lnTo>
                    <a:pt x="115413" y="476674"/>
                  </a:lnTo>
                  <a:cubicBezTo>
                    <a:pt x="121012" y="476230"/>
                    <a:pt x="125508" y="471870"/>
                    <a:pt x="126126" y="466284"/>
                  </a:cubicBezTo>
                  <a:lnTo>
                    <a:pt x="128894" y="441302"/>
                  </a:lnTo>
                  <a:cubicBezTo>
                    <a:pt x="129312" y="437528"/>
                    <a:pt x="131531" y="434191"/>
                    <a:pt x="134849" y="432348"/>
                  </a:cubicBezTo>
                  <a:lnTo>
                    <a:pt x="153676" y="421892"/>
                  </a:lnTo>
                  <a:cubicBezTo>
                    <a:pt x="155597" y="420825"/>
                    <a:pt x="157778" y="420321"/>
                    <a:pt x="159972" y="420435"/>
                  </a:cubicBezTo>
                  <a:lnTo>
                    <a:pt x="181517" y="421563"/>
                  </a:lnTo>
                  <a:cubicBezTo>
                    <a:pt x="183922" y="421689"/>
                    <a:pt x="186229" y="422554"/>
                    <a:pt x="188125" y="424039"/>
                  </a:cubicBezTo>
                  <a:lnTo>
                    <a:pt x="211926" y="442686"/>
                  </a:lnTo>
                  <a:cubicBezTo>
                    <a:pt x="216459" y="446237"/>
                    <a:pt x="222898" y="445965"/>
                    <a:pt x="227116" y="442045"/>
                  </a:cubicBezTo>
                  <a:lnTo>
                    <a:pt x="233839" y="435797"/>
                  </a:lnTo>
                  <a:cubicBezTo>
                    <a:pt x="237911" y="432013"/>
                    <a:pt x="238764" y="425888"/>
                    <a:pt x="235882" y="421134"/>
                  </a:cubicBezTo>
                  <a:lnTo>
                    <a:pt x="216087" y="388490"/>
                  </a:lnTo>
                  <a:cubicBezTo>
                    <a:pt x="215546" y="387596"/>
                    <a:pt x="215126" y="386635"/>
                    <a:pt x="214840" y="385631"/>
                  </a:cubicBezTo>
                  <a:lnTo>
                    <a:pt x="205083" y="351469"/>
                  </a:lnTo>
                  <a:cubicBezTo>
                    <a:pt x="203945" y="347482"/>
                    <a:pt x="204997" y="343190"/>
                    <a:pt x="207850" y="340183"/>
                  </a:cubicBezTo>
                  <a:lnTo>
                    <a:pt x="229639" y="317214"/>
                  </a:lnTo>
                  <a:cubicBezTo>
                    <a:pt x="231061" y="315716"/>
                    <a:pt x="232853" y="314620"/>
                    <a:pt x="234834" y="314038"/>
                  </a:cubicBezTo>
                  <a:lnTo>
                    <a:pt x="250420" y="309460"/>
                  </a:lnTo>
                  <a:cubicBezTo>
                    <a:pt x="254678" y="308210"/>
                    <a:pt x="259277" y="309475"/>
                    <a:pt x="262298" y="312727"/>
                  </a:cubicBezTo>
                  <a:lnTo>
                    <a:pt x="293293" y="346104"/>
                  </a:lnTo>
                  <a:cubicBezTo>
                    <a:pt x="295334" y="348302"/>
                    <a:pt x="298141" y="349633"/>
                    <a:pt x="301134" y="349822"/>
                  </a:cubicBezTo>
                  <a:lnTo>
                    <a:pt x="377561" y="354649"/>
                  </a:lnTo>
                  <a:lnTo>
                    <a:pt x="377584" y="354424"/>
                  </a:lnTo>
                  <a:lnTo>
                    <a:pt x="377663" y="353906"/>
                  </a:lnTo>
                  <a:lnTo>
                    <a:pt x="377922" y="353444"/>
                  </a:lnTo>
                  <a:lnTo>
                    <a:pt x="394785" y="323330"/>
                  </a:lnTo>
                  <a:cubicBezTo>
                    <a:pt x="397880" y="317803"/>
                    <a:pt x="396023" y="310815"/>
                    <a:pt x="390594" y="307555"/>
                  </a:cubicBezTo>
                  <a:lnTo>
                    <a:pt x="340696" y="277602"/>
                  </a:lnTo>
                  <a:lnTo>
                    <a:pt x="339222" y="276724"/>
                  </a:lnTo>
                  <a:lnTo>
                    <a:pt x="339335" y="275048"/>
                  </a:lnTo>
                  <a:lnTo>
                    <a:pt x="341404" y="243002"/>
                  </a:lnTo>
                  <a:lnTo>
                    <a:pt x="341495" y="241707"/>
                  </a:lnTo>
                  <a:lnTo>
                    <a:pt x="342530" y="240930"/>
                  </a:lnTo>
                  <a:lnTo>
                    <a:pt x="418465" y="184175"/>
                  </a:lnTo>
                  <a:cubicBezTo>
                    <a:pt x="421361" y="182011"/>
                    <a:pt x="423096" y="178629"/>
                    <a:pt x="423165" y="175013"/>
                  </a:cubicBezTo>
                  <a:lnTo>
                    <a:pt x="424033" y="129877"/>
                  </a:lnTo>
                  <a:cubicBezTo>
                    <a:pt x="424048" y="129071"/>
                    <a:pt x="423981" y="128265"/>
                    <a:pt x="423831" y="127473"/>
                  </a:cubicBezTo>
                  <a:lnTo>
                    <a:pt x="417736" y="95255"/>
                  </a:lnTo>
                  <a:cubicBezTo>
                    <a:pt x="417282" y="92855"/>
                    <a:pt x="416089" y="90656"/>
                    <a:pt x="414324" y="88968"/>
                  </a:cubicBezTo>
                  <a:lnTo>
                    <a:pt x="395494" y="70944"/>
                  </a:lnTo>
                  <a:lnTo>
                    <a:pt x="383883" y="78068"/>
                  </a:lnTo>
                  <a:lnTo>
                    <a:pt x="382894" y="78677"/>
                  </a:lnTo>
                  <a:lnTo>
                    <a:pt x="381746" y="78418"/>
                  </a:lnTo>
                  <a:lnTo>
                    <a:pt x="361080" y="73240"/>
                  </a:lnTo>
                  <a:lnTo>
                    <a:pt x="360451" y="73082"/>
                  </a:lnTo>
                  <a:lnTo>
                    <a:pt x="359944" y="72655"/>
                  </a:lnTo>
                  <a:lnTo>
                    <a:pt x="277629" y="2061"/>
                  </a:lnTo>
                  <a:cubicBezTo>
                    <a:pt x="275520" y="252"/>
                    <a:pt x="272664" y="-420"/>
                    <a:pt x="269970" y="260"/>
                  </a:cubicBezTo>
                  <a:lnTo>
                    <a:pt x="264925" y="1532"/>
                  </a:lnTo>
                  <a:cubicBezTo>
                    <a:pt x="261559" y="2381"/>
                    <a:pt x="259039" y="5182"/>
                    <a:pt x="258547" y="8620"/>
                  </a:cubicBezTo>
                  <a:lnTo>
                    <a:pt x="255231" y="31806"/>
                  </a:lnTo>
                  <a:lnTo>
                    <a:pt x="255164" y="32291"/>
                  </a:lnTo>
                  <a:lnTo>
                    <a:pt x="254927" y="32741"/>
                  </a:lnTo>
                  <a:lnTo>
                    <a:pt x="238768" y="62751"/>
                  </a:lnTo>
                  <a:cubicBezTo>
                    <a:pt x="237580" y="64958"/>
                    <a:pt x="237130" y="67487"/>
                    <a:pt x="237485" y="69968"/>
                  </a:cubicBezTo>
                  <a:lnTo>
                    <a:pt x="238922" y="80019"/>
                  </a:lnTo>
                  <a:cubicBezTo>
                    <a:pt x="239201" y="81967"/>
                    <a:pt x="239966" y="83814"/>
                    <a:pt x="241146" y="85389"/>
                  </a:cubicBezTo>
                  <a:lnTo>
                    <a:pt x="257347" y="107008"/>
                  </a:lnTo>
                  <a:lnTo>
                    <a:pt x="258381" y="108370"/>
                  </a:lnTo>
                  <a:lnTo>
                    <a:pt x="257593" y="109923"/>
                  </a:lnTo>
                  <a:lnTo>
                    <a:pt x="247064" y="130994"/>
                  </a:lnTo>
                  <a:lnTo>
                    <a:pt x="246682" y="131771"/>
                  </a:lnTo>
                  <a:lnTo>
                    <a:pt x="245917" y="132187"/>
                  </a:lnTo>
                  <a:lnTo>
                    <a:pt x="230122" y="140968"/>
                  </a:lnTo>
                  <a:lnTo>
                    <a:pt x="228322" y="141969"/>
                  </a:lnTo>
                  <a:lnTo>
                    <a:pt x="226837" y="140506"/>
                  </a:lnTo>
                  <a:lnTo>
                    <a:pt x="197793" y="112316"/>
                  </a:lnTo>
                  <a:cubicBezTo>
                    <a:pt x="197372" y="111907"/>
                    <a:pt x="196921" y="111531"/>
                    <a:pt x="196443" y="111190"/>
                  </a:cubicBezTo>
                  <a:lnTo>
                    <a:pt x="188203" y="105304"/>
                  </a:lnTo>
                  <a:cubicBezTo>
                    <a:pt x="186525" y="104105"/>
                    <a:pt x="184560" y="103371"/>
                    <a:pt x="182507" y="103175"/>
                  </a:cubicBezTo>
                  <a:lnTo>
                    <a:pt x="171852" y="102162"/>
                  </a:lnTo>
                  <a:cubicBezTo>
                    <a:pt x="169800" y="101967"/>
                    <a:pt x="167734" y="102317"/>
                    <a:pt x="165861" y="103177"/>
                  </a:cubicBezTo>
                  <a:lnTo>
                    <a:pt x="148336" y="111218"/>
                  </a:lnTo>
                  <a:lnTo>
                    <a:pt x="146771" y="111927"/>
                  </a:lnTo>
                  <a:lnTo>
                    <a:pt x="145444" y="110857"/>
                  </a:lnTo>
                  <a:lnTo>
                    <a:pt x="127884" y="96811"/>
                  </a:lnTo>
                  <a:lnTo>
                    <a:pt x="126848" y="95967"/>
                  </a:lnTo>
                  <a:lnTo>
                    <a:pt x="126848" y="94671"/>
                  </a:lnTo>
                  <a:lnTo>
                    <a:pt x="126071" y="61631"/>
                  </a:lnTo>
                  <a:cubicBezTo>
                    <a:pt x="126013" y="59161"/>
                    <a:pt x="125177" y="56774"/>
                    <a:pt x="123681" y="54808"/>
                  </a:cubicBezTo>
                  <a:lnTo>
                    <a:pt x="113769" y="41782"/>
                  </a:lnTo>
                  <a:cubicBezTo>
                    <a:pt x="111761" y="39143"/>
                    <a:pt x="108731" y="37480"/>
                    <a:pt x="105428" y="37203"/>
                  </a:cubicBezTo>
                  <a:lnTo>
                    <a:pt x="95466" y="36368"/>
                  </a:lnTo>
                  <a:cubicBezTo>
                    <a:pt x="93006" y="36162"/>
                    <a:pt x="90543" y="36739"/>
                    <a:pt x="88430" y="38016"/>
                  </a:cubicBezTo>
                  <a:lnTo>
                    <a:pt x="59249" y="55666"/>
                  </a:lnTo>
                  <a:cubicBezTo>
                    <a:pt x="56900" y="57086"/>
                    <a:pt x="55125" y="59287"/>
                    <a:pt x="54233" y="61884"/>
                  </a:cubicBezTo>
                  <a:lnTo>
                    <a:pt x="48135" y="79630"/>
                  </a:lnTo>
                  <a:cubicBezTo>
                    <a:pt x="47172" y="82432"/>
                    <a:pt x="47306" y="85495"/>
                    <a:pt x="48510" y="88202"/>
                  </a:cubicBezTo>
                  <a:lnTo>
                    <a:pt x="65833" y="127161"/>
                  </a:lnTo>
                  <a:cubicBezTo>
                    <a:pt x="66585" y="128851"/>
                    <a:pt x="67726" y="130340"/>
                    <a:pt x="69164" y="131504"/>
                  </a:cubicBezTo>
                  <a:lnTo>
                    <a:pt x="82803" y="142554"/>
                  </a:lnTo>
                  <a:cubicBezTo>
                    <a:pt x="83905" y="143447"/>
                    <a:pt x="85160" y="144132"/>
                    <a:pt x="86507" y="144576"/>
                  </a:cubicBezTo>
                  <a:lnTo>
                    <a:pt x="158024" y="168161"/>
                  </a:lnTo>
                  <a:cubicBezTo>
                    <a:pt x="161035" y="169154"/>
                    <a:pt x="164320" y="168883"/>
                    <a:pt x="167128" y="167410"/>
                  </a:cubicBezTo>
                  <a:lnTo>
                    <a:pt x="180093" y="160609"/>
                  </a:lnTo>
                  <a:lnTo>
                    <a:pt x="180206" y="160586"/>
                  </a:lnTo>
                  <a:lnTo>
                    <a:pt x="193379" y="154429"/>
                  </a:lnTo>
                  <a:lnTo>
                    <a:pt x="195180" y="153585"/>
                  </a:lnTo>
                  <a:lnTo>
                    <a:pt x="196575" y="155014"/>
                  </a:lnTo>
                  <a:lnTo>
                    <a:pt x="219388" y="178708"/>
                  </a:lnTo>
                  <a:lnTo>
                    <a:pt x="221526" y="180936"/>
                  </a:lnTo>
                  <a:lnTo>
                    <a:pt x="219097" y="182850"/>
                  </a:lnTo>
                  <a:lnTo>
                    <a:pt x="202436" y="196031"/>
                  </a:lnTo>
                  <a:lnTo>
                    <a:pt x="202019" y="196346"/>
                  </a:lnTo>
                  <a:lnTo>
                    <a:pt x="201513" y="196515"/>
                  </a:lnTo>
                  <a:lnTo>
                    <a:pt x="183615" y="202070"/>
                  </a:lnTo>
                  <a:cubicBezTo>
                    <a:pt x="179826" y="203245"/>
                    <a:pt x="176890" y="206260"/>
                    <a:pt x="175813" y="210080"/>
                  </a:cubicBezTo>
                  <a:lnTo>
                    <a:pt x="168304" y="236721"/>
                  </a:lnTo>
                  <a:lnTo>
                    <a:pt x="167719" y="238757"/>
                  </a:lnTo>
                  <a:lnTo>
                    <a:pt x="150023" y="238757"/>
                  </a:lnTo>
                  <a:lnTo>
                    <a:pt x="149403" y="238465"/>
                  </a:lnTo>
                  <a:lnTo>
                    <a:pt x="130907" y="228879"/>
                  </a:lnTo>
                  <a:cubicBezTo>
                    <a:pt x="127405" y="227065"/>
                    <a:pt x="123225" y="227135"/>
                    <a:pt x="119787" y="229067"/>
                  </a:cubicBezTo>
                  <a:lnTo>
                    <a:pt x="80002" y="251420"/>
                  </a:lnTo>
                  <a:cubicBezTo>
                    <a:pt x="78191" y="252438"/>
                    <a:pt x="76683" y="253918"/>
                    <a:pt x="75633" y="255711"/>
                  </a:cubicBezTo>
                  <a:lnTo>
                    <a:pt x="49252" y="300736"/>
                  </a:lnTo>
                  <a:cubicBezTo>
                    <a:pt x="48483" y="302049"/>
                    <a:pt x="47977" y="303500"/>
                    <a:pt x="47762" y="305006"/>
                  </a:cubicBezTo>
                  <a:lnTo>
                    <a:pt x="43779" y="332924"/>
                  </a:lnTo>
                  <a:lnTo>
                    <a:pt x="43509" y="334839"/>
                  </a:lnTo>
                  <a:lnTo>
                    <a:pt x="41642" y="335255"/>
                  </a:lnTo>
                  <a:lnTo>
                    <a:pt x="13672" y="341770"/>
                  </a:lnTo>
                  <a:cubicBezTo>
                    <a:pt x="8928" y="342875"/>
                    <a:pt x="5362" y="346804"/>
                    <a:pt x="4719" y="351635"/>
                  </a:cubicBezTo>
                  <a:lnTo>
                    <a:pt x="2537" y="368021"/>
                  </a:lnTo>
                  <a:lnTo>
                    <a:pt x="2515" y="368077"/>
                  </a:lnTo>
                  <a:lnTo>
                    <a:pt x="149" y="382831"/>
                  </a:lnTo>
                  <a:cubicBezTo>
                    <a:pt x="-777" y="388606"/>
                    <a:pt x="2695" y="394180"/>
                    <a:pt x="8286" y="395892"/>
                  </a:cubicBezTo>
                  <a:lnTo>
                    <a:pt x="57774" y="411041"/>
                  </a:lnTo>
                  <a:lnTo>
                    <a:pt x="58989" y="411423"/>
                  </a:lnTo>
                  <a:lnTo>
                    <a:pt x="59506" y="412560"/>
                  </a:lnTo>
                  <a:lnTo>
                    <a:pt x="71904" y="439428"/>
                  </a:lnTo>
                  <a:lnTo>
                    <a:pt x="72376" y="440430"/>
                  </a:lnTo>
                  <a:lnTo>
                    <a:pt x="72017" y="441465"/>
                  </a:lnTo>
                  <a:lnTo>
                    <a:pt x="65818" y="460083"/>
                  </a:lnTo>
                  <a:lnTo>
                    <a:pt x="65547" y="460893"/>
                  </a:lnTo>
                  <a:lnTo>
                    <a:pt x="64884" y="461411"/>
                  </a:lnTo>
                  <a:lnTo>
                    <a:pt x="49173" y="473730"/>
                  </a:lnTo>
                  <a:cubicBezTo>
                    <a:pt x="45277" y="476785"/>
                    <a:pt x="43722" y="481960"/>
                    <a:pt x="45287" y="486658"/>
                  </a:cubicBezTo>
                  <a:lnTo>
                    <a:pt x="50743" y="50303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17" name="Полилиния: фигура 149">
              <a:extLst>
                <a:ext uri="{FF2B5EF4-FFF2-40B4-BE49-F238E27FC236}">
                  <a16:creationId xmlns:a16="http://schemas.microsoft.com/office/drawing/2014/main" id="{7FB6A7E2-24B5-2234-2EB7-C10C54184F22}"/>
                </a:ext>
              </a:extLst>
            </p:cNvPr>
            <p:cNvSpPr/>
            <p:nvPr/>
          </p:nvSpPr>
          <p:spPr>
            <a:xfrm rot="193056">
              <a:off x="9066537" y="3587301"/>
              <a:ext cx="237823" cy="272410"/>
            </a:xfrm>
            <a:custGeom>
              <a:avLst/>
              <a:gdLst>
                <a:gd name="connsiteX0" fmla="*/ 489444 w 636779"/>
                <a:gd name="connsiteY0" fmla="*/ 0 h 729386"/>
                <a:gd name="connsiteX1" fmla="*/ 475117 w 636779"/>
                <a:gd name="connsiteY1" fmla="*/ 24568 h 729386"/>
                <a:gd name="connsiteX2" fmla="*/ 474501 w 636779"/>
                <a:gd name="connsiteY2" fmla="*/ 25781 h 729386"/>
                <a:gd name="connsiteX3" fmla="*/ 464244 w 636779"/>
                <a:gd name="connsiteY3" fmla="*/ 49267 h 729386"/>
                <a:gd name="connsiteX4" fmla="*/ 464086 w 636779"/>
                <a:gd name="connsiteY4" fmla="*/ 49594 h 729386"/>
                <a:gd name="connsiteX5" fmla="*/ 463907 w 636779"/>
                <a:gd name="connsiteY5" fmla="*/ 49841 h 729386"/>
                <a:gd name="connsiteX6" fmla="*/ 415600 w 636779"/>
                <a:gd name="connsiteY6" fmla="*/ 113820 h 729386"/>
                <a:gd name="connsiteX7" fmla="*/ 415487 w 636779"/>
                <a:gd name="connsiteY7" fmla="*/ 113978 h 729386"/>
                <a:gd name="connsiteX8" fmla="*/ 415319 w 636779"/>
                <a:gd name="connsiteY8" fmla="*/ 114146 h 729386"/>
                <a:gd name="connsiteX9" fmla="*/ 342848 w 636779"/>
                <a:gd name="connsiteY9" fmla="*/ 185227 h 729386"/>
                <a:gd name="connsiteX10" fmla="*/ 342477 w 636779"/>
                <a:gd name="connsiteY10" fmla="*/ 185588 h 729386"/>
                <a:gd name="connsiteX11" fmla="*/ 342038 w 636779"/>
                <a:gd name="connsiteY11" fmla="*/ 185779 h 729386"/>
                <a:gd name="connsiteX12" fmla="*/ 287584 w 636779"/>
                <a:gd name="connsiteY12" fmla="*/ 210563 h 729386"/>
                <a:gd name="connsiteX13" fmla="*/ 280735 w 636779"/>
                <a:gd name="connsiteY13" fmla="*/ 220670 h 729386"/>
                <a:gd name="connsiteX14" fmla="*/ 279921 w 636779"/>
                <a:gd name="connsiteY14" fmla="*/ 237758 h 729386"/>
                <a:gd name="connsiteX15" fmla="*/ 281223 w 636779"/>
                <a:gd name="connsiteY15" fmla="*/ 243712 h 729386"/>
                <a:gd name="connsiteX16" fmla="*/ 299323 w 636779"/>
                <a:gd name="connsiteY16" fmla="*/ 278618 h 729386"/>
                <a:gd name="connsiteX17" fmla="*/ 300189 w 636779"/>
                <a:gd name="connsiteY17" fmla="*/ 280307 h 729386"/>
                <a:gd name="connsiteX18" fmla="*/ 298941 w 636779"/>
                <a:gd name="connsiteY18" fmla="*/ 281724 h 729386"/>
                <a:gd name="connsiteX19" fmla="*/ 274931 w 636779"/>
                <a:gd name="connsiteY19" fmla="*/ 309562 h 729386"/>
                <a:gd name="connsiteX20" fmla="*/ 272148 w 636779"/>
                <a:gd name="connsiteY20" fmla="*/ 316015 h 729386"/>
                <a:gd name="connsiteX21" fmla="*/ 268363 w 636779"/>
                <a:gd name="connsiteY21" fmla="*/ 352716 h 729386"/>
                <a:gd name="connsiteX22" fmla="*/ 268273 w 636779"/>
                <a:gd name="connsiteY22" fmla="*/ 353526 h 729386"/>
                <a:gd name="connsiteX23" fmla="*/ 267755 w 636779"/>
                <a:gd name="connsiteY23" fmla="*/ 354178 h 729386"/>
                <a:gd name="connsiteX24" fmla="*/ 250690 w 636779"/>
                <a:gd name="connsiteY24" fmla="*/ 375508 h 729386"/>
                <a:gd name="connsiteX25" fmla="*/ 249913 w 636779"/>
                <a:gd name="connsiteY25" fmla="*/ 376476 h 729386"/>
                <a:gd name="connsiteX26" fmla="*/ 248653 w 636779"/>
                <a:gd name="connsiteY26" fmla="*/ 376545 h 729386"/>
                <a:gd name="connsiteX27" fmla="*/ 200034 w 636779"/>
                <a:gd name="connsiteY27" fmla="*/ 378865 h 729386"/>
                <a:gd name="connsiteX28" fmla="*/ 189160 w 636779"/>
                <a:gd name="connsiteY28" fmla="*/ 388028 h 729386"/>
                <a:gd name="connsiteX29" fmla="*/ 183044 w 636779"/>
                <a:gd name="connsiteY29" fmla="*/ 415579 h 729386"/>
                <a:gd name="connsiteX30" fmla="*/ 182797 w 636779"/>
                <a:gd name="connsiteY30" fmla="*/ 416716 h 729386"/>
                <a:gd name="connsiteX31" fmla="*/ 181829 w 636779"/>
                <a:gd name="connsiteY31" fmla="*/ 417335 h 729386"/>
                <a:gd name="connsiteX32" fmla="*/ 157665 w 636779"/>
                <a:gd name="connsiteY32" fmla="*/ 432970 h 729386"/>
                <a:gd name="connsiteX33" fmla="*/ 155663 w 636779"/>
                <a:gd name="connsiteY33" fmla="*/ 434264 h 729386"/>
                <a:gd name="connsiteX34" fmla="*/ 154065 w 636779"/>
                <a:gd name="connsiteY34" fmla="*/ 432486 h 729386"/>
                <a:gd name="connsiteX35" fmla="*/ 141305 w 636779"/>
                <a:gd name="connsiteY35" fmla="*/ 418309 h 729386"/>
                <a:gd name="connsiteX36" fmla="*/ 124766 w 636779"/>
                <a:gd name="connsiteY36" fmla="*/ 417442 h 729386"/>
                <a:gd name="connsiteX37" fmla="*/ 122701 w 636779"/>
                <a:gd name="connsiteY37" fmla="*/ 419893 h 729386"/>
                <a:gd name="connsiteX38" fmla="*/ 98839 w 636779"/>
                <a:gd name="connsiteY38" fmla="*/ 457699 h 729386"/>
                <a:gd name="connsiteX39" fmla="*/ 98109 w 636779"/>
                <a:gd name="connsiteY39" fmla="*/ 458870 h 729386"/>
                <a:gd name="connsiteX40" fmla="*/ 96759 w 636779"/>
                <a:gd name="connsiteY40" fmla="*/ 458993 h 729386"/>
                <a:gd name="connsiteX41" fmla="*/ 48563 w 636779"/>
                <a:gd name="connsiteY41" fmla="*/ 464072 h 729386"/>
                <a:gd name="connsiteX42" fmla="*/ 40846 w 636779"/>
                <a:gd name="connsiteY42" fmla="*/ 468161 h 729386"/>
                <a:gd name="connsiteX43" fmla="*/ 2768 w 636779"/>
                <a:gd name="connsiteY43" fmla="*/ 513230 h 729386"/>
                <a:gd name="connsiteX44" fmla="*/ 566 w 636779"/>
                <a:gd name="connsiteY44" fmla="*/ 524392 h 729386"/>
                <a:gd name="connsiteX45" fmla="*/ 5533 w 636779"/>
                <a:gd name="connsiteY45" fmla="*/ 539801 h 729386"/>
                <a:gd name="connsiteX46" fmla="*/ 9364 w 636779"/>
                <a:gd name="connsiteY46" fmla="*/ 545355 h 729386"/>
                <a:gd name="connsiteX47" fmla="*/ 26378 w 636779"/>
                <a:gd name="connsiteY47" fmla="*/ 558970 h 729386"/>
                <a:gd name="connsiteX48" fmla="*/ 28971 w 636779"/>
                <a:gd name="connsiteY48" fmla="*/ 560541 h 729386"/>
                <a:gd name="connsiteX49" fmla="*/ 77254 w 636779"/>
                <a:gd name="connsiteY49" fmla="*/ 581826 h 729386"/>
                <a:gd name="connsiteX50" fmla="*/ 80244 w 636779"/>
                <a:gd name="connsiteY50" fmla="*/ 582692 h 729386"/>
                <a:gd name="connsiteX51" fmla="*/ 92998 w 636779"/>
                <a:gd name="connsiteY51" fmla="*/ 584600 h 729386"/>
                <a:gd name="connsiteX52" fmla="*/ 97593 w 636779"/>
                <a:gd name="connsiteY52" fmla="*/ 584373 h 729386"/>
                <a:gd name="connsiteX53" fmla="*/ 112891 w 636779"/>
                <a:gd name="connsiteY53" fmla="*/ 580513 h 729386"/>
                <a:gd name="connsiteX54" fmla="*/ 114308 w 636779"/>
                <a:gd name="connsiteY54" fmla="*/ 580164 h 729386"/>
                <a:gd name="connsiteX55" fmla="*/ 115388 w 636779"/>
                <a:gd name="connsiteY55" fmla="*/ 581097 h 729386"/>
                <a:gd name="connsiteX56" fmla="*/ 199573 w 636779"/>
                <a:gd name="connsiteY56" fmla="*/ 653303 h 729386"/>
                <a:gd name="connsiteX57" fmla="*/ 204358 w 636779"/>
                <a:gd name="connsiteY57" fmla="*/ 655775 h 729386"/>
                <a:gd name="connsiteX58" fmla="*/ 215770 w 636779"/>
                <a:gd name="connsiteY58" fmla="*/ 658627 h 729386"/>
                <a:gd name="connsiteX59" fmla="*/ 224748 w 636779"/>
                <a:gd name="connsiteY59" fmla="*/ 657236 h 729386"/>
                <a:gd name="connsiteX60" fmla="*/ 232993 w 636779"/>
                <a:gd name="connsiteY60" fmla="*/ 652156 h 729386"/>
                <a:gd name="connsiteX61" fmla="*/ 234816 w 636779"/>
                <a:gd name="connsiteY61" fmla="*/ 651053 h 729386"/>
                <a:gd name="connsiteX62" fmla="*/ 236391 w 636779"/>
                <a:gd name="connsiteY62" fmla="*/ 652539 h 729386"/>
                <a:gd name="connsiteX63" fmla="*/ 260151 w 636779"/>
                <a:gd name="connsiteY63" fmla="*/ 675265 h 729386"/>
                <a:gd name="connsiteX64" fmla="*/ 260803 w 636779"/>
                <a:gd name="connsiteY64" fmla="*/ 675917 h 729386"/>
                <a:gd name="connsiteX65" fmla="*/ 260982 w 636779"/>
                <a:gd name="connsiteY65" fmla="*/ 676784 h 729386"/>
                <a:gd name="connsiteX66" fmla="*/ 263998 w 636779"/>
                <a:gd name="connsiteY66" fmla="*/ 692847 h 729386"/>
                <a:gd name="connsiteX67" fmla="*/ 323531 w 636779"/>
                <a:gd name="connsiteY67" fmla="*/ 674623 h 729386"/>
                <a:gd name="connsiteX68" fmla="*/ 324386 w 636779"/>
                <a:gd name="connsiteY68" fmla="*/ 674364 h 729386"/>
                <a:gd name="connsiteX69" fmla="*/ 325242 w 636779"/>
                <a:gd name="connsiteY69" fmla="*/ 674656 h 729386"/>
                <a:gd name="connsiteX70" fmla="*/ 378993 w 636779"/>
                <a:gd name="connsiteY70" fmla="*/ 693263 h 729386"/>
                <a:gd name="connsiteX71" fmla="*/ 379780 w 636779"/>
                <a:gd name="connsiteY71" fmla="*/ 693522 h 729386"/>
                <a:gd name="connsiteX72" fmla="*/ 380275 w 636779"/>
                <a:gd name="connsiteY72" fmla="*/ 694208 h 729386"/>
                <a:gd name="connsiteX73" fmla="*/ 397784 w 636779"/>
                <a:gd name="connsiteY73" fmla="*/ 716804 h 729386"/>
                <a:gd name="connsiteX74" fmla="*/ 412276 w 636779"/>
                <a:gd name="connsiteY74" fmla="*/ 720105 h 729386"/>
                <a:gd name="connsiteX75" fmla="*/ 432609 w 636779"/>
                <a:gd name="connsiteY75" fmla="*/ 709933 h 729386"/>
                <a:gd name="connsiteX76" fmla="*/ 433847 w 636779"/>
                <a:gd name="connsiteY76" fmla="*/ 709325 h 729386"/>
                <a:gd name="connsiteX77" fmla="*/ 435072 w 636779"/>
                <a:gd name="connsiteY77" fmla="*/ 709899 h 729386"/>
                <a:gd name="connsiteX78" fmla="*/ 473555 w 636779"/>
                <a:gd name="connsiteY78" fmla="*/ 728247 h 729386"/>
                <a:gd name="connsiteX79" fmla="*/ 481746 w 636779"/>
                <a:gd name="connsiteY79" fmla="*/ 728954 h 729386"/>
                <a:gd name="connsiteX80" fmla="*/ 489778 w 636779"/>
                <a:gd name="connsiteY80" fmla="*/ 726707 h 729386"/>
                <a:gd name="connsiteX81" fmla="*/ 498330 w 636779"/>
                <a:gd name="connsiteY81" fmla="*/ 715077 h 729386"/>
                <a:gd name="connsiteX82" fmla="*/ 497239 w 636779"/>
                <a:gd name="connsiteY82" fmla="*/ 678079 h 729386"/>
                <a:gd name="connsiteX83" fmla="*/ 497228 w 636779"/>
                <a:gd name="connsiteY83" fmla="*/ 677403 h 729386"/>
                <a:gd name="connsiteX84" fmla="*/ 497520 w 636779"/>
                <a:gd name="connsiteY84" fmla="*/ 676818 h 729386"/>
                <a:gd name="connsiteX85" fmla="*/ 521662 w 636779"/>
                <a:gd name="connsiteY85" fmla="*/ 625638 h 729386"/>
                <a:gd name="connsiteX86" fmla="*/ 522450 w 636779"/>
                <a:gd name="connsiteY86" fmla="*/ 623994 h 729386"/>
                <a:gd name="connsiteX87" fmla="*/ 524296 w 636779"/>
                <a:gd name="connsiteY87" fmla="*/ 624029 h 729386"/>
                <a:gd name="connsiteX88" fmla="*/ 602295 w 636779"/>
                <a:gd name="connsiteY88" fmla="*/ 626580 h 729386"/>
                <a:gd name="connsiteX89" fmla="*/ 612812 w 636779"/>
                <a:gd name="connsiteY89" fmla="*/ 620742 h 729386"/>
                <a:gd name="connsiteX90" fmla="*/ 635202 w 636779"/>
                <a:gd name="connsiteY90" fmla="*/ 582068 h 729386"/>
                <a:gd name="connsiteX91" fmla="*/ 634815 w 636779"/>
                <a:gd name="connsiteY91" fmla="*/ 569699 h 729386"/>
                <a:gd name="connsiteX92" fmla="*/ 617083 w 636779"/>
                <a:gd name="connsiteY92" fmla="*/ 543064 h 729386"/>
                <a:gd name="connsiteX93" fmla="*/ 616544 w 636779"/>
                <a:gd name="connsiteY93" fmla="*/ 542254 h 729386"/>
                <a:gd name="connsiteX94" fmla="*/ 616634 w 636779"/>
                <a:gd name="connsiteY94" fmla="*/ 541285 h 729386"/>
                <a:gd name="connsiteX95" fmla="*/ 619469 w 636779"/>
                <a:gd name="connsiteY95" fmla="*/ 509983 h 729386"/>
                <a:gd name="connsiteX96" fmla="*/ 619469 w 636779"/>
                <a:gd name="connsiteY96" fmla="*/ 509848 h 729386"/>
                <a:gd name="connsiteX97" fmla="*/ 626644 w 636779"/>
                <a:gd name="connsiteY97" fmla="*/ 460800 h 729386"/>
                <a:gd name="connsiteX98" fmla="*/ 621392 w 636779"/>
                <a:gd name="connsiteY98" fmla="*/ 449249 h 729386"/>
                <a:gd name="connsiteX99" fmla="*/ 569587 w 636779"/>
                <a:gd name="connsiteY99" fmla="*/ 415906 h 729386"/>
                <a:gd name="connsiteX100" fmla="*/ 568822 w 636779"/>
                <a:gd name="connsiteY100" fmla="*/ 415422 h 729386"/>
                <a:gd name="connsiteX101" fmla="*/ 568484 w 636779"/>
                <a:gd name="connsiteY101" fmla="*/ 414578 h 729386"/>
                <a:gd name="connsiteX102" fmla="*/ 558539 w 636779"/>
                <a:gd name="connsiteY102" fmla="*/ 388971 h 729386"/>
                <a:gd name="connsiteX103" fmla="*/ 557954 w 636779"/>
                <a:gd name="connsiteY103" fmla="*/ 387452 h 729386"/>
                <a:gd name="connsiteX104" fmla="*/ 558990 w 636779"/>
                <a:gd name="connsiteY104" fmla="*/ 386191 h 729386"/>
                <a:gd name="connsiteX105" fmla="*/ 588687 w 636779"/>
                <a:gd name="connsiteY105" fmla="*/ 350285 h 729386"/>
                <a:gd name="connsiteX106" fmla="*/ 591147 w 636779"/>
                <a:gd name="connsiteY106" fmla="*/ 340512 h 729386"/>
                <a:gd name="connsiteX107" fmla="*/ 585382 w 636779"/>
                <a:gd name="connsiteY107" fmla="*/ 311733 h 729386"/>
                <a:gd name="connsiteX108" fmla="*/ 585382 w 636779"/>
                <a:gd name="connsiteY108" fmla="*/ 311711 h 729386"/>
                <a:gd name="connsiteX109" fmla="*/ 574030 w 636779"/>
                <a:gd name="connsiteY109" fmla="*/ 250557 h 729386"/>
                <a:gd name="connsiteX110" fmla="*/ 573805 w 636779"/>
                <a:gd name="connsiteY110" fmla="*/ 249386 h 729386"/>
                <a:gd name="connsiteX111" fmla="*/ 574504 w 636779"/>
                <a:gd name="connsiteY111" fmla="*/ 248419 h 729386"/>
                <a:gd name="connsiteX112" fmla="*/ 600074 w 636779"/>
                <a:gd name="connsiteY112" fmla="*/ 212597 h 729386"/>
                <a:gd name="connsiteX113" fmla="*/ 602249 w 636779"/>
                <a:gd name="connsiteY113" fmla="*/ 205434 h 729386"/>
                <a:gd name="connsiteX114" fmla="*/ 601062 w 636779"/>
                <a:gd name="connsiteY114" fmla="*/ 166099 h 729386"/>
                <a:gd name="connsiteX115" fmla="*/ 600161 w 636779"/>
                <a:gd name="connsiteY115" fmla="*/ 161932 h 729386"/>
                <a:gd name="connsiteX116" fmla="*/ 570368 w 636779"/>
                <a:gd name="connsiteY116" fmla="*/ 90657 h 729386"/>
                <a:gd name="connsiteX117" fmla="*/ 565515 w 636779"/>
                <a:gd name="connsiteY117" fmla="*/ 85086 h 729386"/>
                <a:gd name="connsiteX118" fmla="*/ 514238 w 636779"/>
                <a:gd name="connsiteY118" fmla="*/ 54817 h 729386"/>
                <a:gd name="connsiteX119" fmla="*/ 513203 w 636779"/>
                <a:gd name="connsiteY119" fmla="*/ 54210 h 729386"/>
                <a:gd name="connsiteX120" fmla="*/ 512956 w 636779"/>
                <a:gd name="connsiteY120" fmla="*/ 53005 h 729386"/>
                <a:gd name="connsiteX121" fmla="*/ 505314 w 636779"/>
                <a:gd name="connsiteY121" fmla="*/ 18693 h 729386"/>
                <a:gd name="connsiteX122" fmla="*/ 502237 w 636779"/>
                <a:gd name="connsiteY122" fmla="*/ 13030 h 729386"/>
                <a:gd name="connsiteX123" fmla="*/ 489443 w 636779"/>
                <a:gd name="connsiteY123" fmla="*/ 0 h 72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36779" h="729386">
                  <a:moveTo>
                    <a:pt x="489444" y="0"/>
                  </a:moveTo>
                  <a:lnTo>
                    <a:pt x="475117" y="24568"/>
                  </a:lnTo>
                  <a:cubicBezTo>
                    <a:pt x="474888" y="24960"/>
                    <a:pt x="474682" y="25365"/>
                    <a:pt x="474501" y="25781"/>
                  </a:cubicBezTo>
                  <a:lnTo>
                    <a:pt x="464244" y="49267"/>
                  </a:lnTo>
                  <a:lnTo>
                    <a:pt x="464086" y="49594"/>
                  </a:lnTo>
                  <a:lnTo>
                    <a:pt x="463907" y="49841"/>
                  </a:lnTo>
                  <a:lnTo>
                    <a:pt x="415600" y="113820"/>
                  </a:lnTo>
                  <a:lnTo>
                    <a:pt x="415487" y="113978"/>
                  </a:lnTo>
                  <a:lnTo>
                    <a:pt x="415319" y="114146"/>
                  </a:lnTo>
                  <a:lnTo>
                    <a:pt x="342848" y="185227"/>
                  </a:lnTo>
                  <a:lnTo>
                    <a:pt x="342477" y="185588"/>
                  </a:lnTo>
                  <a:lnTo>
                    <a:pt x="342038" y="185779"/>
                  </a:lnTo>
                  <a:lnTo>
                    <a:pt x="287584" y="210563"/>
                  </a:lnTo>
                  <a:cubicBezTo>
                    <a:pt x="283588" y="212381"/>
                    <a:pt x="280944" y="216283"/>
                    <a:pt x="280735" y="220670"/>
                  </a:cubicBezTo>
                  <a:lnTo>
                    <a:pt x="279921" y="237758"/>
                  </a:lnTo>
                  <a:cubicBezTo>
                    <a:pt x="279822" y="239823"/>
                    <a:pt x="280272" y="241877"/>
                    <a:pt x="281223" y="243712"/>
                  </a:cubicBezTo>
                  <a:lnTo>
                    <a:pt x="299323" y="278618"/>
                  </a:lnTo>
                  <a:lnTo>
                    <a:pt x="300189" y="280307"/>
                  </a:lnTo>
                  <a:lnTo>
                    <a:pt x="298941" y="281724"/>
                  </a:lnTo>
                  <a:lnTo>
                    <a:pt x="274931" y="309562"/>
                  </a:lnTo>
                  <a:cubicBezTo>
                    <a:pt x="273365" y="311378"/>
                    <a:pt x="272394" y="313630"/>
                    <a:pt x="272148" y="316015"/>
                  </a:cubicBezTo>
                  <a:lnTo>
                    <a:pt x="268363" y="352716"/>
                  </a:lnTo>
                  <a:lnTo>
                    <a:pt x="268273" y="353526"/>
                  </a:lnTo>
                  <a:lnTo>
                    <a:pt x="267755" y="354178"/>
                  </a:lnTo>
                  <a:lnTo>
                    <a:pt x="250690" y="375508"/>
                  </a:lnTo>
                  <a:lnTo>
                    <a:pt x="249913" y="376476"/>
                  </a:lnTo>
                  <a:lnTo>
                    <a:pt x="248653" y="376545"/>
                  </a:lnTo>
                  <a:lnTo>
                    <a:pt x="200034" y="378865"/>
                  </a:lnTo>
                  <a:cubicBezTo>
                    <a:pt x="194759" y="379116"/>
                    <a:pt x="190305" y="382870"/>
                    <a:pt x="189160" y="388028"/>
                  </a:cubicBezTo>
                  <a:lnTo>
                    <a:pt x="183044" y="415579"/>
                  </a:lnTo>
                  <a:lnTo>
                    <a:pt x="182797" y="416716"/>
                  </a:lnTo>
                  <a:lnTo>
                    <a:pt x="181829" y="417335"/>
                  </a:lnTo>
                  <a:lnTo>
                    <a:pt x="157665" y="432970"/>
                  </a:lnTo>
                  <a:lnTo>
                    <a:pt x="155663" y="434264"/>
                  </a:lnTo>
                  <a:lnTo>
                    <a:pt x="154065" y="432486"/>
                  </a:lnTo>
                  <a:lnTo>
                    <a:pt x="141305" y="418309"/>
                  </a:lnTo>
                  <a:cubicBezTo>
                    <a:pt x="136977" y="413500"/>
                    <a:pt x="129572" y="413112"/>
                    <a:pt x="124766" y="417442"/>
                  </a:cubicBezTo>
                  <a:cubicBezTo>
                    <a:pt x="123969" y="418161"/>
                    <a:pt x="123274" y="418985"/>
                    <a:pt x="122701" y="419893"/>
                  </a:cubicBezTo>
                  <a:lnTo>
                    <a:pt x="98839" y="457699"/>
                  </a:lnTo>
                  <a:lnTo>
                    <a:pt x="98109" y="458870"/>
                  </a:lnTo>
                  <a:lnTo>
                    <a:pt x="96759" y="458993"/>
                  </a:lnTo>
                  <a:lnTo>
                    <a:pt x="48563" y="464072"/>
                  </a:lnTo>
                  <a:cubicBezTo>
                    <a:pt x="45560" y="464389"/>
                    <a:pt x="42796" y="465854"/>
                    <a:pt x="40846" y="468161"/>
                  </a:cubicBezTo>
                  <a:lnTo>
                    <a:pt x="2768" y="513230"/>
                  </a:lnTo>
                  <a:cubicBezTo>
                    <a:pt x="157" y="516321"/>
                    <a:pt x="-676" y="520540"/>
                    <a:pt x="566" y="524392"/>
                  </a:cubicBezTo>
                  <a:lnTo>
                    <a:pt x="5533" y="539801"/>
                  </a:lnTo>
                  <a:cubicBezTo>
                    <a:pt x="6238" y="541988"/>
                    <a:pt x="7570" y="543920"/>
                    <a:pt x="9364" y="545355"/>
                  </a:cubicBezTo>
                  <a:lnTo>
                    <a:pt x="26378" y="558970"/>
                  </a:lnTo>
                  <a:cubicBezTo>
                    <a:pt x="27171" y="559604"/>
                    <a:pt x="28042" y="560132"/>
                    <a:pt x="28971" y="560541"/>
                  </a:cubicBezTo>
                  <a:lnTo>
                    <a:pt x="77254" y="581826"/>
                  </a:lnTo>
                  <a:cubicBezTo>
                    <a:pt x="78208" y="582246"/>
                    <a:pt x="79213" y="582538"/>
                    <a:pt x="80244" y="582692"/>
                  </a:cubicBezTo>
                  <a:lnTo>
                    <a:pt x="92998" y="584600"/>
                  </a:lnTo>
                  <a:cubicBezTo>
                    <a:pt x="94530" y="584829"/>
                    <a:pt x="96092" y="584752"/>
                    <a:pt x="97593" y="584373"/>
                  </a:cubicBezTo>
                  <a:lnTo>
                    <a:pt x="112891" y="580513"/>
                  </a:lnTo>
                  <a:lnTo>
                    <a:pt x="114308" y="580164"/>
                  </a:lnTo>
                  <a:lnTo>
                    <a:pt x="115388" y="581097"/>
                  </a:lnTo>
                  <a:lnTo>
                    <a:pt x="199573" y="653303"/>
                  </a:lnTo>
                  <a:cubicBezTo>
                    <a:pt x="200955" y="654488"/>
                    <a:pt x="202593" y="655335"/>
                    <a:pt x="204358" y="655775"/>
                  </a:cubicBezTo>
                  <a:lnTo>
                    <a:pt x="215770" y="658627"/>
                  </a:lnTo>
                  <a:cubicBezTo>
                    <a:pt x="218828" y="659391"/>
                    <a:pt x="222064" y="658889"/>
                    <a:pt x="224748" y="657236"/>
                  </a:cubicBezTo>
                  <a:lnTo>
                    <a:pt x="232993" y="652156"/>
                  </a:lnTo>
                  <a:lnTo>
                    <a:pt x="234816" y="651053"/>
                  </a:lnTo>
                  <a:lnTo>
                    <a:pt x="236391" y="652539"/>
                  </a:lnTo>
                  <a:lnTo>
                    <a:pt x="260151" y="675265"/>
                  </a:lnTo>
                  <a:lnTo>
                    <a:pt x="260803" y="675917"/>
                  </a:lnTo>
                  <a:lnTo>
                    <a:pt x="260982" y="676784"/>
                  </a:lnTo>
                  <a:lnTo>
                    <a:pt x="263998" y="692847"/>
                  </a:lnTo>
                  <a:lnTo>
                    <a:pt x="323531" y="674623"/>
                  </a:lnTo>
                  <a:lnTo>
                    <a:pt x="324386" y="674364"/>
                  </a:lnTo>
                  <a:lnTo>
                    <a:pt x="325242" y="674656"/>
                  </a:lnTo>
                  <a:lnTo>
                    <a:pt x="378993" y="693263"/>
                  </a:lnTo>
                  <a:lnTo>
                    <a:pt x="379780" y="693522"/>
                  </a:lnTo>
                  <a:lnTo>
                    <a:pt x="380275" y="694208"/>
                  </a:lnTo>
                  <a:lnTo>
                    <a:pt x="397784" y="716804"/>
                  </a:lnTo>
                  <a:cubicBezTo>
                    <a:pt x="401208" y="721223"/>
                    <a:pt x="407277" y="722605"/>
                    <a:pt x="412276" y="720105"/>
                  </a:cubicBezTo>
                  <a:lnTo>
                    <a:pt x="432609" y="709933"/>
                  </a:lnTo>
                  <a:lnTo>
                    <a:pt x="433847" y="709325"/>
                  </a:lnTo>
                  <a:lnTo>
                    <a:pt x="435072" y="709899"/>
                  </a:lnTo>
                  <a:lnTo>
                    <a:pt x="473555" y="728247"/>
                  </a:lnTo>
                  <a:cubicBezTo>
                    <a:pt x="476110" y="729466"/>
                    <a:pt x="479020" y="729717"/>
                    <a:pt x="481746" y="728954"/>
                  </a:cubicBezTo>
                  <a:lnTo>
                    <a:pt x="489778" y="726707"/>
                  </a:lnTo>
                  <a:cubicBezTo>
                    <a:pt x="494961" y="725257"/>
                    <a:pt x="498489" y="720460"/>
                    <a:pt x="498330" y="715077"/>
                  </a:cubicBezTo>
                  <a:lnTo>
                    <a:pt x="497239" y="678079"/>
                  </a:lnTo>
                  <a:lnTo>
                    <a:pt x="497228" y="677403"/>
                  </a:lnTo>
                  <a:lnTo>
                    <a:pt x="497520" y="676818"/>
                  </a:lnTo>
                  <a:lnTo>
                    <a:pt x="521662" y="625638"/>
                  </a:lnTo>
                  <a:lnTo>
                    <a:pt x="522450" y="623994"/>
                  </a:lnTo>
                  <a:lnTo>
                    <a:pt x="524296" y="624029"/>
                  </a:lnTo>
                  <a:lnTo>
                    <a:pt x="602295" y="626580"/>
                  </a:lnTo>
                  <a:cubicBezTo>
                    <a:pt x="606608" y="626721"/>
                    <a:pt x="610649" y="624477"/>
                    <a:pt x="612812" y="620742"/>
                  </a:cubicBezTo>
                  <a:lnTo>
                    <a:pt x="635202" y="582068"/>
                  </a:lnTo>
                  <a:cubicBezTo>
                    <a:pt x="637437" y="578208"/>
                    <a:pt x="637287" y="573412"/>
                    <a:pt x="634815" y="569699"/>
                  </a:cubicBezTo>
                  <a:lnTo>
                    <a:pt x="617083" y="543064"/>
                  </a:lnTo>
                  <a:lnTo>
                    <a:pt x="616544" y="542254"/>
                  </a:lnTo>
                  <a:lnTo>
                    <a:pt x="616634" y="541285"/>
                  </a:lnTo>
                  <a:lnTo>
                    <a:pt x="619469" y="509983"/>
                  </a:lnTo>
                  <a:lnTo>
                    <a:pt x="619469" y="509848"/>
                  </a:lnTo>
                  <a:lnTo>
                    <a:pt x="626644" y="460800"/>
                  </a:lnTo>
                  <a:cubicBezTo>
                    <a:pt x="627309" y="456253"/>
                    <a:pt x="625256" y="451736"/>
                    <a:pt x="621392" y="449249"/>
                  </a:cubicBezTo>
                  <a:lnTo>
                    <a:pt x="569587" y="415906"/>
                  </a:lnTo>
                  <a:lnTo>
                    <a:pt x="568822" y="415422"/>
                  </a:lnTo>
                  <a:lnTo>
                    <a:pt x="568484" y="414578"/>
                  </a:lnTo>
                  <a:lnTo>
                    <a:pt x="558539" y="388971"/>
                  </a:lnTo>
                  <a:lnTo>
                    <a:pt x="557954" y="387452"/>
                  </a:lnTo>
                  <a:lnTo>
                    <a:pt x="558990" y="386191"/>
                  </a:lnTo>
                  <a:lnTo>
                    <a:pt x="588687" y="350285"/>
                  </a:lnTo>
                  <a:cubicBezTo>
                    <a:pt x="590937" y="347565"/>
                    <a:pt x="591841" y="343974"/>
                    <a:pt x="591147" y="340512"/>
                  </a:cubicBezTo>
                  <a:lnTo>
                    <a:pt x="585382" y="311733"/>
                  </a:lnTo>
                  <a:lnTo>
                    <a:pt x="585382" y="311711"/>
                  </a:lnTo>
                  <a:lnTo>
                    <a:pt x="574030" y="250557"/>
                  </a:lnTo>
                  <a:lnTo>
                    <a:pt x="573805" y="249386"/>
                  </a:lnTo>
                  <a:lnTo>
                    <a:pt x="574504" y="248419"/>
                  </a:lnTo>
                  <a:lnTo>
                    <a:pt x="600074" y="212597"/>
                  </a:lnTo>
                  <a:cubicBezTo>
                    <a:pt x="601562" y="210512"/>
                    <a:pt x="602327" y="207995"/>
                    <a:pt x="602249" y="205434"/>
                  </a:cubicBezTo>
                  <a:lnTo>
                    <a:pt x="601062" y="166099"/>
                  </a:lnTo>
                  <a:cubicBezTo>
                    <a:pt x="601019" y="164666"/>
                    <a:pt x="600713" y="163254"/>
                    <a:pt x="600161" y="161932"/>
                  </a:cubicBezTo>
                  <a:lnTo>
                    <a:pt x="570368" y="90657"/>
                  </a:lnTo>
                  <a:cubicBezTo>
                    <a:pt x="569393" y="88325"/>
                    <a:pt x="567691" y="86370"/>
                    <a:pt x="565515" y="85086"/>
                  </a:cubicBezTo>
                  <a:lnTo>
                    <a:pt x="514238" y="54817"/>
                  </a:lnTo>
                  <a:lnTo>
                    <a:pt x="513203" y="54210"/>
                  </a:lnTo>
                  <a:lnTo>
                    <a:pt x="512956" y="53005"/>
                  </a:lnTo>
                  <a:lnTo>
                    <a:pt x="505314" y="18693"/>
                  </a:lnTo>
                  <a:cubicBezTo>
                    <a:pt x="504837" y="16555"/>
                    <a:pt x="503772" y="14593"/>
                    <a:pt x="502237" y="13030"/>
                  </a:cubicBezTo>
                  <a:lnTo>
                    <a:pt x="489443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0" name="Полилиния: фигура 150">
              <a:extLst>
                <a:ext uri="{FF2B5EF4-FFF2-40B4-BE49-F238E27FC236}">
                  <a16:creationId xmlns:a16="http://schemas.microsoft.com/office/drawing/2014/main" id="{6D537B3F-1901-1028-1D2D-A000969F0B05}"/>
                </a:ext>
              </a:extLst>
            </p:cNvPr>
            <p:cNvSpPr/>
            <p:nvPr/>
          </p:nvSpPr>
          <p:spPr>
            <a:xfrm rot="193056">
              <a:off x="9253953" y="3482960"/>
              <a:ext cx="522303" cy="412765"/>
            </a:xfrm>
            <a:custGeom>
              <a:avLst/>
              <a:gdLst>
                <a:gd name="connsiteX0" fmla="*/ 368574 w 1398478"/>
                <a:gd name="connsiteY0" fmla="*/ 0 h 1105189"/>
                <a:gd name="connsiteX1" fmla="*/ 340307 w 1398478"/>
                <a:gd name="connsiteY1" fmla="*/ 449 h 1105189"/>
                <a:gd name="connsiteX2" fmla="*/ 332727 w 1398478"/>
                <a:gd name="connsiteY2" fmla="*/ 3394 h 1105189"/>
                <a:gd name="connsiteX3" fmla="*/ 289061 w 1398478"/>
                <a:gd name="connsiteY3" fmla="*/ 42099 h 1105189"/>
                <a:gd name="connsiteX4" fmla="*/ 288341 w 1398478"/>
                <a:gd name="connsiteY4" fmla="*/ 42739 h 1105189"/>
                <a:gd name="connsiteX5" fmla="*/ 287361 w 1398478"/>
                <a:gd name="connsiteY5" fmla="*/ 42796 h 1105189"/>
                <a:gd name="connsiteX6" fmla="*/ 244962 w 1398478"/>
                <a:gd name="connsiteY6" fmla="*/ 45025 h 1105189"/>
                <a:gd name="connsiteX7" fmla="*/ 243329 w 1398478"/>
                <a:gd name="connsiteY7" fmla="*/ 45115 h 1105189"/>
                <a:gd name="connsiteX8" fmla="*/ 242464 w 1398478"/>
                <a:gd name="connsiteY8" fmla="*/ 43741 h 1105189"/>
                <a:gd name="connsiteX9" fmla="*/ 235993 w 1398478"/>
                <a:gd name="connsiteY9" fmla="*/ 33568 h 1105189"/>
                <a:gd name="connsiteX10" fmla="*/ 219826 w 1398478"/>
                <a:gd name="connsiteY10" fmla="*/ 29973 h 1105189"/>
                <a:gd name="connsiteX11" fmla="*/ 218325 w 1398478"/>
                <a:gd name="connsiteY11" fmla="*/ 31108 h 1105189"/>
                <a:gd name="connsiteX12" fmla="*/ 162823 w 1398478"/>
                <a:gd name="connsiteY12" fmla="*/ 80563 h 1105189"/>
                <a:gd name="connsiteX13" fmla="*/ 159327 w 1398478"/>
                <a:gd name="connsiteY13" fmla="*/ 86177 h 1105189"/>
                <a:gd name="connsiteX14" fmla="*/ 149315 w 1398478"/>
                <a:gd name="connsiteY14" fmla="*/ 122240 h 1105189"/>
                <a:gd name="connsiteX15" fmla="*/ 149091 w 1398478"/>
                <a:gd name="connsiteY15" fmla="*/ 123051 h 1105189"/>
                <a:gd name="connsiteX16" fmla="*/ 148483 w 1398478"/>
                <a:gd name="connsiteY16" fmla="*/ 123591 h 1105189"/>
                <a:gd name="connsiteX17" fmla="*/ 77665 w 1398478"/>
                <a:gd name="connsiteY17" fmla="*/ 186808 h 1105189"/>
                <a:gd name="connsiteX18" fmla="*/ 75348 w 1398478"/>
                <a:gd name="connsiteY18" fmla="*/ 189643 h 1105189"/>
                <a:gd name="connsiteX19" fmla="*/ 1598 w 1398478"/>
                <a:gd name="connsiteY19" fmla="*/ 316018 h 1105189"/>
                <a:gd name="connsiteX20" fmla="*/ 3362 w 1398478"/>
                <a:gd name="connsiteY20" fmla="*/ 330142 h 1105189"/>
                <a:gd name="connsiteX21" fmla="*/ 13867 w 1398478"/>
                <a:gd name="connsiteY21" fmla="*/ 340830 h 1105189"/>
                <a:gd name="connsiteX22" fmla="*/ 14408 w 1398478"/>
                <a:gd name="connsiteY22" fmla="*/ 341404 h 1105189"/>
                <a:gd name="connsiteX23" fmla="*/ 14587 w 1398478"/>
                <a:gd name="connsiteY23" fmla="*/ 342192 h 1105189"/>
                <a:gd name="connsiteX24" fmla="*/ 21742 w 1398478"/>
                <a:gd name="connsiteY24" fmla="*/ 374425 h 1105189"/>
                <a:gd name="connsiteX25" fmla="*/ 27226 w 1398478"/>
                <a:gd name="connsiteY25" fmla="*/ 381977 h 1105189"/>
                <a:gd name="connsiteX26" fmla="*/ 77226 w 1398478"/>
                <a:gd name="connsiteY26" fmla="*/ 411483 h 1105189"/>
                <a:gd name="connsiteX27" fmla="*/ 78036 w 1398478"/>
                <a:gd name="connsiteY27" fmla="*/ 411956 h 1105189"/>
                <a:gd name="connsiteX28" fmla="*/ 78397 w 1398478"/>
                <a:gd name="connsiteY28" fmla="*/ 412811 h 1105189"/>
                <a:gd name="connsiteX29" fmla="*/ 111089 w 1398478"/>
                <a:gd name="connsiteY29" fmla="*/ 491018 h 1105189"/>
                <a:gd name="connsiteX30" fmla="*/ 111269 w 1398478"/>
                <a:gd name="connsiteY30" fmla="*/ 491479 h 1105189"/>
                <a:gd name="connsiteX31" fmla="*/ 111291 w 1398478"/>
                <a:gd name="connsiteY31" fmla="*/ 492019 h 1105189"/>
                <a:gd name="connsiteX32" fmla="*/ 112709 w 1398478"/>
                <a:gd name="connsiteY32" fmla="*/ 538934 h 1105189"/>
                <a:gd name="connsiteX33" fmla="*/ 112730 w 1398478"/>
                <a:gd name="connsiteY33" fmla="*/ 539869 h 1105189"/>
                <a:gd name="connsiteX34" fmla="*/ 112192 w 1398478"/>
                <a:gd name="connsiteY34" fmla="*/ 540646 h 1105189"/>
                <a:gd name="connsiteX35" fmla="*/ 87355 w 1398478"/>
                <a:gd name="connsiteY35" fmla="*/ 575434 h 1105189"/>
                <a:gd name="connsiteX36" fmla="*/ 85371 w 1398478"/>
                <a:gd name="connsiteY36" fmla="*/ 584389 h 1105189"/>
                <a:gd name="connsiteX37" fmla="*/ 95608 w 1398478"/>
                <a:gd name="connsiteY37" fmla="*/ 639415 h 1105189"/>
                <a:gd name="connsiteX38" fmla="*/ 95608 w 1398478"/>
                <a:gd name="connsiteY38" fmla="*/ 639415 h 1105189"/>
                <a:gd name="connsiteX39" fmla="*/ 102719 w 1398478"/>
                <a:gd name="connsiteY39" fmla="*/ 674950 h 1105189"/>
                <a:gd name="connsiteX40" fmla="*/ 102978 w 1398478"/>
                <a:gd name="connsiteY40" fmla="*/ 676278 h 1105189"/>
                <a:gd name="connsiteX41" fmla="*/ 102122 w 1398478"/>
                <a:gd name="connsiteY41" fmla="*/ 677281 h 1105189"/>
                <a:gd name="connsiteX42" fmla="*/ 73444 w 1398478"/>
                <a:gd name="connsiteY42" fmla="*/ 711959 h 1105189"/>
                <a:gd name="connsiteX43" fmla="*/ 71552 w 1398478"/>
                <a:gd name="connsiteY43" fmla="*/ 723676 h 1105189"/>
                <a:gd name="connsiteX44" fmla="*/ 76702 w 1398478"/>
                <a:gd name="connsiteY44" fmla="*/ 736922 h 1105189"/>
                <a:gd name="connsiteX45" fmla="*/ 81282 w 1398478"/>
                <a:gd name="connsiteY45" fmla="*/ 742531 h 1105189"/>
                <a:gd name="connsiteX46" fmla="*/ 137008 w 1398478"/>
                <a:gd name="connsiteY46" fmla="*/ 778381 h 1105189"/>
                <a:gd name="connsiteX47" fmla="*/ 138515 w 1398478"/>
                <a:gd name="connsiteY47" fmla="*/ 779349 h 1105189"/>
                <a:gd name="connsiteX48" fmla="*/ 138268 w 1398478"/>
                <a:gd name="connsiteY48" fmla="*/ 781127 h 1105189"/>
                <a:gd name="connsiteX49" fmla="*/ 129741 w 1398478"/>
                <a:gd name="connsiteY49" fmla="*/ 839433 h 1105189"/>
                <a:gd name="connsiteX50" fmla="*/ 129741 w 1398478"/>
                <a:gd name="connsiteY50" fmla="*/ 839433 h 1105189"/>
                <a:gd name="connsiteX51" fmla="*/ 127371 w 1398478"/>
                <a:gd name="connsiteY51" fmla="*/ 865419 h 1105189"/>
                <a:gd name="connsiteX52" fmla="*/ 129292 w 1398478"/>
                <a:gd name="connsiteY52" fmla="*/ 872986 h 1105189"/>
                <a:gd name="connsiteX53" fmla="*/ 143837 w 1398478"/>
                <a:gd name="connsiteY53" fmla="*/ 894801 h 1105189"/>
                <a:gd name="connsiteX54" fmla="*/ 155826 w 1398478"/>
                <a:gd name="connsiteY54" fmla="*/ 899798 h 1105189"/>
                <a:gd name="connsiteX55" fmla="*/ 188358 w 1398478"/>
                <a:gd name="connsiteY55" fmla="*/ 893435 h 1105189"/>
                <a:gd name="connsiteX56" fmla="*/ 196476 w 1398478"/>
                <a:gd name="connsiteY56" fmla="*/ 887391 h 1105189"/>
                <a:gd name="connsiteX57" fmla="*/ 208871 w 1398478"/>
                <a:gd name="connsiteY57" fmla="*/ 863814 h 1105189"/>
                <a:gd name="connsiteX58" fmla="*/ 210087 w 1398478"/>
                <a:gd name="connsiteY58" fmla="*/ 861507 h 1105189"/>
                <a:gd name="connsiteX59" fmla="*/ 212471 w 1398478"/>
                <a:gd name="connsiteY59" fmla="*/ 862542 h 1105189"/>
                <a:gd name="connsiteX60" fmla="*/ 245641 w 1398478"/>
                <a:gd name="connsiteY60" fmla="*/ 876978 h 1105189"/>
                <a:gd name="connsiteX61" fmla="*/ 250312 w 1398478"/>
                <a:gd name="connsiteY61" fmla="*/ 877951 h 1105189"/>
                <a:gd name="connsiteX62" fmla="*/ 268935 w 1398478"/>
                <a:gd name="connsiteY62" fmla="*/ 877951 h 1105189"/>
                <a:gd name="connsiteX63" fmla="*/ 276120 w 1398478"/>
                <a:gd name="connsiteY63" fmla="*/ 875486 h 1105189"/>
                <a:gd name="connsiteX64" fmla="*/ 286271 w 1398478"/>
                <a:gd name="connsiteY64" fmla="*/ 867596 h 1105189"/>
                <a:gd name="connsiteX65" fmla="*/ 287305 w 1398478"/>
                <a:gd name="connsiteY65" fmla="*/ 866786 h 1105189"/>
                <a:gd name="connsiteX66" fmla="*/ 288577 w 1398478"/>
                <a:gd name="connsiteY66" fmla="*/ 867044 h 1105189"/>
                <a:gd name="connsiteX67" fmla="*/ 305305 w 1398478"/>
                <a:gd name="connsiteY67" fmla="*/ 870647 h 1105189"/>
                <a:gd name="connsiteX68" fmla="*/ 313250 w 1398478"/>
                <a:gd name="connsiteY68" fmla="*/ 869547 h 1105189"/>
                <a:gd name="connsiteX69" fmla="*/ 332805 w 1398478"/>
                <a:gd name="connsiteY69" fmla="*/ 859185 h 1105189"/>
                <a:gd name="connsiteX70" fmla="*/ 336134 w 1398478"/>
                <a:gd name="connsiteY70" fmla="*/ 856549 h 1105189"/>
                <a:gd name="connsiteX71" fmla="*/ 345331 w 1398478"/>
                <a:gd name="connsiteY71" fmla="*/ 846041 h 1105189"/>
                <a:gd name="connsiteX72" fmla="*/ 346197 w 1398478"/>
                <a:gd name="connsiteY72" fmla="*/ 845038 h 1105189"/>
                <a:gd name="connsiteX73" fmla="*/ 347525 w 1398478"/>
                <a:gd name="connsiteY73" fmla="*/ 845095 h 1105189"/>
                <a:gd name="connsiteX74" fmla="*/ 380889 w 1398478"/>
                <a:gd name="connsiteY74" fmla="*/ 846290 h 1105189"/>
                <a:gd name="connsiteX75" fmla="*/ 392275 w 1398478"/>
                <a:gd name="connsiteY75" fmla="*/ 838688 h 1105189"/>
                <a:gd name="connsiteX76" fmla="*/ 397981 w 1398478"/>
                <a:gd name="connsiteY76" fmla="*/ 823438 h 1105189"/>
                <a:gd name="connsiteX77" fmla="*/ 399466 w 1398478"/>
                <a:gd name="connsiteY77" fmla="*/ 819487 h 1105189"/>
                <a:gd name="connsiteX78" fmla="*/ 402526 w 1398478"/>
                <a:gd name="connsiteY78" fmla="*/ 822403 h 1105189"/>
                <a:gd name="connsiteX79" fmla="*/ 430283 w 1398478"/>
                <a:gd name="connsiteY79" fmla="*/ 848717 h 1105189"/>
                <a:gd name="connsiteX80" fmla="*/ 433882 w 1398478"/>
                <a:gd name="connsiteY80" fmla="*/ 851047 h 1105189"/>
                <a:gd name="connsiteX81" fmla="*/ 483446 w 1398478"/>
                <a:gd name="connsiteY81" fmla="*/ 871449 h 1105189"/>
                <a:gd name="connsiteX82" fmla="*/ 485222 w 1398478"/>
                <a:gd name="connsiteY82" fmla="*/ 872019 h 1105189"/>
                <a:gd name="connsiteX83" fmla="*/ 510727 w 1398478"/>
                <a:gd name="connsiteY83" fmla="*/ 878019 h 1105189"/>
                <a:gd name="connsiteX84" fmla="*/ 512077 w 1398478"/>
                <a:gd name="connsiteY84" fmla="*/ 878345 h 1105189"/>
                <a:gd name="connsiteX85" fmla="*/ 512639 w 1398478"/>
                <a:gd name="connsiteY85" fmla="*/ 879606 h 1105189"/>
                <a:gd name="connsiteX86" fmla="*/ 545433 w 1398478"/>
                <a:gd name="connsiteY86" fmla="*/ 953028 h 1105189"/>
                <a:gd name="connsiteX87" fmla="*/ 545433 w 1398478"/>
                <a:gd name="connsiteY87" fmla="*/ 953028 h 1105189"/>
                <a:gd name="connsiteX88" fmla="*/ 587724 w 1398478"/>
                <a:gd name="connsiteY88" fmla="*/ 1036126 h 1105189"/>
                <a:gd name="connsiteX89" fmla="*/ 591132 w 1398478"/>
                <a:gd name="connsiteY89" fmla="*/ 1040182 h 1105189"/>
                <a:gd name="connsiteX90" fmla="*/ 674605 w 1398478"/>
                <a:gd name="connsiteY90" fmla="*/ 1102845 h 1105189"/>
                <a:gd name="connsiteX91" fmla="*/ 687452 w 1398478"/>
                <a:gd name="connsiteY91" fmla="*/ 1103641 h 1105189"/>
                <a:gd name="connsiteX92" fmla="*/ 726611 w 1398478"/>
                <a:gd name="connsiteY92" fmla="*/ 1081211 h 1105189"/>
                <a:gd name="connsiteX93" fmla="*/ 732297 w 1398478"/>
                <a:gd name="connsiteY93" fmla="*/ 1073234 h 1105189"/>
                <a:gd name="connsiteX94" fmla="*/ 737185 w 1398478"/>
                <a:gd name="connsiteY94" fmla="*/ 1047544 h 1105189"/>
                <a:gd name="connsiteX95" fmla="*/ 737410 w 1398478"/>
                <a:gd name="connsiteY95" fmla="*/ 1046385 h 1105189"/>
                <a:gd name="connsiteX96" fmla="*/ 738411 w 1398478"/>
                <a:gd name="connsiteY96" fmla="*/ 1045698 h 1105189"/>
                <a:gd name="connsiteX97" fmla="*/ 769134 w 1398478"/>
                <a:gd name="connsiteY97" fmla="*/ 1025730 h 1105189"/>
                <a:gd name="connsiteX98" fmla="*/ 769989 w 1398478"/>
                <a:gd name="connsiteY98" fmla="*/ 1025179 h 1105189"/>
                <a:gd name="connsiteX99" fmla="*/ 770980 w 1398478"/>
                <a:gd name="connsiteY99" fmla="*/ 1025314 h 1105189"/>
                <a:gd name="connsiteX100" fmla="*/ 797408 w 1398478"/>
                <a:gd name="connsiteY100" fmla="*/ 1028487 h 1105189"/>
                <a:gd name="connsiteX101" fmla="*/ 809978 w 1398478"/>
                <a:gd name="connsiteY101" fmla="*/ 1020357 h 1105189"/>
                <a:gd name="connsiteX102" fmla="*/ 838613 w 1398478"/>
                <a:gd name="connsiteY102" fmla="*/ 928940 h 1105189"/>
                <a:gd name="connsiteX103" fmla="*/ 838860 w 1398478"/>
                <a:gd name="connsiteY103" fmla="*/ 928096 h 1105189"/>
                <a:gd name="connsiteX104" fmla="*/ 839591 w 1398478"/>
                <a:gd name="connsiteY104" fmla="*/ 927544 h 1105189"/>
                <a:gd name="connsiteX105" fmla="*/ 884107 w 1398478"/>
                <a:gd name="connsiteY105" fmla="*/ 893754 h 1105189"/>
                <a:gd name="connsiteX106" fmla="*/ 885243 w 1398478"/>
                <a:gd name="connsiteY106" fmla="*/ 892876 h 1105189"/>
                <a:gd name="connsiteX107" fmla="*/ 886582 w 1398478"/>
                <a:gd name="connsiteY107" fmla="*/ 893270 h 1105189"/>
                <a:gd name="connsiteX108" fmla="*/ 934180 w 1398478"/>
                <a:gd name="connsiteY108" fmla="*/ 907127 h 1105189"/>
                <a:gd name="connsiteX109" fmla="*/ 934641 w 1398478"/>
                <a:gd name="connsiteY109" fmla="*/ 907217 h 1105189"/>
                <a:gd name="connsiteX110" fmla="*/ 934956 w 1398478"/>
                <a:gd name="connsiteY110" fmla="*/ 907442 h 1105189"/>
                <a:gd name="connsiteX111" fmla="*/ 995911 w 1398478"/>
                <a:gd name="connsiteY111" fmla="*/ 948100 h 1105189"/>
                <a:gd name="connsiteX112" fmla="*/ 1002220 w 1398478"/>
                <a:gd name="connsiteY112" fmla="*/ 950067 h 1105189"/>
                <a:gd name="connsiteX113" fmla="*/ 1096188 w 1398478"/>
                <a:gd name="connsiteY113" fmla="*/ 951564 h 1105189"/>
                <a:gd name="connsiteX114" fmla="*/ 1097111 w 1398478"/>
                <a:gd name="connsiteY114" fmla="*/ 951564 h 1105189"/>
                <a:gd name="connsiteX115" fmla="*/ 1097831 w 1398478"/>
                <a:gd name="connsiteY115" fmla="*/ 952083 h 1105189"/>
                <a:gd name="connsiteX116" fmla="*/ 1159295 w 1398478"/>
                <a:gd name="connsiteY116" fmla="*/ 997198 h 1105189"/>
                <a:gd name="connsiteX117" fmla="*/ 1172052 w 1398478"/>
                <a:gd name="connsiteY117" fmla="*/ 997913 h 1105189"/>
                <a:gd name="connsiteX118" fmla="*/ 1246778 w 1398478"/>
                <a:gd name="connsiteY118" fmla="*/ 954998 h 1105189"/>
                <a:gd name="connsiteX119" fmla="*/ 1248331 w 1398478"/>
                <a:gd name="connsiteY119" fmla="*/ 954098 h 1105189"/>
                <a:gd name="connsiteX120" fmla="*/ 1249816 w 1398478"/>
                <a:gd name="connsiteY120" fmla="*/ 955133 h 1105189"/>
                <a:gd name="connsiteX121" fmla="*/ 1288180 w 1398478"/>
                <a:gd name="connsiteY121" fmla="*/ 982569 h 1105189"/>
                <a:gd name="connsiteX122" fmla="*/ 1296440 w 1398478"/>
                <a:gd name="connsiteY122" fmla="*/ 984664 h 1105189"/>
                <a:gd name="connsiteX123" fmla="*/ 1337945 w 1398478"/>
                <a:gd name="connsiteY123" fmla="*/ 979482 h 1105189"/>
                <a:gd name="connsiteX124" fmla="*/ 1341110 w 1398478"/>
                <a:gd name="connsiteY124" fmla="*/ 978624 h 1105189"/>
                <a:gd name="connsiteX125" fmla="*/ 1387360 w 1398478"/>
                <a:gd name="connsiteY125" fmla="*/ 958781 h 1105189"/>
                <a:gd name="connsiteX126" fmla="*/ 1393660 w 1398478"/>
                <a:gd name="connsiteY126" fmla="*/ 952259 h 1105189"/>
                <a:gd name="connsiteX127" fmla="*/ 1397680 w 1398478"/>
                <a:gd name="connsiteY127" fmla="*/ 941916 h 1105189"/>
                <a:gd name="connsiteX128" fmla="*/ 1392604 w 1398478"/>
                <a:gd name="connsiteY128" fmla="*/ 927512 h 1105189"/>
                <a:gd name="connsiteX129" fmla="*/ 1341985 w 1398478"/>
                <a:gd name="connsiteY129" fmla="*/ 898381 h 1105189"/>
                <a:gd name="connsiteX130" fmla="*/ 1340579 w 1398478"/>
                <a:gd name="connsiteY130" fmla="*/ 897571 h 1105189"/>
                <a:gd name="connsiteX131" fmla="*/ 1340579 w 1398478"/>
                <a:gd name="connsiteY131" fmla="*/ 826706 h 1105189"/>
                <a:gd name="connsiteX132" fmla="*/ 1337148 w 1398478"/>
                <a:gd name="connsiteY132" fmla="*/ 818419 h 1105189"/>
                <a:gd name="connsiteX133" fmla="*/ 1308338 w 1398478"/>
                <a:gd name="connsiteY133" fmla="*/ 789603 h 1105189"/>
                <a:gd name="connsiteX134" fmla="*/ 1300961 w 1398478"/>
                <a:gd name="connsiteY134" fmla="*/ 786207 h 1105189"/>
                <a:gd name="connsiteX135" fmla="*/ 1286365 w 1398478"/>
                <a:gd name="connsiteY135" fmla="*/ 785078 h 1105189"/>
                <a:gd name="connsiteX136" fmla="*/ 1285027 w 1398478"/>
                <a:gd name="connsiteY136" fmla="*/ 784988 h 1105189"/>
                <a:gd name="connsiteX137" fmla="*/ 1284251 w 1398478"/>
                <a:gd name="connsiteY137" fmla="*/ 783852 h 1105189"/>
                <a:gd name="connsiteX138" fmla="*/ 1251886 w 1398478"/>
                <a:gd name="connsiteY138" fmla="*/ 736629 h 1105189"/>
                <a:gd name="connsiteX139" fmla="*/ 1241859 w 1398478"/>
                <a:gd name="connsiteY139" fmla="*/ 731544 h 1105189"/>
                <a:gd name="connsiteX140" fmla="*/ 1200665 w 1398478"/>
                <a:gd name="connsiteY140" fmla="*/ 732840 h 1105189"/>
                <a:gd name="connsiteX141" fmla="*/ 1199528 w 1398478"/>
                <a:gd name="connsiteY141" fmla="*/ 732862 h 1105189"/>
                <a:gd name="connsiteX142" fmla="*/ 1198673 w 1398478"/>
                <a:gd name="connsiteY142" fmla="*/ 732085 h 1105189"/>
                <a:gd name="connsiteX143" fmla="*/ 1159880 w 1398478"/>
                <a:gd name="connsiteY143" fmla="*/ 695751 h 1105189"/>
                <a:gd name="connsiteX144" fmla="*/ 1144937 w 1398478"/>
                <a:gd name="connsiteY144" fmla="*/ 694868 h 1105189"/>
                <a:gd name="connsiteX145" fmla="*/ 1102421 w 1398478"/>
                <a:gd name="connsiteY145" fmla="*/ 726164 h 1105189"/>
                <a:gd name="connsiteX146" fmla="*/ 1101578 w 1398478"/>
                <a:gd name="connsiteY146" fmla="*/ 726783 h 1105189"/>
                <a:gd name="connsiteX147" fmla="*/ 1100509 w 1398478"/>
                <a:gd name="connsiteY147" fmla="*/ 726682 h 1105189"/>
                <a:gd name="connsiteX148" fmla="*/ 1036014 w 1398478"/>
                <a:gd name="connsiteY148" fmla="*/ 720536 h 1105189"/>
                <a:gd name="connsiteX149" fmla="*/ 1035384 w 1398478"/>
                <a:gd name="connsiteY149" fmla="*/ 720468 h 1105189"/>
                <a:gd name="connsiteX150" fmla="*/ 1034833 w 1398478"/>
                <a:gd name="connsiteY150" fmla="*/ 720142 h 1105189"/>
                <a:gd name="connsiteX151" fmla="*/ 971879 w 1398478"/>
                <a:gd name="connsiteY151" fmla="*/ 681714 h 1105189"/>
                <a:gd name="connsiteX152" fmla="*/ 971272 w 1398478"/>
                <a:gd name="connsiteY152" fmla="*/ 681365 h 1105189"/>
                <a:gd name="connsiteX153" fmla="*/ 970935 w 1398478"/>
                <a:gd name="connsiteY153" fmla="*/ 680781 h 1105189"/>
                <a:gd name="connsiteX154" fmla="*/ 938011 w 1398478"/>
                <a:gd name="connsiteY154" fmla="*/ 626349 h 1105189"/>
                <a:gd name="connsiteX155" fmla="*/ 932667 w 1398478"/>
                <a:gd name="connsiteY155" fmla="*/ 621673 h 1105189"/>
                <a:gd name="connsiteX156" fmla="*/ 841696 w 1398478"/>
                <a:gd name="connsiteY156" fmla="*/ 582044 h 1105189"/>
                <a:gd name="connsiteX157" fmla="*/ 841269 w 1398478"/>
                <a:gd name="connsiteY157" fmla="*/ 581852 h 1105189"/>
                <a:gd name="connsiteX158" fmla="*/ 840920 w 1398478"/>
                <a:gd name="connsiteY158" fmla="*/ 581560 h 1105189"/>
                <a:gd name="connsiteX159" fmla="*/ 775997 w 1398478"/>
                <a:gd name="connsiteY159" fmla="*/ 522371 h 1105189"/>
                <a:gd name="connsiteX160" fmla="*/ 768110 w 1398478"/>
                <a:gd name="connsiteY160" fmla="*/ 519314 h 1105189"/>
                <a:gd name="connsiteX161" fmla="*/ 692524 w 1398478"/>
                <a:gd name="connsiteY161" fmla="*/ 519315 h 1105189"/>
                <a:gd name="connsiteX162" fmla="*/ 692614 w 1398478"/>
                <a:gd name="connsiteY162" fmla="*/ 516433 h 1105189"/>
                <a:gd name="connsiteX163" fmla="*/ 693995 w 1398478"/>
                <a:gd name="connsiteY163" fmla="*/ 470869 h 1105189"/>
                <a:gd name="connsiteX164" fmla="*/ 691591 w 1398478"/>
                <a:gd name="connsiteY164" fmla="*/ 463394 h 1105189"/>
                <a:gd name="connsiteX165" fmla="*/ 674749 w 1398478"/>
                <a:gd name="connsiteY165" fmla="*/ 441368 h 1105189"/>
                <a:gd name="connsiteX166" fmla="*/ 674232 w 1398478"/>
                <a:gd name="connsiteY166" fmla="*/ 440681 h 1105189"/>
                <a:gd name="connsiteX167" fmla="*/ 674187 w 1398478"/>
                <a:gd name="connsiteY167" fmla="*/ 439781 h 1105189"/>
                <a:gd name="connsiteX168" fmla="*/ 671318 w 1398478"/>
                <a:gd name="connsiteY168" fmla="*/ 370763 h 1105189"/>
                <a:gd name="connsiteX169" fmla="*/ 668793 w 1398478"/>
                <a:gd name="connsiteY169" fmla="*/ 363968 h 1105189"/>
                <a:gd name="connsiteX170" fmla="*/ 640477 w 1398478"/>
                <a:gd name="connsiteY170" fmla="*/ 328252 h 1105189"/>
                <a:gd name="connsiteX171" fmla="*/ 631927 w 1398478"/>
                <a:gd name="connsiteY171" fmla="*/ 323833 h 1105189"/>
                <a:gd name="connsiteX172" fmla="*/ 523282 w 1398478"/>
                <a:gd name="connsiteY172" fmla="*/ 318025 h 1105189"/>
                <a:gd name="connsiteX173" fmla="*/ 522292 w 1398478"/>
                <a:gd name="connsiteY173" fmla="*/ 317980 h 1105189"/>
                <a:gd name="connsiteX174" fmla="*/ 521560 w 1398478"/>
                <a:gd name="connsiteY174" fmla="*/ 317304 h 1105189"/>
                <a:gd name="connsiteX175" fmla="*/ 503134 w 1398478"/>
                <a:gd name="connsiteY175" fmla="*/ 300398 h 1105189"/>
                <a:gd name="connsiteX176" fmla="*/ 502256 w 1398478"/>
                <a:gd name="connsiteY176" fmla="*/ 299588 h 1105189"/>
                <a:gd name="connsiteX177" fmla="*/ 502211 w 1398478"/>
                <a:gd name="connsiteY177" fmla="*/ 298406 h 1105189"/>
                <a:gd name="connsiteX178" fmla="*/ 500887 w 1398478"/>
                <a:gd name="connsiteY178" fmla="*/ 256098 h 1105189"/>
                <a:gd name="connsiteX179" fmla="*/ 496351 w 1398478"/>
                <a:gd name="connsiteY179" fmla="*/ 247199 h 1105189"/>
                <a:gd name="connsiteX180" fmla="*/ 457606 w 1398478"/>
                <a:gd name="connsiteY180" fmla="*/ 217188 h 1105189"/>
                <a:gd name="connsiteX181" fmla="*/ 451321 w 1398478"/>
                <a:gd name="connsiteY181" fmla="*/ 214769 h 1105189"/>
                <a:gd name="connsiteX182" fmla="*/ 354321 w 1398478"/>
                <a:gd name="connsiteY182" fmla="*/ 207425 h 1105189"/>
                <a:gd name="connsiteX183" fmla="*/ 352701 w 1398478"/>
                <a:gd name="connsiteY183" fmla="*/ 207290 h 1105189"/>
                <a:gd name="connsiteX184" fmla="*/ 352014 w 1398478"/>
                <a:gd name="connsiteY184" fmla="*/ 205826 h 1105189"/>
                <a:gd name="connsiteX185" fmla="*/ 324362 w 1398478"/>
                <a:gd name="connsiteY185" fmla="*/ 147431 h 1105189"/>
                <a:gd name="connsiteX186" fmla="*/ 323666 w 1398478"/>
                <a:gd name="connsiteY186" fmla="*/ 145945 h 1105189"/>
                <a:gd name="connsiteX187" fmla="*/ 324621 w 1398478"/>
                <a:gd name="connsiteY187" fmla="*/ 144617 h 1105189"/>
                <a:gd name="connsiteX188" fmla="*/ 363547 w 1398478"/>
                <a:gd name="connsiteY188" fmla="*/ 89786 h 1105189"/>
                <a:gd name="connsiteX189" fmla="*/ 365703 w 1398478"/>
                <a:gd name="connsiteY189" fmla="*/ 83404 h 1105189"/>
                <a:gd name="connsiteX190" fmla="*/ 368574 w 1398478"/>
                <a:gd name="connsiteY190" fmla="*/ 1 h 110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398478" h="1105189">
                  <a:moveTo>
                    <a:pt x="368574" y="0"/>
                  </a:moveTo>
                  <a:lnTo>
                    <a:pt x="340307" y="449"/>
                  </a:lnTo>
                  <a:cubicBezTo>
                    <a:pt x="337510" y="493"/>
                    <a:pt x="334820" y="1538"/>
                    <a:pt x="332727" y="3394"/>
                  </a:cubicBezTo>
                  <a:lnTo>
                    <a:pt x="289061" y="42099"/>
                  </a:lnTo>
                  <a:lnTo>
                    <a:pt x="288341" y="42739"/>
                  </a:lnTo>
                  <a:lnTo>
                    <a:pt x="287361" y="42796"/>
                  </a:lnTo>
                  <a:lnTo>
                    <a:pt x="244962" y="45025"/>
                  </a:lnTo>
                  <a:lnTo>
                    <a:pt x="243329" y="45115"/>
                  </a:lnTo>
                  <a:lnTo>
                    <a:pt x="242464" y="43741"/>
                  </a:lnTo>
                  <a:lnTo>
                    <a:pt x="235993" y="33568"/>
                  </a:lnTo>
                  <a:cubicBezTo>
                    <a:pt x="232521" y="28108"/>
                    <a:pt x="225282" y="26499"/>
                    <a:pt x="219826" y="29973"/>
                  </a:cubicBezTo>
                  <a:cubicBezTo>
                    <a:pt x="219296" y="30311"/>
                    <a:pt x="218794" y="30690"/>
                    <a:pt x="218325" y="31108"/>
                  </a:cubicBezTo>
                  <a:lnTo>
                    <a:pt x="162823" y="80563"/>
                  </a:lnTo>
                  <a:cubicBezTo>
                    <a:pt x="161143" y="82060"/>
                    <a:pt x="159930" y="84009"/>
                    <a:pt x="159327" y="86177"/>
                  </a:cubicBezTo>
                  <a:lnTo>
                    <a:pt x="149315" y="122240"/>
                  </a:lnTo>
                  <a:lnTo>
                    <a:pt x="149091" y="123051"/>
                  </a:lnTo>
                  <a:lnTo>
                    <a:pt x="148483" y="123591"/>
                  </a:lnTo>
                  <a:lnTo>
                    <a:pt x="77665" y="186808"/>
                  </a:lnTo>
                  <a:cubicBezTo>
                    <a:pt x="76748" y="187626"/>
                    <a:pt x="75967" y="188583"/>
                    <a:pt x="75348" y="189643"/>
                  </a:cubicBezTo>
                  <a:lnTo>
                    <a:pt x="1598" y="316018"/>
                  </a:lnTo>
                  <a:cubicBezTo>
                    <a:pt x="-1067" y="320585"/>
                    <a:pt x="-344" y="326372"/>
                    <a:pt x="3362" y="330142"/>
                  </a:cubicBezTo>
                  <a:lnTo>
                    <a:pt x="13867" y="340830"/>
                  </a:lnTo>
                  <a:lnTo>
                    <a:pt x="14408" y="341404"/>
                  </a:lnTo>
                  <a:lnTo>
                    <a:pt x="14587" y="342192"/>
                  </a:lnTo>
                  <a:lnTo>
                    <a:pt x="21742" y="374425"/>
                  </a:lnTo>
                  <a:cubicBezTo>
                    <a:pt x="22446" y="377594"/>
                    <a:pt x="24431" y="380328"/>
                    <a:pt x="27226" y="381977"/>
                  </a:cubicBezTo>
                  <a:lnTo>
                    <a:pt x="77226" y="411483"/>
                  </a:lnTo>
                  <a:lnTo>
                    <a:pt x="78036" y="411956"/>
                  </a:lnTo>
                  <a:lnTo>
                    <a:pt x="78397" y="412811"/>
                  </a:lnTo>
                  <a:lnTo>
                    <a:pt x="111089" y="491018"/>
                  </a:lnTo>
                  <a:lnTo>
                    <a:pt x="111269" y="491479"/>
                  </a:lnTo>
                  <a:lnTo>
                    <a:pt x="111291" y="492019"/>
                  </a:lnTo>
                  <a:lnTo>
                    <a:pt x="112709" y="538934"/>
                  </a:lnTo>
                  <a:lnTo>
                    <a:pt x="112730" y="539869"/>
                  </a:lnTo>
                  <a:lnTo>
                    <a:pt x="112192" y="540646"/>
                  </a:lnTo>
                  <a:lnTo>
                    <a:pt x="87355" y="575434"/>
                  </a:lnTo>
                  <a:cubicBezTo>
                    <a:pt x="85505" y="578025"/>
                    <a:pt x="84789" y="581258"/>
                    <a:pt x="85371" y="584389"/>
                  </a:cubicBezTo>
                  <a:lnTo>
                    <a:pt x="95608" y="639415"/>
                  </a:lnTo>
                  <a:lnTo>
                    <a:pt x="95608" y="639415"/>
                  </a:lnTo>
                  <a:lnTo>
                    <a:pt x="102719" y="674950"/>
                  </a:lnTo>
                  <a:lnTo>
                    <a:pt x="102978" y="676278"/>
                  </a:lnTo>
                  <a:lnTo>
                    <a:pt x="102122" y="677281"/>
                  </a:lnTo>
                  <a:lnTo>
                    <a:pt x="73444" y="711959"/>
                  </a:lnTo>
                  <a:cubicBezTo>
                    <a:pt x="70737" y="715232"/>
                    <a:pt x="70013" y="719716"/>
                    <a:pt x="71552" y="723676"/>
                  </a:cubicBezTo>
                  <a:lnTo>
                    <a:pt x="76702" y="736922"/>
                  </a:lnTo>
                  <a:cubicBezTo>
                    <a:pt x="77598" y="739229"/>
                    <a:pt x="79202" y="741192"/>
                    <a:pt x="81282" y="742531"/>
                  </a:cubicBezTo>
                  <a:lnTo>
                    <a:pt x="137008" y="778381"/>
                  </a:lnTo>
                  <a:lnTo>
                    <a:pt x="138515" y="779349"/>
                  </a:lnTo>
                  <a:lnTo>
                    <a:pt x="138268" y="781127"/>
                  </a:lnTo>
                  <a:lnTo>
                    <a:pt x="129741" y="839433"/>
                  </a:lnTo>
                  <a:lnTo>
                    <a:pt x="129741" y="839433"/>
                  </a:lnTo>
                  <a:lnTo>
                    <a:pt x="127371" y="865419"/>
                  </a:lnTo>
                  <a:cubicBezTo>
                    <a:pt x="127128" y="868087"/>
                    <a:pt x="127806" y="870758"/>
                    <a:pt x="129292" y="872986"/>
                  </a:cubicBezTo>
                  <a:lnTo>
                    <a:pt x="143837" y="894801"/>
                  </a:lnTo>
                  <a:cubicBezTo>
                    <a:pt x="146459" y="898734"/>
                    <a:pt x="151188" y="900705"/>
                    <a:pt x="155826" y="899798"/>
                  </a:cubicBezTo>
                  <a:lnTo>
                    <a:pt x="188358" y="893435"/>
                  </a:lnTo>
                  <a:cubicBezTo>
                    <a:pt x="191839" y="892754"/>
                    <a:pt x="194825" y="890532"/>
                    <a:pt x="196476" y="887391"/>
                  </a:cubicBezTo>
                  <a:lnTo>
                    <a:pt x="208871" y="863814"/>
                  </a:lnTo>
                  <a:lnTo>
                    <a:pt x="210087" y="861507"/>
                  </a:lnTo>
                  <a:lnTo>
                    <a:pt x="212471" y="862542"/>
                  </a:lnTo>
                  <a:lnTo>
                    <a:pt x="245641" y="876978"/>
                  </a:lnTo>
                  <a:cubicBezTo>
                    <a:pt x="247115" y="877620"/>
                    <a:pt x="248705" y="877951"/>
                    <a:pt x="250312" y="877951"/>
                  </a:cubicBezTo>
                  <a:lnTo>
                    <a:pt x="268935" y="877951"/>
                  </a:lnTo>
                  <a:cubicBezTo>
                    <a:pt x="271538" y="877951"/>
                    <a:pt x="274066" y="877084"/>
                    <a:pt x="276120" y="875486"/>
                  </a:cubicBezTo>
                  <a:lnTo>
                    <a:pt x="286271" y="867596"/>
                  </a:lnTo>
                  <a:lnTo>
                    <a:pt x="287305" y="866786"/>
                  </a:lnTo>
                  <a:lnTo>
                    <a:pt x="288577" y="867044"/>
                  </a:lnTo>
                  <a:lnTo>
                    <a:pt x="305305" y="870647"/>
                  </a:lnTo>
                  <a:cubicBezTo>
                    <a:pt x="308000" y="871227"/>
                    <a:pt x="310814" y="870838"/>
                    <a:pt x="313250" y="869547"/>
                  </a:cubicBezTo>
                  <a:lnTo>
                    <a:pt x="332805" y="859185"/>
                  </a:lnTo>
                  <a:cubicBezTo>
                    <a:pt x="334066" y="858517"/>
                    <a:pt x="335194" y="857624"/>
                    <a:pt x="336134" y="856549"/>
                  </a:cubicBezTo>
                  <a:lnTo>
                    <a:pt x="345331" y="846041"/>
                  </a:lnTo>
                  <a:lnTo>
                    <a:pt x="346197" y="845038"/>
                  </a:lnTo>
                  <a:lnTo>
                    <a:pt x="347525" y="845095"/>
                  </a:lnTo>
                  <a:lnTo>
                    <a:pt x="380889" y="846290"/>
                  </a:lnTo>
                  <a:cubicBezTo>
                    <a:pt x="385923" y="846470"/>
                    <a:pt x="390509" y="843409"/>
                    <a:pt x="392275" y="838688"/>
                  </a:cubicBezTo>
                  <a:lnTo>
                    <a:pt x="397981" y="823438"/>
                  </a:lnTo>
                  <a:lnTo>
                    <a:pt x="399466" y="819487"/>
                  </a:lnTo>
                  <a:lnTo>
                    <a:pt x="402526" y="822403"/>
                  </a:lnTo>
                  <a:lnTo>
                    <a:pt x="430283" y="848717"/>
                  </a:lnTo>
                  <a:cubicBezTo>
                    <a:pt x="431329" y="849708"/>
                    <a:pt x="432549" y="850498"/>
                    <a:pt x="433882" y="851047"/>
                  </a:cubicBezTo>
                  <a:lnTo>
                    <a:pt x="483446" y="871449"/>
                  </a:lnTo>
                  <a:cubicBezTo>
                    <a:pt x="484022" y="871686"/>
                    <a:pt x="484616" y="871877"/>
                    <a:pt x="485222" y="872019"/>
                  </a:cubicBezTo>
                  <a:lnTo>
                    <a:pt x="510727" y="878019"/>
                  </a:lnTo>
                  <a:lnTo>
                    <a:pt x="512077" y="878345"/>
                  </a:lnTo>
                  <a:lnTo>
                    <a:pt x="512639" y="879606"/>
                  </a:lnTo>
                  <a:lnTo>
                    <a:pt x="545433" y="953028"/>
                  </a:lnTo>
                  <a:lnTo>
                    <a:pt x="545433" y="953028"/>
                  </a:lnTo>
                  <a:lnTo>
                    <a:pt x="587724" y="1036126"/>
                  </a:lnTo>
                  <a:cubicBezTo>
                    <a:pt x="588536" y="1037721"/>
                    <a:pt x="589702" y="1039108"/>
                    <a:pt x="591132" y="1040182"/>
                  </a:cubicBezTo>
                  <a:lnTo>
                    <a:pt x="674605" y="1102845"/>
                  </a:lnTo>
                  <a:cubicBezTo>
                    <a:pt x="678345" y="1105652"/>
                    <a:pt x="683395" y="1105965"/>
                    <a:pt x="687452" y="1103641"/>
                  </a:cubicBezTo>
                  <a:lnTo>
                    <a:pt x="726611" y="1081211"/>
                  </a:lnTo>
                  <a:cubicBezTo>
                    <a:pt x="729580" y="1079511"/>
                    <a:pt x="731657" y="1076596"/>
                    <a:pt x="732297" y="1073234"/>
                  </a:cubicBezTo>
                  <a:lnTo>
                    <a:pt x="737185" y="1047544"/>
                  </a:lnTo>
                  <a:lnTo>
                    <a:pt x="737410" y="1046385"/>
                  </a:lnTo>
                  <a:lnTo>
                    <a:pt x="738411" y="1045698"/>
                  </a:lnTo>
                  <a:lnTo>
                    <a:pt x="769134" y="1025730"/>
                  </a:lnTo>
                  <a:lnTo>
                    <a:pt x="769989" y="1025179"/>
                  </a:lnTo>
                  <a:lnTo>
                    <a:pt x="770980" y="1025314"/>
                  </a:lnTo>
                  <a:lnTo>
                    <a:pt x="797408" y="1028487"/>
                  </a:lnTo>
                  <a:cubicBezTo>
                    <a:pt x="803008" y="1029159"/>
                    <a:pt x="808291" y="1025742"/>
                    <a:pt x="809978" y="1020357"/>
                  </a:cubicBezTo>
                  <a:lnTo>
                    <a:pt x="838613" y="928940"/>
                  </a:lnTo>
                  <a:lnTo>
                    <a:pt x="838860" y="928096"/>
                  </a:lnTo>
                  <a:lnTo>
                    <a:pt x="839591" y="927544"/>
                  </a:lnTo>
                  <a:lnTo>
                    <a:pt x="884107" y="893754"/>
                  </a:lnTo>
                  <a:lnTo>
                    <a:pt x="885243" y="892876"/>
                  </a:lnTo>
                  <a:lnTo>
                    <a:pt x="886582" y="893270"/>
                  </a:lnTo>
                  <a:lnTo>
                    <a:pt x="934180" y="907127"/>
                  </a:lnTo>
                  <a:lnTo>
                    <a:pt x="934641" y="907217"/>
                  </a:lnTo>
                  <a:lnTo>
                    <a:pt x="934956" y="907442"/>
                  </a:lnTo>
                  <a:lnTo>
                    <a:pt x="995911" y="948100"/>
                  </a:lnTo>
                  <a:cubicBezTo>
                    <a:pt x="997782" y="949348"/>
                    <a:pt x="999972" y="950031"/>
                    <a:pt x="1002220" y="950067"/>
                  </a:cubicBezTo>
                  <a:lnTo>
                    <a:pt x="1096188" y="951564"/>
                  </a:lnTo>
                  <a:lnTo>
                    <a:pt x="1097111" y="951564"/>
                  </a:lnTo>
                  <a:lnTo>
                    <a:pt x="1097831" y="952083"/>
                  </a:lnTo>
                  <a:lnTo>
                    <a:pt x="1159295" y="997198"/>
                  </a:lnTo>
                  <a:cubicBezTo>
                    <a:pt x="1163032" y="999941"/>
                    <a:pt x="1168033" y="1000221"/>
                    <a:pt x="1172052" y="997913"/>
                  </a:cubicBezTo>
                  <a:lnTo>
                    <a:pt x="1246778" y="954998"/>
                  </a:lnTo>
                  <a:lnTo>
                    <a:pt x="1248331" y="954098"/>
                  </a:lnTo>
                  <a:lnTo>
                    <a:pt x="1249816" y="955133"/>
                  </a:lnTo>
                  <a:lnTo>
                    <a:pt x="1288180" y="982569"/>
                  </a:lnTo>
                  <a:cubicBezTo>
                    <a:pt x="1290573" y="984281"/>
                    <a:pt x="1293521" y="985029"/>
                    <a:pt x="1296440" y="984664"/>
                  </a:cubicBezTo>
                  <a:lnTo>
                    <a:pt x="1337945" y="979482"/>
                  </a:lnTo>
                  <a:cubicBezTo>
                    <a:pt x="1339035" y="979346"/>
                    <a:pt x="1340101" y="979057"/>
                    <a:pt x="1341110" y="978624"/>
                  </a:cubicBezTo>
                  <a:lnTo>
                    <a:pt x="1387360" y="958781"/>
                  </a:lnTo>
                  <a:cubicBezTo>
                    <a:pt x="1390250" y="957542"/>
                    <a:pt x="1392520" y="955191"/>
                    <a:pt x="1393660" y="952259"/>
                  </a:cubicBezTo>
                  <a:lnTo>
                    <a:pt x="1397680" y="941916"/>
                  </a:lnTo>
                  <a:cubicBezTo>
                    <a:pt x="1399778" y="936519"/>
                    <a:pt x="1397621" y="930399"/>
                    <a:pt x="1392604" y="927512"/>
                  </a:cubicBezTo>
                  <a:lnTo>
                    <a:pt x="1341985" y="898381"/>
                  </a:lnTo>
                  <a:lnTo>
                    <a:pt x="1340579" y="897571"/>
                  </a:lnTo>
                  <a:lnTo>
                    <a:pt x="1340579" y="826706"/>
                  </a:lnTo>
                  <a:cubicBezTo>
                    <a:pt x="1340579" y="823598"/>
                    <a:pt x="1339345" y="820617"/>
                    <a:pt x="1337148" y="818419"/>
                  </a:cubicBezTo>
                  <a:lnTo>
                    <a:pt x="1308338" y="789603"/>
                  </a:lnTo>
                  <a:cubicBezTo>
                    <a:pt x="1306362" y="787627"/>
                    <a:pt x="1303746" y="786423"/>
                    <a:pt x="1300961" y="786207"/>
                  </a:cubicBezTo>
                  <a:lnTo>
                    <a:pt x="1286365" y="785078"/>
                  </a:lnTo>
                  <a:lnTo>
                    <a:pt x="1285027" y="784988"/>
                  </a:lnTo>
                  <a:lnTo>
                    <a:pt x="1284251" y="783852"/>
                  </a:lnTo>
                  <a:lnTo>
                    <a:pt x="1251886" y="736629"/>
                  </a:lnTo>
                  <a:cubicBezTo>
                    <a:pt x="1249628" y="733335"/>
                    <a:pt x="1245849" y="731418"/>
                    <a:pt x="1241859" y="731544"/>
                  </a:cubicBezTo>
                  <a:lnTo>
                    <a:pt x="1200665" y="732840"/>
                  </a:lnTo>
                  <a:lnTo>
                    <a:pt x="1199528" y="732862"/>
                  </a:lnTo>
                  <a:lnTo>
                    <a:pt x="1198673" y="732085"/>
                  </a:lnTo>
                  <a:lnTo>
                    <a:pt x="1159880" y="695751"/>
                  </a:lnTo>
                  <a:cubicBezTo>
                    <a:pt x="1155762" y="691894"/>
                    <a:pt x="1149481" y="691523"/>
                    <a:pt x="1144937" y="694868"/>
                  </a:cubicBezTo>
                  <a:lnTo>
                    <a:pt x="1102421" y="726164"/>
                  </a:lnTo>
                  <a:lnTo>
                    <a:pt x="1101578" y="726783"/>
                  </a:lnTo>
                  <a:lnTo>
                    <a:pt x="1100509" y="726682"/>
                  </a:lnTo>
                  <a:lnTo>
                    <a:pt x="1036014" y="720536"/>
                  </a:lnTo>
                  <a:lnTo>
                    <a:pt x="1035384" y="720468"/>
                  </a:lnTo>
                  <a:lnTo>
                    <a:pt x="1034833" y="720142"/>
                  </a:lnTo>
                  <a:lnTo>
                    <a:pt x="971879" y="681714"/>
                  </a:lnTo>
                  <a:lnTo>
                    <a:pt x="971272" y="681365"/>
                  </a:lnTo>
                  <a:lnTo>
                    <a:pt x="970935" y="680781"/>
                  </a:lnTo>
                  <a:lnTo>
                    <a:pt x="938011" y="626349"/>
                  </a:lnTo>
                  <a:cubicBezTo>
                    <a:pt x="936756" y="624275"/>
                    <a:pt x="934889" y="622641"/>
                    <a:pt x="932667" y="621673"/>
                  </a:cubicBezTo>
                  <a:lnTo>
                    <a:pt x="841696" y="582044"/>
                  </a:lnTo>
                  <a:lnTo>
                    <a:pt x="841269" y="581852"/>
                  </a:lnTo>
                  <a:lnTo>
                    <a:pt x="840920" y="581560"/>
                  </a:lnTo>
                  <a:lnTo>
                    <a:pt x="775997" y="522371"/>
                  </a:lnTo>
                  <a:cubicBezTo>
                    <a:pt x="773841" y="520404"/>
                    <a:pt x="771028" y="519314"/>
                    <a:pt x="768110" y="519314"/>
                  </a:cubicBezTo>
                  <a:lnTo>
                    <a:pt x="692524" y="519315"/>
                  </a:lnTo>
                  <a:lnTo>
                    <a:pt x="692614" y="516433"/>
                  </a:lnTo>
                  <a:lnTo>
                    <a:pt x="693995" y="470869"/>
                  </a:lnTo>
                  <a:cubicBezTo>
                    <a:pt x="694077" y="468175"/>
                    <a:pt x="693228" y="465535"/>
                    <a:pt x="691591" y="463394"/>
                  </a:cubicBezTo>
                  <a:lnTo>
                    <a:pt x="674749" y="441368"/>
                  </a:lnTo>
                  <a:lnTo>
                    <a:pt x="674232" y="440681"/>
                  </a:lnTo>
                  <a:lnTo>
                    <a:pt x="674187" y="439781"/>
                  </a:lnTo>
                  <a:lnTo>
                    <a:pt x="671318" y="370763"/>
                  </a:lnTo>
                  <a:cubicBezTo>
                    <a:pt x="671215" y="368287"/>
                    <a:pt x="670331" y="365908"/>
                    <a:pt x="668793" y="363968"/>
                  </a:cubicBezTo>
                  <a:lnTo>
                    <a:pt x="640477" y="328252"/>
                  </a:lnTo>
                  <a:cubicBezTo>
                    <a:pt x="638392" y="325621"/>
                    <a:pt x="635278" y="324012"/>
                    <a:pt x="631927" y="323833"/>
                  </a:cubicBezTo>
                  <a:lnTo>
                    <a:pt x="523282" y="318025"/>
                  </a:lnTo>
                  <a:lnTo>
                    <a:pt x="522292" y="317980"/>
                  </a:lnTo>
                  <a:lnTo>
                    <a:pt x="521560" y="317304"/>
                  </a:lnTo>
                  <a:lnTo>
                    <a:pt x="503134" y="300398"/>
                  </a:lnTo>
                  <a:lnTo>
                    <a:pt x="502256" y="299588"/>
                  </a:lnTo>
                  <a:lnTo>
                    <a:pt x="502211" y="298406"/>
                  </a:lnTo>
                  <a:lnTo>
                    <a:pt x="500887" y="256098"/>
                  </a:lnTo>
                  <a:cubicBezTo>
                    <a:pt x="500777" y="252603"/>
                    <a:pt x="499114" y="249340"/>
                    <a:pt x="496351" y="247199"/>
                  </a:cubicBezTo>
                  <a:lnTo>
                    <a:pt x="457606" y="217188"/>
                  </a:lnTo>
                  <a:cubicBezTo>
                    <a:pt x="455793" y="215783"/>
                    <a:pt x="453607" y="214942"/>
                    <a:pt x="451321" y="214769"/>
                  </a:cubicBezTo>
                  <a:lnTo>
                    <a:pt x="354321" y="207425"/>
                  </a:lnTo>
                  <a:lnTo>
                    <a:pt x="352701" y="207290"/>
                  </a:lnTo>
                  <a:lnTo>
                    <a:pt x="352014" y="205826"/>
                  </a:lnTo>
                  <a:lnTo>
                    <a:pt x="324362" y="147431"/>
                  </a:lnTo>
                  <a:lnTo>
                    <a:pt x="323666" y="145945"/>
                  </a:lnTo>
                  <a:lnTo>
                    <a:pt x="324621" y="144617"/>
                  </a:lnTo>
                  <a:lnTo>
                    <a:pt x="363547" y="89786"/>
                  </a:lnTo>
                  <a:cubicBezTo>
                    <a:pt x="364875" y="87916"/>
                    <a:pt x="365624" y="85697"/>
                    <a:pt x="365703" y="83404"/>
                  </a:cubicBezTo>
                  <a:lnTo>
                    <a:pt x="368574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1" name="Полилиния: фигура 151">
              <a:extLst>
                <a:ext uri="{FF2B5EF4-FFF2-40B4-BE49-F238E27FC236}">
                  <a16:creationId xmlns:a16="http://schemas.microsoft.com/office/drawing/2014/main" id="{36C5A588-D154-92B2-1E97-9E9575EBD3B8}"/>
                </a:ext>
              </a:extLst>
            </p:cNvPr>
            <p:cNvSpPr/>
            <p:nvPr/>
          </p:nvSpPr>
          <p:spPr>
            <a:xfrm rot="193056">
              <a:off x="8641047" y="3198818"/>
              <a:ext cx="140045" cy="128693"/>
            </a:xfrm>
            <a:custGeom>
              <a:avLst/>
              <a:gdLst>
                <a:gd name="connsiteX0" fmla="*/ 110023 w 374974"/>
                <a:gd name="connsiteY0" fmla="*/ 1 h 344578"/>
                <a:gd name="connsiteX1" fmla="*/ 98920 w 374974"/>
                <a:gd name="connsiteY1" fmla="*/ 8892 h 344578"/>
                <a:gd name="connsiteX2" fmla="*/ 95307 w 374974"/>
                <a:gd name="connsiteY2" fmla="*/ 13835 h 344578"/>
                <a:gd name="connsiteX3" fmla="*/ 89077 w 374974"/>
                <a:gd name="connsiteY3" fmla="*/ 30047 h 344578"/>
                <a:gd name="connsiteX4" fmla="*/ 88300 w 374974"/>
                <a:gd name="connsiteY4" fmla="*/ 34536 h 344578"/>
                <a:gd name="connsiteX5" fmla="*/ 89954 w 374974"/>
                <a:gd name="connsiteY5" fmla="*/ 102880 h 344578"/>
                <a:gd name="connsiteX6" fmla="*/ 90021 w 374974"/>
                <a:gd name="connsiteY6" fmla="*/ 104963 h 344578"/>
                <a:gd name="connsiteX7" fmla="*/ 88030 w 374974"/>
                <a:gd name="connsiteY7" fmla="*/ 105603 h 344578"/>
                <a:gd name="connsiteX8" fmla="*/ 42926 w 374974"/>
                <a:gd name="connsiteY8" fmla="*/ 120160 h 344578"/>
                <a:gd name="connsiteX9" fmla="*/ 34912 w 374974"/>
                <a:gd name="connsiteY9" fmla="*/ 129767 h 344578"/>
                <a:gd name="connsiteX10" fmla="*/ 32659 w 374974"/>
                <a:gd name="connsiteY10" fmla="*/ 146721 h 344578"/>
                <a:gd name="connsiteX11" fmla="*/ 32366 w 374974"/>
                <a:gd name="connsiteY11" fmla="*/ 148939 h 344578"/>
                <a:gd name="connsiteX12" fmla="*/ 30128 w 374974"/>
                <a:gd name="connsiteY12" fmla="*/ 149142 h 344578"/>
                <a:gd name="connsiteX13" fmla="*/ 21069 w 374974"/>
                <a:gd name="connsiteY13" fmla="*/ 149975 h 344578"/>
                <a:gd name="connsiteX14" fmla="*/ 10843 w 374974"/>
                <a:gd name="connsiteY14" fmla="*/ 158555 h 344578"/>
                <a:gd name="connsiteX15" fmla="*/ 8280 w 374974"/>
                <a:gd name="connsiteY15" fmla="*/ 167939 h 344578"/>
                <a:gd name="connsiteX16" fmla="*/ 8089 w 374974"/>
                <a:gd name="connsiteY16" fmla="*/ 168682 h 344578"/>
                <a:gd name="connsiteX17" fmla="*/ 7560 w 374974"/>
                <a:gd name="connsiteY17" fmla="*/ 169188 h 344578"/>
                <a:gd name="connsiteX18" fmla="*/ 0 w 374974"/>
                <a:gd name="connsiteY18" fmla="*/ 176775 h 344578"/>
                <a:gd name="connsiteX19" fmla="*/ 17145 w 374974"/>
                <a:gd name="connsiteY19" fmla="*/ 193972 h 344578"/>
                <a:gd name="connsiteX20" fmla="*/ 18569 w 374974"/>
                <a:gd name="connsiteY20" fmla="*/ 195189 h 344578"/>
                <a:gd name="connsiteX21" fmla="*/ 49475 w 374974"/>
                <a:gd name="connsiteY21" fmla="*/ 217572 h 344578"/>
                <a:gd name="connsiteX22" fmla="*/ 53380 w 374974"/>
                <a:gd name="connsiteY22" fmla="*/ 219417 h 344578"/>
                <a:gd name="connsiteX23" fmla="*/ 115941 w 374974"/>
                <a:gd name="connsiteY23" fmla="*/ 235779 h 344578"/>
                <a:gd name="connsiteX24" fmla="*/ 116593 w 374974"/>
                <a:gd name="connsiteY24" fmla="*/ 235947 h 344578"/>
                <a:gd name="connsiteX25" fmla="*/ 117089 w 374974"/>
                <a:gd name="connsiteY25" fmla="*/ 236387 h 344578"/>
                <a:gd name="connsiteX26" fmla="*/ 136181 w 374974"/>
                <a:gd name="connsiteY26" fmla="*/ 253134 h 344578"/>
                <a:gd name="connsiteX27" fmla="*/ 142899 w 374974"/>
                <a:gd name="connsiteY27" fmla="*/ 255997 h 344578"/>
                <a:gd name="connsiteX28" fmla="*/ 191208 w 374974"/>
                <a:gd name="connsiteY28" fmla="*/ 260149 h 344578"/>
                <a:gd name="connsiteX29" fmla="*/ 203728 w 374974"/>
                <a:gd name="connsiteY29" fmla="*/ 250599 h 344578"/>
                <a:gd name="connsiteX30" fmla="*/ 206052 w 374974"/>
                <a:gd name="connsiteY30" fmla="*/ 237985 h 344578"/>
                <a:gd name="connsiteX31" fmla="*/ 206255 w 374974"/>
                <a:gd name="connsiteY31" fmla="*/ 236938 h 344578"/>
                <a:gd name="connsiteX32" fmla="*/ 207110 w 374974"/>
                <a:gd name="connsiteY32" fmla="*/ 236263 h 344578"/>
                <a:gd name="connsiteX33" fmla="*/ 219394 w 374974"/>
                <a:gd name="connsiteY33" fmla="*/ 226797 h 344578"/>
                <a:gd name="connsiteX34" fmla="*/ 221037 w 374974"/>
                <a:gd name="connsiteY34" fmla="*/ 225524 h 344578"/>
                <a:gd name="connsiteX35" fmla="*/ 222724 w 374974"/>
                <a:gd name="connsiteY35" fmla="*/ 226729 h 344578"/>
                <a:gd name="connsiteX36" fmla="*/ 252019 w 374974"/>
                <a:gd name="connsiteY36" fmla="*/ 247586 h 344578"/>
                <a:gd name="connsiteX37" fmla="*/ 252852 w 374974"/>
                <a:gd name="connsiteY37" fmla="*/ 248183 h 344578"/>
                <a:gd name="connsiteX38" fmla="*/ 253122 w 374974"/>
                <a:gd name="connsiteY38" fmla="*/ 249218 h 344578"/>
                <a:gd name="connsiteX39" fmla="*/ 258589 w 374974"/>
                <a:gd name="connsiteY39" fmla="*/ 271920 h 344578"/>
                <a:gd name="connsiteX40" fmla="*/ 262559 w 374974"/>
                <a:gd name="connsiteY40" fmla="*/ 278243 h 344578"/>
                <a:gd name="connsiteX41" fmla="*/ 290296 w 374974"/>
                <a:gd name="connsiteY41" fmla="*/ 300949 h 344578"/>
                <a:gd name="connsiteX42" fmla="*/ 298423 w 374974"/>
                <a:gd name="connsiteY42" fmla="*/ 303576 h 344578"/>
                <a:gd name="connsiteX43" fmla="*/ 323950 w 374974"/>
                <a:gd name="connsiteY43" fmla="*/ 302020 h 344578"/>
                <a:gd name="connsiteX44" fmla="*/ 325121 w 374974"/>
                <a:gd name="connsiteY44" fmla="*/ 301964 h 344578"/>
                <a:gd name="connsiteX45" fmla="*/ 325975 w 374974"/>
                <a:gd name="connsiteY45" fmla="*/ 302729 h 344578"/>
                <a:gd name="connsiteX46" fmla="*/ 372943 w 374974"/>
                <a:gd name="connsiteY46" fmla="*/ 344578 h 344578"/>
                <a:gd name="connsiteX47" fmla="*/ 374913 w 374974"/>
                <a:gd name="connsiteY47" fmla="*/ 325496 h 344578"/>
                <a:gd name="connsiteX48" fmla="*/ 374450 w 374974"/>
                <a:gd name="connsiteY48" fmla="*/ 320825 h 344578"/>
                <a:gd name="connsiteX49" fmla="*/ 367782 w 374974"/>
                <a:gd name="connsiteY49" fmla="*/ 299293 h 344578"/>
                <a:gd name="connsiteX50" fmla="*/ 365221 w 374974"/>
                <a:gd name="connsiteY50" fmla="*/ 294834 h 344578"/>
                <a:gd name="connsiteX51" fmla="*/ 345684 w 374974"/>
                <a:gd name="connsiteY51" fmla="*/ 273553 h 344578"/>
                <a:gd name="connsiteX52" fmla="*/ 344222 w 374974"/>
                <a:gd name="connsiteY52" fmla="*/ 271966 h 344578"/>
                <a:gd name="connsiteX53" fmla="*/ 345391 w 374974"/>
                <a:gd name="connsiteY53" fmla="*/ 270143 h 344578"/>
                <a:gd name="connsiteX54" fmla="*/ 363422 w 374974"/>
                <a:gd name="connsiteY54" fmla="*/ 242222 h 344578"/>
                <a:gd name="connsiteX55" fmla="*/ 365232 w 374974"/>
                <a:gd name="connsiteY55" fmla="*/ 234639 h 344578"/>
                <a:gd name="connsiteX56" fmla="*/ 362270 w 374974"/>
                <a:gd name="connsiteY56" fmla="*/ 206401 h 344578"/>
                <a:gd name="connsiteX57" fmla="*/ 361047 w 374974"/>
                <a:gd name="connsiteY57" fmla="*/ 202284 h 344578"/>
                <a:gd name="connsiteX58" fmla="*/ 343367 w 374974"/>
                <a:gd name="connsiteY58" fmla="*/ 167737 h 344578"/>
                <a:gd name="connsiteX59" fmla="*/ 342917 w 374974"/>
                <a:gd name="connsiteY59" fmla="*/ 166858 h 344578"/>
                <a:gd name="connsiteX60" fmla="*/ 343108 w 374974"/>
                <a:gd name="connsiteY60" fmla="*/ 165913 h 344578"/>
                <a:gd name="connsiteX61" fmla="*/ 345752 w 374974"/>
                <a:gd name="connsiteY61" fmla="*/ 152621 h 344578"/>
                <a:gd name="connsiteX62" fmla="*/ 336552 w 374974"/>
                <a:gd name="connsiteY62" fmla="*/ 138842 h 344578"/>
                <a:gd name="connsiteX63" fmla="*/ 335849 w 374974"/>
                <a:gd name="connsiteY63" fmla="*/ 138724 h 344578"/>
                <a:gd name="connsiteX64" fmla="*/ 330362 w 374974"/>
                <a:gd name="connsiteY64" fmla="*/ 137975 h 344578"/>
                <a:gd name="connsiteX65" fmla="*/ 328484 w 374974"/>
                <a:gd name="connsiteY65" fmla="*/ 137717 h 344578"/>
                <a:gd name="connsiteX66" fmla="*/ 328022 w 374974"/>
                <a:gd name="connsiteY66" fmla="*/ 135870 h 344578"/>
                <a:gd name="connsiteX67" fmla="*/ 325965 w 374974"/>
                <a:gd name="connsiteY67" fmla="*/ 127611 h 344578"/>
                <a:gd name="connsiteX68" fmla="*/ 314923 w 374974"/>
                <a:gd name="connsiteY68" fmla="*/ 118730 h 344578"/>
                <a:gd name="connsiteX69" fmla="*/ 291910 w 374974"/>
                <a:gd name="connsiteY69" fmla="*/ 118097 h 344578"/>
                <a:gd name="connsiteX70" fmla="*/ 290313 w 374974"/>
                <a:gd name="connsiteY70" fmla="*/ 118052 h 344578"/>
                <a:gd name="connsiteX71" fmla="*/ 289548 w 374974"/>
                <a:gd name="connsiteY71" fmla="*/ 116656 h 344578"/>
                <a:gd name="connsiteX72" fmla="*/ 280087 w 374974"/>
                <a:gd name="connsiteY72" fmla="*/ 99593 h 344578"/>
                <a:gd name="connsiteX73" fmla="*/ 279355 w 374974"/>
                <a:gd name="connsiteY73" fmla="*/ 98264 h 344578"/>
                <a:gd name="connsiteX74" fmla="*/ 280053 w 374974"/>
                <a:gd name="connsiteY74" fmla="*/ 96936 h 344578"/>
                <a:gd name="connsiteX75" fmla="*/ 286575 w 374974"/>
                <a:gd name="connsiteY75" fmla="*/ 84589 h 344578"/>
                <a:gd name="connsiteX76" fmla="*/ 287892 w 374974"/>
                <a:gd name="connsiteY76" fmla="*/ 78146 h 344578"/>
                <a:gd name="connsiteX77" fmla="*/ 287147 w 374974"/>
                <a:gd name="connsiteY77" fmla="*/ 69152 h 344578"/>
                <a:gd name="connsiteX78" fmla="*/ 279192 w 374974"/>
                <a:gd name="connsiteY78" fmla="*/ 59008 h 344578"/>
                <a:gd name="connsiteX79" fmla="*/ 261828 w 374974"/>
                <a:gd name="connsiteY79" fmla="*/ 53196 h 344578"/>
                <a:gd name="connsiteX80" fmla="*/ 254527 w 374974"/>
                <a:gd name="connsiteY80" fmla="*/ 62954 h 344578"/>
                <a:gd name="connsiteX81" fmla="*/ 253571 w 374974"/>
                <a:gd name="connsiteY81" fmla="*/ 64238 h 344578"/>
                <a:gd name="connsiteX82" fmla="*/ 251985 w 374974"/>
                <a:gd name="connsiteY82" fmla="*/ 64068 h 344578"/>
                <a:gd name="connsiteX83" fmla="*/ 234964 w 374974"/>
                <a:gd name="connsiteY83" fmla="*/ 62166 h 344578"/>
                <a:gd name="connsiteX84" fmla="*/ 234075 w 374974"/>
                <a:gd name="connsiteY84" fmla="*/ 62065 h 344578"/>
                <a:gd name="connsiteX85" fmla="*/ 233411 w 374974"/>
                <a:gd name="connsiteY85" fmla="*/ 61479 h 344578"/>
                <a:gd name="connsiteX86" fmla="*/ 220433 w 374974"/>
                <a:gd name="connsiteY86" fmla="*/ 49827 h 344578"/>
                <a:gd name="connsiteX87" fmla="*/ 211059 w 374974"/>
                <a:gd name="connsiteY87" fmla="*/ 46933 h 344578"/>
                <a:gd name="connsiteX88" fmla="*/ 189334 w 374974"/>
                <a:gd name="connsiteY88" fmla="*/ 49841 h 344578"/>
                <a:gd name="connsiteX89" fmla="*/ 187467 w 374974"/>
                <a:gd name="connsiteY89" fmla="*/ 50089 h 344578"/>
                <a:gd name="connsiteX90" fmla="*/ 186533 w 374974"/>
                <a:gd name="connsiteY90" fmla="*/ 48446 h 344578"/>
                <a:gd name="connsiteX91" fmla="*/ 172726 w 374974"/>
                <a:gd name="connsiteY91" fmla="*/ 24019 h 344578"/>
                <a:gd name="connsiteX92" fmla="*/ 167572 w 374974"/>
                <a:gd name="connsiteY92" fmla="*/ 19210 h 344578"/>
                <a:gd name="connsiteX93" fmla="*/ 158233 w 374974"/>
                <a:gd name="connsiteY93" fmla="*/ 14756 h 344578"/>
                <a:gd name="connsiteX94" fmla="*/ 147947 w 374974"/>
                <a:gd name="connsiteY94" fmla="*/ 14857 h 344578"/>
                <a:gd name="connsiteX95" fmla="*/ 122173 w 374974"/>
                <a:gd name="connsiteY95" fmla="*/ 27780 h 344578"/>
                <a:gd name="connsiteX96" fmla="*/ 119226 w 374974"/>
                <a:gd name="connsiteY96" fmla="*/ 29243 h 344578"/>
                <a:gd name="connsiteX97" fmla="*/ 118258 w 374974"/>
                <a:gd name="connsiteY97" fmla="*/ 26091 h 344578"/>
                <a:gd name="connsiteX98" fmla="*/ 110023 w 374974"/>
                <a:gd name="connsiteY98" fmla="*/ 0 h 3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74974" h="344578">
                  <a:moveTo>
                    <a:pt x="110023" y="1"/>
                  </a:moveTo>
                  <a:lnTo>
                    <a:pt x="98920" y="8892"/>
                  </a:lnTo>
                  <a:cubicBezTo>
                    <a:pt x="97299" y="10190"/>
                    <a:pt x="96052" y="11896"/>
                    <a:pt x="95307" y="13835"/>
                  </a:cubicBezTo>
                  <a:lnTo>
                    <a:pt x="89077" y="30047"/>
                  </a:lnTo>
                  <a:cubicBezTo>
                    <a:pt x="88527" y="31479"/>
                    <a:pt x="88263" y="33004"/>
                    <a:pt x="88300" y="34536"/>
                  </a:cubicBezTo>
                  <a:lnTo>
                    <a:pt x="89954" y="102880"/>
                  </a:lnTo>
                  <a:lnTo>
                    <a:pt x="90021" y="104963"/>
                  </a:lnTo>
                  <a:lnTo>
                    <a:pt x="88030" y="105603"/>
                  </a:lnTo>
                  <a:lnTo>
                    <a:pt x="42926" y="120160"/>
                  </a:lnTo>
                  <a:cubicBezTo>
                    <a:pt x="38626" y="121548"/>
                    <a:pt x="35508" y="125286"/>
                    <a:pt x="34912" y="129767"/>
                  </a:cubicBezTo>
                  <a:lnTo>
                    <a:pt x="32659" y="146721"/>
                  </a:lnTo>
                  <a:lnTo>
                    <a:pt x="32366" y="148939"/>
                  </a:lnTo>
                  <a:lnTo>
                    <a:pt x="30128" y="149142"/>
                  </a:lnTo>
                  <a:lnTo>
                    <a:pt x="21069" y="149975"/>
                  </a:lnTo>
                  <a:cubicBezTo>
                    <a:pt x="16205" y="150422"/>
                    <a:pt x="12130" y="153841"/>
                    <a:pt x="10843" y="158555"/>
                  </a:cubicBezTo>
                  <a:lnTo>
                    <a:pt x="8280" y="167939"/>
                  </a:lnTo>
                  <a:lnTo>
                    <a:pt x="8089" y="168682"/>
                  </a:lnTo>
                  <a:lnTo>
                    <a:pt x="7560" y="169188"/>
                  </a:lnTo>
                  <a:lnTo>
                    <a:pt x="0" y="176775"/>
                  </a:lnTo>
                  <a:lnTo>
                    <a:pt x="17145" y="193972"/>
                  </a:lnTo>
                  <a:cubicBezTo>
                    <a:pt x="17587" y="194415"/>
                    <a:pt x="18063" y="194822"/>
                    <a:pt x="18569" y="195189"/>
                  </a:cubicBezTo>
                  <a:lnTo>
                    <a:pt x="49475" y="217572"/>
                  </a:lnTo>
                  <a:cubicBezTo>
                    <a:pt x="50651" y="218424"/>
                    <a:pt x="51975" y="219050"/>
                    <a:pt x="53380" y="219417"/>
                  </a:cubicBezTo>
                  <a:lnTo>
                    <a:pt x="115941" y="235779"/>
                  </a:lnTo>
                  <a:lnTo>
                    <a:pt x="116593" y="235947"/>
                  </a:lnTo>
                  <a:lnTo>
                    <a:pt x="117089" y="236387"/>
                  </a:lnTo>
                  <a:lnTo>
                    <a:pt x="136181" y="253134"/>
                  </a:lnTo>
                  <a:cubicBezTo>
                    <a:pt x="138059" y="254780"/>
                    <a:pt x="140412" y="255783"/>
                    <a:pt x="142899" y="255997"/>
                  </a:cubicBezTo>
                  <a:lnTo>
                    <a:pt x="191208" y="260149"/>
                  </a:lnTo>
                  <a:cubicBezTo>
                    <a:pt x="197216" y="260665"/>
                    <a:pt x="202634" y="256533"/>
                    <a:pt x="203728" y="250599"/>
                  </a:cubicBezTo>
                  <a:lnTo>
                    <a:pt x="206052" y="237985"/>
                  </a:lnTo>
                  <a:lnTo>
                    <a:pt x="206255" y="236938"/>
                  </a:lnTo>
                  <a:lnTo>
                    <a:pt x="207110" y="236263"/>
                  </a:lnTo>
                  <a:lnTo>
                    <a:pt x="219394" y="226797"/>
                  </a:lnTo>
                  <a:lnTo>
                    <a:pt x="221037" y="225524"/>
                  </a:lnTo>
                  <a:lnTo>
                    <a:pt x="222724" y="226729"/>
                  </a:lnTo>
                  <a:lnTo>
                    <a:pt x="252019" y="247586"/>
                  </a:lnTo>
                  <a:lnTo>
                    <a:pt x="252852" y="248183"/>
                  </a:lnTo>
                  <a:lnTo>
                    <a:pt x="253122" y="249218"/>
                  </a:lnTo>
                  <a:lnTo>
                    <a:pt x="258589" y="271920"/>
                  </a:lnTo>
                  <a:cubicBezTo>
                    <a:pt x="259188" y="274404"/>
                    <a:pt x="260582" y="276625"/>
                    <a:pt x="262559" y="278243"/>
                  </a:cubicBezTo>
                  <a:lnTo>
                    <a:pt x="290296" y="300949"/>
                  </a:lnTo>
                  <a:cubicBezTo>
                    <a:pt x="292578" y="302817"/>
                    <a:pt x="295480" y="303755"/>
                    <a:pt x="298423" y="303576"/>
                  </a:cubicBezTo>
                  <a:lnTo>
                    <a:pt x="323950" y="302020"/>
                  </a:lnTo>
                  <a:lnTo>
                    <a:pt x="325121" y="301964"/>
                  </a:lnTo>
                  <a:lnTo>
                    <a:pt x="325975" y="302729"/>
                  </a:lnTo>
                  <a:lnTo>
                    <a:pt x="372943" y="344578"/>
                  </a:lnTo>
                  <a:lnTo>
                    <a:pt x="374913" y="325496"/>
                  </a:lnTo>
                  <a:cubicBezTo>
                    <a:pt x="375075" y="323924"/>
                    <a:pt x="374918" y="322335"/>
                    <a:pt x="374450" y="320825"/>
                  </a:cubicBezTo>
                  <a:lnTo>
                    <a:pt x="367782" y="299293"/>
                  </a:lnTo>
                  <a:cubicBezTo>
                    <a:pt x="367269" y="297635"/>
                    <a:pt x="366394" y="296112"/>
                    <a:pt x="365221" y="294834"/>
                  </a:cubicBezTo>
                  <a:lnTo>
                    <a:pt x="345684" y="273553"/>
                  </a:lnTo>
                  <a:lnTo>
                    <a:pt x="344222" y="271966"/>
                  </a:lnTo>
                  <a:lnTo>
                    <a:pt x="345391" y="270143"/>
                  </a:lnTo>
                  <a:lnTo>
                    <a:pt x="363422" y="242222"/>
                  </a:lnTo>
                  <a:cubicBezTo>
                    <a:pt x="364873" y="239975"/>
                    <a:pt x="365511" y="237300"/>
                    <a:pt x="365232" y="234639"/>
                  </a:cubicBezTo>
                  <a:lnTo>
                    <a:pt x="362270" y="206401"/>
                  </a:lnTo>
                  <a:cubicBezTo>
                    <a:pt x="362119" y="204965"/>
                    <a:pt x="361704" y="203569"/>
                    <a:pt x="361047" y="202284"/>
                  </a:cubicBezTo>
                  <a:lnTo>
                    <a:pt x="343367" y="167737"/>
                  </a:lnTo>
                  <a:lnTo>
                    <a:pt x="342917" y="166858"/>
                  </a:lnTo>
                  <a:lnTo>
                    <a:pt x="343108" y="165913"/>
                  </a:lnTo>
                  <a:lnTo>
                    <a:pt x="345752" y="152621"/>
                  </a:lnTo>
                  <a:cubicBezTo>
                    <a:pt x="347014" y="146274"/>
                    <a:pt x="342895" y="140105"/>
                    <a:pt x="336552" y="138842"/>
                  </a:cubicBezTo>
                  <a:cubicBezTo>
                    <a:pt x="336319" y="138795"/>
                    <a:pt x="336085" y="138756"/>
                    <a:pt x="335849" y="138724"/>
                  </a:cubicBezTo>
                  <a:lnTo>
                    <a:pt x="330362" y="137975"/>
                  </a:lnTo>
                  <a:lnTo>
                    <a:pt x="328484" y="137717"/>
                  </a:lnTo>
                  <a:lnTo>
                    <a:pt x="328022" y="135870"/>
                  </a:lnTo>
                  <a:lnTo>
                    <a:pt x="325965" y="127611"/>
                  </a:lnTo>
                  <a:cubicBezTo>
                    <a:pt x="324694" y="122506"/>
                    <a:pt x="320179" y="118875"/>
                    <a:pt x="314923" y="118730"/>
                  </a:cubicBezTo>
                  <a:lnTo>
                    <a:pt x="291910" y="118097"/>
                  </a:lnTo>
                  <a:lnTo>
                    <a:pt x="290313" y="118052"/>
                  </a:lnTo>
                  <a:lnTo>
                    <a:pt x="289548" y="116656"/>
                  </a:lnTo>
                  <a:lnTo>
                    <a:pt x="280087" y="99593"/>
                  </a:lnTo>
                  <a:lnTo>
                    <a:pt x="279355" y="98264"/>
                  </a:lnTo>
                  <a:lnTo>
                    <a:pt x="280053" y="96936"/>
                  </a:lnTo>
                  <a:lnTo>
                    <a:pt x="286575" y="84589"/>
                  </a:lnTo>
                  <a:cubicBezTo>
                    <a:pt x="287620" y="82611"/>
                    <a:pt x="288077" y="80375"/>
                    <a:pt x="287892" y="78146"/>
                  </a:cubicBezTo>
                  <a:lnTo>
                    <a:pt x="287147" y="69152"/>
                  </a:lnTo>
                  <a:cubicBezTo>
                    <a:pt x="286761" y="64484"/>
                    <a:pt x="283632" y="60494"/>
                    <a:pt x="279192" y="59008"/>
                  </a:cubicBezTo>
                  <a:lnTo>
                    <a:pt x="261828" y="53196"/>
                  </a:lnTo>
                  <a:lnTo>
                    <a:pt x="254527" y="62954"/>
                  </a:lnTo>
                  <a:lnTo>
                    <a:pt x="253571" y="64238"/>
                  </a:lnTo>
                  <a:lnTo>
                    <a:pt x="251985" y="64068"/>
                  </a:lnTo>
                  <a:lnTo>
                    <a:pt x="234964" y="62166"/>
                  </a:lnTo>
                  <a:lnTo>
                    <a:pt x="234075" y="62065"/>
                  </a:lnTo>
                  <a:lnTo>
                    <a:pt x="233411" y="61479"/>
                  </a:lnTo>
                  <a:lnTo>
                    <a:pt x="220433" y="49827"/>
                  </a:lnTo>
                  <a:cubicBezTo>
                    <a:pt x="217882" y="47536"/>
                    <a:pt x="214456" y="46479"/>
                    <a:pt x="211059" y="46933"/>
                  </a:cubicBezTo>
                  <a:lnTo>
                    <a:pt x="189334" y="49841"/>
                  </a:lnTo>
                  <a:lnTo>
                    <a:pt x="187467" y="50089"/>
                  </a:lnTo>
                  <a:lnTo>
                    <a:pt x="186533" y="48446"/>
                  </a:lnTo>
                  <a:lnTo>
                    <a:pt x="172726" y="24019"/>
                  </a:lnTo>
                  <a:cubicBezTo>
                    <a:pt x="171542" y="21925"/>
                    <a:pt x="169743" y="20245"/>
                    <a:pt x="167572" y="19210"/>
                  </a:cubicBezTo>
                  <a:lnTo>
                    <a:pt x="158233" y="14756"/>
                  </a:lnTo>
                  <a:cubicBezTo>
                    <a:pt x="154972" y="13201"/>
                    <a:pt x="151177" y="13238"/>
                    <a:pt x="147947" y="14857"/>
                  </a:cubicBezTo>
                  <a:lnTo>
                    <a:pt x="122173" y="27780"/>
                  </a:lnTo>
                  <a:lnTo>
                    <a:pt x="119226" y="29243"/>
                  </a:lnTo>
                  <a:lnTo>
                    <a:pt x="118258" y="26091"/>
                  </a:lnTo>
                  <a:lnTo>
                    <a:pt x="110023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2" name="Полилиния: фигура 152">
              <a:extLst>
                <a:ext uri="{FF2B5EF4-FFF2-40B4-BE49-F238E27FC236}">
                  <a16:creationId xmlns:a16="http://schemas.microsoft.com/office/drawing/2014/main" id="{7DA4C0EF-CD66-C2F2-B8C1-49A701FF72A0}"/>
                </a:ext>
              </a:extLst>
            </p:cNvPr>
            <p:cNvSpPr/>
            <p:nvPr/>
          </p:nvSpPr>
          <p:spPr>
            <a:xfrm rot="193056">
              <a:off x="8767618" y="3256188"/>
              <a:ext cx="251876" cy="229422"/>
            </a:xfrm>
            <a:custGeom>
              <a:avLst/>
              <a:gdLst>
                <a:gd name="connsiteX0" fmla="*/ 80531 w 674406"/>
                <a:gd name="connsiteY0" fmla="*/ 280295 h 614284"/>
                <a:gd name="connsiteX1" fmla="*/ 138332 w 674406"/>
                <a:gd name="connsiteY1" fmla="*/ 317644 h 614284"/>
                <a:gd name="connsiteX2" fmla="*/ 145299 w 674406"/>
                <a:gd name="connsiteY2" fmla="*/ 319502 h 614284"/>
                <a:gd name="connsiteX3" fmla="*/ 165511 w 674406"/>
                <a:gd name="connsiteY3" fmla="*/ 318441 h 614284"/>
                <a:gd name="connsiteX4" fmla="*/ 166906 w 674406"/>
                <a:gd name="connsiteY4" fmla="*/ 318362 h 614284"/>
                <a:gd name="connsiteX5" fmla="*/ 167806 w 674406"/>
                <a:gd name="connsiteY5" fmla="*/ 319476 h 614284"/>
                <a:gd name="connsiteX6" fmla="*/ 196628 w 674406"/>
                <a:gd name="connsiteY6" fmla="*/ 354853 h 614284"/>
                <a:gd name="connsiteX7" fmla="*/ 197528 w 674406"/>
                <a:gd name="connsiteY7" fmla="*/ 355979 h 614284"/>
                <a:gd name="connsiteX8" fmla="*/ 197146 w 674406"/>
                <a:gd name="connsiteY8" fmla="*/ 357352 h 614284"/>
                <a:gd name="connsiteX9" fmla="*/ 185038 w 674406"/>
                <a:gd name="connsiteY9" fmla="*/ 401425 h 614284"/>
                <a:gd name="connsiteX10" fmla="*/ 188243 w 674406"/>
                <a:gd name="connsiteY10" fmla="*/ 413005 h 614284"/>
                <a:gd name="connsiteX11" fmla="*/ 216896 w 674406"/>
                <a:gd name="connsiteY11" fmla="*/ 440379 h 614284"/>
                <a:gd name="connsiteX12" fmla="*/ 224379 w 674406"/>
                <a:gd name="connsiteY12" fmla="*/ 443606 h 614284"/>
                <a:gd name="connsiteX13" fmla="*/ 319690 w 674406"/>
                <a:gd name="connsiteY13" fmla="*/ 448537 h 614284"/>
                <a:gd name="connsiteX14" fmla="*/ 320398 w 674406"/>
                <a:gd name="connsiteY14" fmla="*/ 448582 h 614284"/>
                <a:gd name="connsiteX15" fmla="*/ 320983 w 674406"/>
                <a:gd name="connsiteY15" fmla="*/ 448930 h 614284"/>
                <a:gd name="connsiteX16" fmla="*/ 386930 w 674406"/>
                <a:gd name="connsiteY16" fmla="*/ 488889 h 614284"/>
                <a:gd name="connsiteX17" fmla="*/ 387583 w 674406"/>
                <a:gd name="connsiteY17" fmla="*/ 489261 h 614284"/>
                <a:gd name="connsiteX18" fmla="*/ 387954 w 674406"/>
                <a:gd name="connsiteY18" fmla="*/ 489947 h 614284"/>
                <a:gd name="connsiteX19" fmla="*/ 429425 w 674406"/>
                <a:gd name="connsiteY19" fmla="*/ 566286 h 614284"/>
                <a:gd name="connsiteX20" fmla="*/ 433800 w 674406"/>
                <a:gd name="connsiteY20" fmla="*/ 570804 h 614284"/>
                <a:gd name="connsiteX21" fmla="*/ 496364 w 674406"/>
                <a:gd name="connsiteY21" fmla="*/ 607432 h 614284"/>
                <a:gd name="connsiteX22" fmla="*/ 505117 w 674406"/>
                <a:gd name="connsiteY22" fmla="*/ 608687 h 614284"/>
                <a:gd name="connsiteX23" fmla="*/ 547982 w 674406"/>
                <a:gd name="connsiteY23" fmla="*/ 597970 h 614284"/>
                <a:gd name="connsiteX24" fmla="*/ 549535 w 674406"/>
                <a:gd name="connsiteY24" fmla="*/ 597599 h 614284"/>
                <a:gd name="connsiteX25" fmla="*/ 550638 w 674406"/>
                <a:gd name="connsiteY25" fmla="*/ 598702 h 614284"/>
                <a:gd name="connsiteX26" fmla="*/ 562773 w 674406"/>
                <a:gd name="connsiteY26" fmla="*/ 610850 h 614284"/>
                <a:gd name="connsiteX27" fmla="*/ 579335 w 674406"/>
                <a:gd name="connsiteY27" fmla="*/ 610855 h 614284"/>
                <a:gd name="connsiteX28" fmla="*/ 579471 w 674406"/>
                <a:gd name="connsiteY28" fmla="*/ 610716 h 614284"/>
                <a:gd name="connsiteX29" fmla="*/ 596175 w 674406"/>
                <a:gd name="connsiteY29" fmla="*/ 593450 h 614284"/>
                <a:gd name="connsiteX30" fmla="*/ 595905 w 674406"/>
                <a:gd name="connsiteY30" fmla="*/ 576881 h 614284"/>
                <a:gd name="connsiteX31" fmla="*/ 595787 w 674406"/>
                <a:gd name="connsiteY31" fmla="*/ 576769 h 614284"/>
                <a:gd name="connsiteX32" fmla="*/ 574881 w 674406"/>
                <a:gd name="connsiteY32" fmla="*/ 557077 h 614284"/>
                <a:gd name="connsiteX33" fmla="*/ 573496 w 674406"/>
                <a:gd name="connsiteY33" fmla="*/ 555772 h 614284"/>
                <a:gd name="connsiteX34" fmla="*/ 574194 w 674406"/>
                <a:gd name="connsiteY34" fmla="*/ 554004 h 614284"/>
                <a:gd name="connsiteX35" fmla="*/ 581642 w 674406"/>
                <a:gd name="connsiteY35" fmla="*/ 535398 h 614284"/>
                <a:gd name="connsiteX36" fmla="*/ 582384 w 674406"/>
                <a:gd name="connsiteY36" fmla="*/ 533551 h 614284"/>
                <a:gd name="connsiteX37" fmla="*/ 584364 w 674406"/>
                <a:gd name="connsiteY37" fmla="*/ 533631 h 614284"/>
                <a:gd name="connsiteX38" fmla="*/ 624324 w 674406"/>
                <a:gd name="connsiteY38" fmla="*/ 535308 h 614284"/>
                <a:gd name="connsiteX39" fmla="*/ 631226 w 674406"/>
                <a:gd name="connsiteY39" fmla="*/ 533407 h 614284"/>
                <a:gd name="connsiteX40" fmla="*/ 669108 w 674406"/>
                <a:gd name="connsiteY40" fmla="*/ 508611 h 614284"/>
                <a:gd name="connsiteX41" fmla="*/ 674407 w 674406"/>
                <a:gd name="connsiteY41" fmla="*/ 498805 h 614284"/>
                <a:gd name="connsiteX42" fmla="*/ 674407 w 674406"/>
                <a:gd name="connsiteY42" fmla="*/ 480268 h 614284"/>
                <a:gd name="connsiteX43" fmla="*/ 667936 w 674406"/>
                <a:gd name="connsiteY43" fmla="*/ 469790 h 614284"/>
                <a:gd name="connsiteX44" fmla="*/ 642503 w 674406"/>
                <a:gd name="connsiteY44" fmla="*/ 457056 h 614284"/>
                <a:gd name="connsiteX45" fmla="*/ 640263 w 674406"/>
                <a:gd name="connsiteY45" fmla="*/ 455931 h 614284"/>
                <a:gd name="connsiteX46" fmla="*/ 641141 w 674406"/>
                <a:gd name="connsiteY46" fmla="*/ 453589 h 614284"/>
                <a:gd name="connsiteX47" fmla="*/ 647014 w 674406"/>
                <a:gd name="connsiteY47" fmla="*/ 437911 h 614284"/>
                <a:gd name="connsiteX48" fmla="*/ 640159 w 674406"/>
                <a:gd name="connsiteY48" fmla="*/ 422826 h 614284"/>
                <a:gd name="connsiteX49" fmla="*/ 639756 w 674406"/>
                <a:gd name="connsiteY49" fmla="*/ 422684 h 614284"/>
                <a:gd name="connsiteX50" fmla="*/ 625977 w 674406"/>
                <a:gd name="connsiteY50" fmla="*/ 418083 h 614284"/>
                <a:gd name="connsiteX51" fmla="*/ 617422 w 674406"/>
                <a:gd name="connsiteY51" fmla="*/ 418531 h 614284"/>
                <a:gd name="connsiteX52" fmla="*/ 602139 w 674406"/>
                <a:gd name="connsiteY52" fmla="*/ 425484 h 614284"/>
                <a:gd name="connsiteX53" fmla="*/ 599450 w 674406"/>
                <a:gd name="connsiteY53" fmla="*/ 426710 h 614284"/>
                <a:gd name="connsiteX54" fmla="*/ 598369 w 674406"/>
                <a:gd name="connsiteY54" fmla="*/ 423942 h 614284"/>
                <a:gd name="connsiteX55" fmla="*/ 577705 w 674406"/>
                <a:gd name="connsiteY55" fmla="*/ 371440 h 614284"/>
                <a:gd name="connsiteX56" fmla="*/ 567174 w 674406"/>
                <a:gd name="connsiteY56" fmla="*/ 364022 h 614284"/>
                <a:gd name="connsiteX57" fmla="*/ 517202 w 674406"/>
                <a:gd name="connsiteY57" fmla="*/ 362462 h 614284"/>
                <a:gd name="connsiteX58" fmla="*/ 515976 w 674406"/>
                <a:gd name="connsiteY58" fmla="*/ 362417 h 614284"/>
                <a:gd name="connsiteX59" fmla="*/ 515177 w 674406"/>
                <a:gd name="connsiteY59" fmla="*/ 361494 h 614284"/>
                <a:gd name="connsiteX60" fmla="*/ 479385 w 674406"/>
                <a:gd name="connsiteY60" fmla="*/ 320314 h 614284"/>
                <a:gd name="connsiteX61" fmla="*/ 476801 w 674406"/>
                <a:gd name="connsiteY61" fmla="*/ 318095 h 614284"/>
                <a:gd name="connsiteX62" fmla="*/ 443269 w 674406"/>
                <a:gd name="connsiteY62" fmla="*/ 296908 h 614284"/>
                <a:gd name="connsiteX63" fmla="*/ 443043 w 674406"/>
                <a:gd name="connsiteY63" fmla="*/ 296750 h 614284"/>
                <a:gd name="connsiteX64" fmla="*/ 442840 w 674406"/>
                <a:gd name="connsiteY64" fmla="*/ 296581 h 614284"/>
                <a:gd name="connsiteX65" fmla="*/ 409373 w 674406"/>
                <a:gd name="connsiteY65" fmla="*/ 264941 h 614284"/>
                <a:gd name="connsiteX66" fmla="*/ 409305 w 674406"/>
                <a:gd name="connsiteY66" fmla="*/ 264896 h 614284"/>
                <a:gd name="connsiteX67" fmla="*/ 409192 w 674406"/>
                <a:gd name="connsiteY67" fmla="*/ 264760 h 614284"/>
                <a:gd name="connsiteX68" fmla="*/ 310633 w 674406"/>
                <a:gd name="connsiteY68" fmla="*/ 153102 h 614284"/>
                <a:gd name="connsiteX69" fmla="*/ 309779 w 674406"/>
                <a:gd name="connsiteY69" fmla="*/ 152145 h 614284"/>
                <a:gd name="connsiteX70" fmla="*/ 309947 w 674406"/>
                <a:gd name="connsiteY70" fmla="*/ 150896 h 614284"/>
                <a:gd name="connsiteX71" fmla="*/ 317383 w 674406"/>
                <a:gd name="connsiteY71" fmla="*/ 95067 h 614284"/>
                <a:gd name="connsiteX72" fmla="*/ 317496 w 674406"/>
                <a:gd name="connsiteY72" fmla="*/ 94234 h 614284"/>
                <a:gd name="connsiteX73" fmla="*/ 318058 w 674406"/>
                <a:gd name="connsiteY73" fmla="*/ 93592 h 614284"/>
                <a:gd name="connsiteX74" fmla="*/ 342746 w 674406"/>
                <a:gd name="connsiteY74" fmla="*/ 65352 h 614284"/>
                <a:gd name="connsiteX75" fmla="*/ 341642 w 674406"/>
                <a:gd name="connsiteY75" fmla="*/ 48818 h 614284"/>
                <a:gd name="connsiteX76" fmla="*/ 337635 w 674406"/>
                <a:gd name="connsiteY76" fmla="*/ 46521 h 614284"/>
                <a:gd name="connsiteX77" fmla="*/ 330444 w 674406"/>
                <a:gd name="connsiteY77" fmla="*/ 44123 h 614284"/>
                <a:gd name="connsiteX78" fmla="*/ 328498 w 674406"/>
                <a:gd name="connsiteY78" fmla="*/ 43481 h 614284"/>
                <a:gd name="connsiteX79" fmla="*/ 328498 w 674406"/>
                <a:gd name="connsiteY79" fmla="*/ 15225 h 614284"/>
                <a:gd name="connsiteX80" fmla="*/ 316787 w 674406"/>
                <a:gd name="connsiteY80" fmla="*/ 3508 h 614284"/>
                <a:gd name="connsiteX81" fmla="*/ 316644 w 674406"/>
                <a:gd name="connsiteY81" fmla="*/ 3509 h 614284"/>
                <a:gd name="connsiteX82" fmla="*/ 303500 w 674406"/>
                <a:gd name="connsiteY82" fmla="*/ 3669 h 614284"/>
                <a:gd name="connsiteX83" fmla="*/ 295552 w 674406"/>
                <a:gd name="connsiteY83" fmla="*/ 6914 h 614284"/>
                <a:gd name="connsiteX84" fmla="*/ 278886 w 674406"/>
                <a:gd name="connsiteY84" fmla="*/ 22849 h 614284"/>
                <a:gd name="connsiteX85" fmla="*/ 278031 w 674406"/>
                <a:gd name="connsiteY85" fmla="*/ 23681 h 614284"/>
                <a:gd name="connsiteX86" fmla="*/ 276850 w 674406"/>
                <a:gd name="connsiteY86" fmla="*/ 23637 h 614284"/>
                <a:gd name="connsiteX87" fmla="*/ 235259 w 674406"/>
                <a:gd name="connsiteY87" fmla="*/ 21745 h 614284"/>
                <a:gd name="connsiteX88" fmla="*/ 234145 w 674406"/>
                <a:gd name="connsiteY88" fmla="*/ 21678 h 614284"/>
                <a:gd name="connsiteX89" fmla="*/ 233347 w 674406"/>
                <a:gd name="connsiteY89" fmla="*/ 20868 h 614284"/>
                <a:gd name="connsiteX90" fmla="*/ 217184 w 674406"/>
                <a:gd name="connsiteY90" fmla="*/ 3914 h 614284"/>
                <a:gd name="connsiteX91" fmla="*/ 208993 w 674406"/>
                <a:gd name="connsiteY91" fmla="*/ 288 h 614284"/>
                <a:gd name="connsiteX92" fmla="*/ 197225 w 674406"/>
                <a:gd name="connsiteY92" fmla="*/ 3 h 614284"/>
                <a:gd name="connsiteX93" fmla="*/ 193232 w 674406"/>
                <a:gd name="connsiteY93" fmla="*/ 604 h 614284"/>
                <a:gd name="connsiteX94" fmla="*/ 169497 w 674406"/>
                <a:gd name="connsiteY94" fmla="*/ 8536 h 614284"/>
                <a:gd name="connsiteX95" fmla="*/ 166172 w 674406"/>
                <a:gd name="connsiteY95" fmla="*/ 10283 h 614284"/>
                <a:gd name="connsiteX96" fmla="*/ 125568 w 674406"/>
                <a:gd name="connsiteY96" fmla="*/ 40815 h 614284"/>
                <a:gd name="connsiteX97" fmla="*/ 122030 w 674406"/>
                <a:gd name="connsiteY97" fmla="*/ 45147 h 614284"/>
                <a:gd name="connsiteX98" fmla="*/ 94254 w 674406"/>
                <a:gd name="connsiteY98" fmla="*/ 103542 h 614284"/>
                <a:gd name="connsiteX99" fmla="*/ 93421 w 674406"/>
                <a:gd name="connsiteY99" fmla="*/ 105287 h 614284"/>
                <a:gd name="connsiteX100" fmla="*/ 91509 w 674406"/>
                <a:gd name="connsiteY100" fmla="*/ 105129 h 614284"/>
                <a:gd name="connsiteX101" fmla="*/ 46565 w 674406"/>
                <a:gd name="connsiteY101" fmla="*/ 101656 h 614284"/>
                <a:gd name="connsiteX102" fmla="*/ 40142 w 674406"/>
                <a:gd name="connsiteY102" fmla="*/ 103005 h 614284"/>
                <a:gd name="connsiteX103" fmla="*/ 18855 w 674406"/>
                <a:gd name="connsiteY103" fmla="*/ 114392 h 614284"/>
                <a:gd name="connsiteX104" fmla="*/ 14536 w 674406"/>
                <a:gd name="connsiteY104" fmla="*/ 118374 h 614284"/>
                <a:gd name="connsiteX105" fmla="*/ 1870 w 674406"/>
                <a:gd name="connsiteY105" fmla="*/ 138021 h 614284"/>
                <a:gd name="connsiteX106" fmla="*/ 3084 w 674406"/>
                <a:gd name="connsiteY106" fmla="*/ 152296 h 614284"/>
                <a:gd name="connsiteX107" fmla="*/ 17227 w 674406"/>
                <a:gd name="connsiteY107" fmla="*/ 167712 h 614284"/>
                <a:gd name="connsiteX108" fmla="*/ 17643 w 674406"/>
                <a:gd name="connsiteY108" fmla="*/ 168184 h 614284"/>
                <a:gd name="connsiteX109" fmla="*/ 17846 w 674406"/>
                <a:gd name="connsiteY109" fmla="*/ 168793 h 614284"/>
                <a:gd name="connsiteX110" fmla="*/ 26350 w 674406"/>
                <a:gd name="connsiteY110" fmla="*/ 196279 h 614284"/>
                <a:gd name="connsiteX111" fmla="*/ 26507 w 674406"/>
                <a:gd name="connsiteY111" fmla="*/ 196820 h 614284"/>
                <a:gd name="connsiteX112" fmla="*/ 26441 w 674406"/>
                <a:gd name="connsiteY112" fmla="*/ 197382 h 614284"/>
                <a:gd name="connsiteX113" fmla="*/ 25274 w 674406"/>
                <a:gd name="connsiteY113" fmla="*/ 208768 h 614284"/>
                <a:gd name="connsiteX114" fmla="*/ 35730 w 674406"/>
                <a:gd name="connsiteY114" fmla="*/ 221619 h 614284"/>
                <a:gd name="connsiteX115" fmla="*/ 36999 w 674406"/>
                <a:gd name="connsiteY115" fmla="*/ 221679 h 614284"/>
                <a:gd name="connsiteX116" fmla="*/ 71326 w 674406"/>
                <a:gd name="connsiteY116" fmla="*/ 221459 h 614284"/>
                <a:gd name="connsiteX117" fmla="*/ 73847 w 674406"/>
                <a:gd name="connsiteY117" fmla="*/ 221448 h 614284"/>
                <a:gd name="connsiteX118" fmla="*/ 74116 w 674406"/>
                <a:gd name="connsiteY118" fmla="*/ 223946 h 614284"/>
                <a:gd name="connsiteX119" fmla="*/ 80530 w 674406"/>
                <a:gd name="connsiteY119" fmla="*/ 280294 h 61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74406" h="614284">
                  <a:moveTo>
                    <a:pt x="80531" y="280295"/>
                  </a:moveTo>
                  <a:lnTo>
                    <a:pt x="138332" y="317644"/>
                  </a:lnTo>
                  <a:cubicBezTo>
                    <a:pt x="140401" y="318981"/>
                    <a:pt x="142839" y="319631"/>
                    <a:pt x="145299" y="319502"/>
                  </a:cubicBezTo>
                  <a:lnTo>
                    <a:pt x="165511" y="318441"/>
                  </a:lnTo>
                  <a:lnTo>
                    <a:pt x="166906" y="318362"/>
                  </a:lnTo>
                  <a:lnTo>
                    <a:pt x="167806" y="319476"/>
                  </a:lnTo>
                  <a:lnTo>
                    <a:pt x="196628" y="354853"/>
                  </a:lnTo>
                  <a:lnTo>
                    <a:pt x="197528" y="355979"/>
                  </a:lnTo>
                  <a:lnTo>
                    <a:pt x="197146" y="357352"/>
                  </a:lnTo>
                  <a:lnTo>
                    <a:pt x="185038" y="401425"/>
                  </a:lnTo>
                  <a:cubicBezTo>
                    <a:pt x="183897" y="405581"/>
                    <a:pt x="185127" y="410029"/>
                    <a:pt x="188243" y="413005"/>
                  </a:cubicBezTo>
                  <a:lnTo>
                    <a:pt x="216896" y="440379"/>
                  </a:lnTo>
                  <a:cubicBezTo>
                    <a:pt x="218924" y="442316"/>
                    <a:pt x="221579" y="443461"/>
                    <a:pt x="224379" y="443606"/>
                  </a:cubicBezTo>
                  <a:lnTo>
                    <a:pt x="319690" y="448537"/>
                  </a:lnTo>
                  <a:lnTo>
                    <a:pt x="320398" y="448582"/>
                  </a:lnTo>
                  <a:lnTo>
                    <a:pt x="320983" y="448930"/>
                  </a:lnTo>
                  <a:lnTo>
                    <a:pt x="386930" y="488889"/>
                  </a:lnTo>
                  <a:lnTo>
                    <a:pt x="387583" y="489261"/>
                  </a:lnTo>
                  <a:lnTo>
                    <a:pt x="387954" y="489947"/>
                  </a:lnTo>
                  <a:lnTo>
                    <a:pt x="429425" y="566286"/>
                  </a:lnTo>
                  <a:cubicBezTo>
                    <a:pt x="430444" y="568163"/>
                    <a:pt x="431957" y="569725"/>
                    <a:pt x="433800" y="570804"/>
                  </a:cubicBezTo>
                  <a:lnTo>
                    <a:pt x="496364" y="607432"/>
                  </a:lnTo>
                  <a:cubicBezTo>
                    <a:pt x="499006" y="608979"/>
                    <a:pt x="502148" y="609429"/>
                    <a:pt x="505117" y="608687"/>
                  </a:cubicBezTo>
                  <a:lnTo>
                    <a:pt x="547982" y="597970"/>
                  </a:lnTo>
                  <a:lnTo>
                    <a:pt x="549535" y="597599"/>
                  </a:lnTo>
                  <a:lnTo>
                    <a:pt x="550638" y="598702"/>
                  </a:lnTo>
                  <a:lnTo>
                    <a:pt x="562773" y="610850"/>
                  </a:lnTo>
                  <a:cubicBezTo>
                    <a:pt x="567346" y="615428"/>
                    <a:pt x="574761" y="615429"/>
                    <a:pt x="579335" y="610855"/>
                  </a:cubicBezTo>
                  <a:cubicBezTo>
                    <a:pt x="579381" y="610809"/>
                    <a:pt x="579426" y="610763"/>
                    <a:pt x="579471" y="610716"/>
                  </a:cubicBezTo>
                  <a:lnTo>
                    <a:pt x="596175" y="593450"/>
                  </a:lnTo>
                  <a:cubicBezTo>
                    <a:pt x="600673" y="588800"/>
                    <a:pt x="600552" y="581382"/>
                    <a:pt x="595905" y="576881"/>
                  </a:cubicBezTo>
                  <a:cubicBezTo>
                    <a:pt x="595866" y="576844"/>
                    <a:pt x="595827" y="576806"/>
                    <a:pt x="595787" y="576769"/>
                  </a:cubicBezTo>
                  <a:lnTo>
                    <a:pt x="574881" y="557077"/>
                  </a:lnTo>
                  <a:lnTo>
                    <a:pt x="573496" y="555772"/>
                  </a:lnTo>
                  <a:lnTo>
                    <a:pt x="574194" y="554004"/>
                  </a:lnTo>
                  <a:lnTo>
                    <a:pt x="581642" y="535398"/>
                  </a:lnTo>
                  <a:lnTo>
                    <a:pt x="582384" y="533551"/>
                  </a:lnTo>
                  <a:lnTo>
                    <a:pt x="584364" y="533631"/>
                  </a:lnTo>
                  <a:lnTo>
                    <a:pt x="624324" y="535308"/>
                  </a:lnTo>
                  <a:cubicBezTo>
                    <a:pt x="626767" y="535411"/>
                    <a:pt x="629180" y="534746"/>
                    <a:pt x="631226" y="533407"/>
                  </a:cubicBezTo>
                  <a:lnTo>
                    <a:pt x="669108" y="508611"/>
                  </a:lnTo>
                  <a:cubicBezTo>
                    <a:pt x="672414" y="506446"/>
                    <a:pt x="674407" y="502759"/>
                    <a:pt x="674407" y="498805"/>
                  </a:cubicBezTo>
                  <a:lnTo>
                    <a:pt x="674407" y="480268"/>
                  </a:lnTo>
                  <a:cubicBezTo>
                    <a:pt x="674407" y="475831"/>
                    <a:pt x="671902" y="471775"/>
                    <a:pt x="667936" y="469790"/>
                  </a:cubicBezTo>
                  <a:lnTo>
                    <a:pt x="642503" y="457056"/>
                  </a:lnTo>
                  <a:lnTo>
                    <a:pt x="640263" y="455931"/>
                  </a:lnTo>
                  <a:lnTo>
                    <a:pt x="641141" y="453589"/>
                  </a:lnTo>
                  <a:lnTo>
                    <a:pt x="647014" y="437911"/>
                  </a:lnTo>
                  <a:cubicBezTo>
                    <a:pt x="649284" y="431851"/>
                    <a:pt x="646215" y="425098"/>
                    <a:pt x="640159" y="422826"/>
                  </a:cubicBezTo>
                  <a:cubicBezTo>
                    <a:pt x="640025" y="422776"/>
                    <a:pt x="639891" y="422729"/>
                    <a:pt x="639756" y="422684"/>
                  </a:cubicBezTo>
                  <a:lnTo>
                    <a:pt x="625977" y="418083"/>
                  </a:lnTo>
                  <a:cubicBezTo>
                    <a:pt x="623171" y="417146"/>
                    <a:pt x="620115" y="417306"/>
                    <a:pt x="617422" y="418531"/>
                  </a:cubicBezTo>
                  <a:lnTo>
                    <a:pt x="602139" y="425484"/>
                  </a:lnTo>
                  <a:lnTo>
                    <a:pt x="599450" y="426710"/>
                  </a:lnTo>
                  <a:lnTo>
                    <a:pt x="598369" y="423942"/>
                  </a:lnTo>
                  <a:lnTo>
                    <a:pt x="577705" y="371440"/>
                  </a:lnTo>
                  <a:cubicBezTo>
                    <a:pt x="575991" y="367084"/>
                    <a:pt x="571850" y="364168"/>
                    <a:pt x="567174" y="364022"/>
                  </a:cubicBezTo>
                  <a:lnTo>
                    <a:pt x="517202" y="362462"/>
                  </a:lnTo>
                  <a:lnTo>
                    <a:pt x="515976" y="362417"/>
                  </a:lnTo>
                  <a:lnTo>
                    <a:pt x="515177" y="361494"/>
                  </a:lnTo>
                  <a:lnTo>
                    <a:pt x="479385" y="320314"/>
                  </a:lnTo>
                  <a:cubicBezTo>
                    <a:pt x="478636" y="319452"/>
                    <a:pt x="477766" y="318705"/>
                    <a:pt x="476801" y="318095"/>
                  </a:cubicBezTo>
                  <a:lnTo>
                    <a:pt x="443269" y="296908"/>
                  </a:lnTo>
                  <a:lnTo>
                    <a:pt x="443043" y="296750"/>
                  </a:lnTo>
                  <a:lnTo>
                    <a:pt x="442840" y="296581"/>
                  </a:lnTo>
                  <a:lnTo>
                    <a:pt x="409373" y="264941"/>
                  </a:lnTo>
                  <a:lnTo>
                    <a:pt x="409305" y="264896"/>
                  </a:lnTo>
                  <a:lnTo>
                    <a:pt x="409192" y="264760"/>
                  </a:lnTo>
                  <a:lnTo>
                    <a:pt x="310633" y="153102"/>
                  </a:lnTo>
                  <a:lnTo>
                    <a:pt x="309779" y="152145"/>
                  </a:lnTo>
                  <a:lnTo>
                    <a:pt x="309947" y="150896"/>
                  </a:lnTo>
                  <a:lnTo>
                    <a:pt x="317383" y="95067"/>
                  </a:lnTo>
                  <a:lnTo>
                    <a:pt x="317496" y="94234"/>
                  </a:lnTo>
                  <a:lnTo>
                    <a:pt x="318058" y="93592"/>
                  </a:lnTo>
                  <a:lnTo>
                    <a:pt x="342746" y="65352"/>
                  </a:lnTo>
                  <a:cubicBezTo>
                    <a:pt x="347005" y="60481"/>
                    <a:pt x="346510" y="53078"/>
                    <a:pt x="341642" y="48818"/>
                  </a:cubicBezTo>
                  <a:cubicBezTo>
                    <a:pt x="340472" y="47794"/>
                    <a:pt x="339110" y="47013"/>
                    <a:pt x="337635" y="46521"/>
                  </a:cubicBezTo>
                  <a:lnTo>
                    <a:pt x="330444" y="44123"/>
                  </a:lnTo>
                  <a:lnTo>
                    <a:pt x="328498" y="43481"/>
                  </a:lnTo>
                  <a:lnTo>
                    <a:pt x="328498" y="15225"/>
                  </a:lnTo>
                  <a:cubicBezTo>
                    <a:pt x="328498" y="8754"/>
                    <a:pt x="323255" y="3508"/>
                    <a:pt x="316787" y="3508"/>
                  </a:cubicBezTo>
                  <a:cubicBezTo>
                    <a:pt x="316740" y="3508"/>
                    <a:pt x="316692" y="3508"/>
                    <a:pt x="316644" y="3509"/>
                  </a:cubicBezTo>
                  <a:lnTo>
                    <a:pt x="303500" y="3669"/>
                  </a:lnTo>
                  <a:cubicBezTo>
                    <a:pt x="300536" y="3705"/>
                    <a:pt x="297696" y="4865"/>
                    <a:pt x="295552" y="6914"/>
                  </a:cubicBezTo>
                  <a:lnTo>
                    <a:pt x="278886" y="22849"/>
                  </a:lnTo>
                  <a:lnTo>
                    <a:pt x="278031" y="23681"/>
                  </a:lnTo>
                  <a:lnTo>
                    <a:pt x="276850" y="23637"/>
                  </a:lnTo>
                  <a:lnTo>
                    <a:pt x="235259" y="21745"/>
                  </a:lnTo>
                  <a:lnTo>
                    <a:pt x="234145" y="21678"/>
                  </a:lnTo>
                  <a:lnTo>
                    <a:pt x="233347" y="20868"/>
                  </a:lnTo>
                  <a:lnTo>
                    <a:pt x="217184" y="3914"/>
                  </a:lnTo>
                  <a:cubicBezTo>
                    <a:pt x="215042" y="1667"/>
                    <a:pt x="212096" y="363"/>
                    <a:pt x="208993" y="288"/>
                  </a:cubicBezTo>
                  <a:lnTo>
                    <a:pt x="197225" y="3"/>
                  </a:lnTo>
                  <a:cubicBezTo>
                    <a:pt x="195869" y="-29"/>
                    <a:pt x="194518" y="174"/>
                    <a:pt x="193232" y="604"/>
                  </a:cubicBezTo>
                  <a:lnTo>
                    <a:pt x="169497" y="8536"/>
                  </a:lnTo>
                  <a:cubicBezTo>
                    <a:pt x="168302" y="8935"/>
                    <a:pt x="167179" y="9525"/>
                    <a:pt x="166172" y="10283"/>
                  </a:cubicBezTo>
                  <a:lnTo>
                    <a:pt x="125568" y="40815"/>
                  </a:lnTo>
                  <a:cubicBezTo>
                    <a:pt x="124057" y="41952"/>
                    <a:pt x="122842" y="43438"/>
                    <a:pt x="122030" y="45147"/>
                  </a:cubicBezTo>
                  <a:lnTo>
                    <a:pt x="94254" y="103542"/>
                  </a:lnTo>
                  <a:lnTo>
                    <a:pt x="93421" y="105287"/>
                  </a:lnTo>
                  <a:lnTo>
                    <a:pt x="91509" y="105129"/>
                  </a:lnTo>
                  <a:lnTo>
                    <a:pt x="46565" y="101656"/>
                  </a:lnTo>
                  <a:cubicBezTo>
                    <a:pt x="44340" y="101484"/>
                    <a:pt x="42111" y="101952"/>
                    <a:pt x="40142" y="103005"/>
                  </a:cubicBezTo>
                  <a:lnTo>
                    <a:pt x="18855" y="114392"/>
                  </a:lnTo>
                  <a:cubicBezTo>
                    <a:pt x="17101" y="115330"/>
                    <a:pt x="15614" y="116701"/>
                    <a:pt x="14536" y="118374"/>
                  </a:cubicBezTo>
                  <a:lnTo>
                    <a:pt x="1870" y="138021"/>
                  </a:lnTo>
                  <a:cubicBezTo>
                    <a:pt x="-1019" y="142502"/>
                    <a:pt x="-520" y="148368"/>
                    <a:pt x="3084" y="152296"/>
                  </a:cubicBezTo>
                  <a:lnTo>
                    <a:pt x="17227" y="167712"/>
                  </a:lnTo>
                  <a:lnTo>
                    <a:pt x="17643" y="168184"/>
                  </a:lnTo>
                  <a:lnTo>
                    <a:pt x="17846" y="168793"/>
                  </a:lnTo>
                  <a:lnTo>
                    <a:pt x="26350" y="196279"/>
                  </a:lnTo>
                  <a:lnTo>
                    <a:pt x="26507" y="196820"/>
                  </a:lnTo>
                  <a:lnTo>
                    <a:pt x="26441" y="197382"/>
                  </a:lnTo>
                  <a:lnTo>
                    <a:pt x="25274" y="208768"/>
                  </a:lnTo>
                  <a:cubicBezTo>
                    <a:pt x="24615" y="215205"/>
                    <a:pt x="29296" y="220959"/>
                    <a:pt x="35730" y="221619"/>
                  </a:cubicBezTo>
                  <a:cubicBezTo>
                    <a:pt x="36152" y="221662"/>
                    <a:pt x="36576" y="221682"/>
                    <a:pt x="36999" y="221679"/>
                  </a:cubicBezTo>
                  <a:lnTo>
                    <a:pt x="71326" y="221459"/>
                  </a:lnTo>
                  <a:lnTo>
                    <a:pt x="73847" y="221448"/>
                  </a:lnTo>
                  <a:lnTo>
                    <a:pt x="74116" y="223946"/>
                  </a:lnTo>
                  <a:lnTo>
                    <a:pt x="80530" y="28029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4" name="Полилиния: фигура 153">
              <a:extLst>
                <a:ext uri="{FF2B5EF4-FFF2-40B4-BE49-F238E27FC236}">
                  <a16:creationId xmlns:a16="http://schemas.microsoft.com/office/drawing/2014/main" id="{C00AF5F4-0215-05D9-C362-6A5E90154693}"/>
                </a:ext>
              </a:extLst>
            </p:cNvPr>
            <p:cNvSpPr/>
            <p:nvPr/>
          </p:nvSpPr>
          <p:spPr>
            <a:xfrm rot="193056">
              <a:off x="8576181" y="3142714"/>
              <a:ext cx="113730" cy="154539"/>
            </a:xfrm>
            <a:custGeom>
              <a:avLst/>
              <a:gdLst>
                <a:gd name="connsiteX0" fmla="*/ 281360 w 304516"/>
                <a:gd name="connsiteY0" fmla="*/ 0 h 413783"/>
                <a:gd name="connsiteX1" fmla="*/ 255502 w 304516"/>
                <a:gd name="connsiteY1" fmla="*/ 2939 h 413783"/>
                <a:gd name="connsiteX2" fmla="*/ 249655 w 304516"/>
                <a:gd name="connsiteY2" fmla="*/ 5316 h 413783"/>
                <a:gd name="connsiteX3" fmla="*/ 206970 w 304516"/>
                <a:gd name="connsiteY3" fmla="*/ 38378 h 413783"/>
                <a:gd name="connsiteX4" fmla="*/ 204634 w 304516"/>
                <a:gd name="connsiteY4" fmla="*/ 40797 h 413783"/>
                <a:gd name="connsiteX5" fmla="*/ 182316 w 304516"/>
                <a:gd name="connsiteY5" fmla="*/ 71816 h 413783"/>
                <a:gd name="connsiteX6" fmla="*/ 172142 w 304516"/>
                <a:gd name="connsiteY6" fmla="*/ 76668 h 413783"/>
                <a:gd name="connsiteX7" fmla="*/ 133004 w 304516"/>
                <a:gd name="connsiteY7" fmla="*/ 74425 h 413783"/>
                <a:gd name="connsiteX8" fmla="*/ 122290 w 304516"/>
                <a:gd name="connsiteY8" fmla="*/ 80097 h 413783"/>
                <a:gd name="connsiteX9" fmla="*/ 97317 w 304516"/>
                <a:gd name="connsiteY9" fmla="*/ 121762 h 413783"/>
                <a:gd name="connsiteX10" fmla="*/ 88669 w 304516"/>
                <a:gd name="connsiteY10" fmla="*/ 127370 h 413783"/>
                <a:gd name="connsiteX11" fmla="*/ 66705 w 304516"/>
                <a:gd name="connsiteY11" fmla="*/ 130006 h 413783"/>
                <a:gd name="connsiteX12" fmla="*/ 56398 w 304516"/>
                <a:gd name="connsiteY12" fmla="*/ 141205 h 413783"/>
                <a:gd name="connsiteX13" fmla="*/ 55488 w 304516"/>
                <a:gd name="connsiteY13" fmla="*/ 165729 h 413783"/>
                <a:gd name="connsiteX14" fmla="*/ 50158 w 304516"/>
                <a:gd name="connsiteY14" fmla="*/ 175124 h 413783"/>
                <a:gd name="connsiteX15" fmla="*/ 5337 w 304516"/>
                <a:gd name="connsiteY15" fmla="*/ 204216 h 413783"/>
                <a:gd name="connsiteX16" fmla="*/ 19 w 304516"/>
                <a:gd name="connsiteY16" fmla="*/ 214714 h 413783"/>
                <a:gd name="connsiteX17" fmla="*/ 2424 w 304516"/>
                <a:gd name="connsiteY17" fmla="*/ 256894 h 413783"/>
                <a:gd name="connsiteX18" fmla="*/ 4925 w 304516"/>
                <a:gd name="connsiteY18" fmla="*/ 263488 h 413783"/>
                <a:gd name="connsiteX19" fmla="*/ 19389 w 304516"/>
                <a:gd name="connsiteY19" fmla="*/ 281815 h 413783"/>
                <a:gd name="connsiteX20" fmla="*/ 19303 w 304516"/>
                <a:gd name="connsiteY20" fmla="*/ 296447 h 413783"/>
                <a:gd name="connsiteX21" fmla="*/ 3242 w 304516"/>
                <a:gd name="connsiteY21" fmla="*/ 316307 h 413783"/>
                <a:gd name="connsiteX22" fmla="*/ 947 w 304516"/>
                <a:gd name="connsiteY22" fmla="*/ 326362 h 413783"/>
                <a:gd name="connsiteX23" fmla="*/ 4014 w 304516"/>
                <a:gd name="connsiteY23" fmla="*/ 339397 h 413783"/>
                <a:gd name="connsiteX24" fmla="*/ 12572 w 304516"/>
                <a:gd name="connsiteY24" fmla="*/ 348078 h 413783"/>
                <a:gd name="connsiteX25" fmla="*/ 34530 w 304516"/>
                <a:gd name="connsiteY25" fmla="*/ 353574 h 413783"/>
                <a:gd name="connsiteX26" fmla="*/ 43171 w 304516"/>
                <a:gd name="connsiteY26" fmla="*/ 362641 h 413783"/>
                <a:gd name="connsiteX27" fmla="*/ 48393 w 304516"/>
                <a:gd name="connsiteY27" fmla="*/ 388732 h 413783"/>
                <a:gd name="connsiteX28" fmla="*/ 47127 w 304516"/>
                <a:gd name="connsiteY28" fmla="*/ 396758 h 413783"/>
                <a:gd name="connsiteX29" fmla="*/ 37869 w 304516"/>
                <a:gd name="connsiteY29" fmla="*/ 413295 h 413783"/>
                <a:gd name="connsiteX30" fmla="*/ 40232 w 304516"/>
                <a:gd name="connsiteY30" fmla="*/ 413644 h 413783"/>
                <a:gd name="connsiteX31" fmla="*/ 64093 w 304516"/>
                <a:gd name="connsiteY31" fmla="*/ 407487 h 413783"/>
                <a:gd name="connsiteX32" fmla="*/ 65139 w 304516"/>
                <a:gd name="connsiteY32" fmla="*/ 407217 h 413783"/>
                <a:gd name="connsiteX33" fmla="*/ 66084 w 304516"/>
                <a:gd name="connsiteY33" fmla="*/ 407713 h 413783"/>
                <a:gd name="connsiteX34" fmla="*/ 74970 w 304516"/>
                <a:gd name="connsiteY34" fmla="*/ 412421 h 413783"/>
                <a:gd name="connsiteX35" fmla="*/ 82667 w 304516"/>
                <a:gd name="connsiteY35" fmla="*/ 413572 h 413783"/>
                <a:gd name="connsiteX36" fmla="*/ 119814 w 304516"/>
                <a:gd name="connsiteY36" fmla="*/ 406408 h 413783"/>
                <a:gd name="connsiteX37" fmla="*/ 127431 w 304516"/>
                <a:gd name="connsiteY37" fmla="*/ 401266 h 413783"/>
                <a:gd name="connsiteX38" fmla="*/ 141822 w 304516"/>
                <a:gd name="connsiteY38" fmla="*/ 379003 h 413783"/>
                <a:gd name="connsiteX39" fmla="*/ 143376 w 304516"/>
                <a:gd name="connsiteY39" fmla="*/ 375376 h 413783"/>
                <a:gd name="connsiteX40" fmla="*/ 153214 w 304516"/>
                <a:gd name="connsiteY40" fmla="*/ 334391 h 413783"/>
                <a:gd name="connsiteX41" fmla="*/ 153405 w 304516"/>
                <a:gd name="connsiteY41" fmla="*/ 333592 h 413783"/>
                <a:gd name="connsiteX42" fmla="*/ 153945 w 304516"/>
                <a:gd name="connsiteY42" fmla="*/ 333052 h 413783"/>
                <a:gd name="connsiteX43" fmla="*/ 180729 w 304516"/>
                <a:gd name="connsiteY43" fmla="*/ 306243 h 413783"/>
                <a:gd name="connsiteX44" fmla="*/ 183743 w 304516"/>
                <a:gd name="connsiteY44" fmla="*/ 301048 h 413783"/>
                <a:gd name="connsiteX45" fmla="*/ 187941 w 304516"/>
                <a:gd name="connsiteY45" fmla="*/ 285676 h 413783"/>
                <a:gd name="connsiteX46" fmla="*/ 188459 w 304516"/>
                <a:gd name="connsiteY46" fmla="*/ 283808 h 413783"/>
                <a:gd name="connsiteX47" fmla="*/ 190394 w 304516"/>
                <a:gd name="connsiteY47" fmla="*/ 283627 h 413783"/>
                <a:gd name="connsiteX48" fmla="*/ 197942 w 304516"/>
                <a:gd name="connsiteY48" fmla="*/ 282942 h 413783"/>
                <a:gd name="connsiteX49" fmla="*/ 208492 w 304516"/>
                <a:gd name="connsiteY49" fmla="*/ 272820 h 413783"/>
                <a:gd name="connsiteX50" fmla="*/ 210430 w 304516"/>
                <a:gd name="connsiteY50" fmla="*/ 258268 h 413783"/>
                <a:gd name="connsiteX51" fmla="*/ 210655 w 304516"/>
                <a:gd name="connsiteY51" fmla="*/ 256500 h 413783"/>
                <a:gd name="connsiteX52" fmla="*/ 212331 w 304516"/>
                <a:gd name="connsiteY52" fmla="*/ 255961 h 413783"/>
                <a:gd name="connsiteX53" fmla="*/ 255843 w 304516"/>
                <a:gd name="connsiteY53" fmla="*/ 241921 h 413783"/>
                <a:gd name="connsiteX54" fmla="*/ 263956 w 304516"/>
                <a:gd name="connsiteY54" fmla="*/ 230483 h 413783"/>
                <a:gd name="connsiteX55" fmla="*/ 262483 w 304516"/>
                <a:gd name="connsiteY55" fmla="*/ 170123 h 413783"/>
                <a:gd name="connsiteX56" fmla="*/ 262471 w 304516"/>
                <a:gd name="connsiteY56" fmla="*/ 169582 h 413783"/>
                <a:gd name="connsiteX57" fmla="*/ 262662 w 304516"/>
                <a:gd name="connsiteY57" fmla="*/ 169065 h 413783"/>
                <a:gd name="connsiteX58" fmla="*/ 271347 w 304516"/>
                <a:gd name="connsiteY58" fmla="*/ 146463 h 413783"/>
                <a:gd name="connsiteX59" fmla="*/ 271617 w 304516"/>
                <a:gd name="connsiteY59" fmla="*/ 145765 h 413783"/>
                <a:gd name="connsiteX60" fmla="*/ 272202 w 304516"/>
                <a:gd name="connsiteY60" fmla="*/ 145293 h 413783"/>
                <a:gd name="connsiteX61" fmla="*/ 286152 w 304516"/>
                <a:gd name="connsiteY61" fmla="*/ 134119 h 413783"/>
                <a:gd name="connsiteX62" fmla="*/ 289978 w 304516"/>
                <a:gd name="connsiteY62" fmla="*/ 128572 h 413783"/>
                <a:gd name="connsiteX63" fmla="*/ 303949 w 304516"/>
                <a:gd name="connsiteY63" fmla="*/ 85279 h 413783"/>
                <a:gd name="connsiteX64" fmla="*/ 302763 w 304516"/>
                <a:gd name="connsiteY64" fmla="*/ 75512 h 413783"/>
                <a:gd name="connsiteX65" fmla="*/ 283722 w 304516"/>
                <a:gd name="connsiteY65" fmla="*/ 44732 h 413783"/>
                <a:gd name="connsiteX66" fmla="*/ 283340 w 304516"/>
                <a:gd name="connsiteY66" fmla="*/ 44125 h 413783"/>
                <a:gd name="connsiteX67" fmla="*/ 283306 w 304516"/>
                <a:gd name="connsiteY67" fmla="*/ 43393 h 413783"/>
                <a:gd name="connsiteX68" fmla="*/ 281359 w 304516"/>
                <a:gd name="connsiteY68" fmla="*/ 1 h 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04516" h="413783">
                  <a:moveTo>
                    <a:pt x="281360" y="0"/>
                  </a:moveTo>
                  <a:lnTo>
                    <a:pt x="255502" y="2939"/>
                  </a:lnTo>
                  <a:cubicBezTo>
                    <a:pt x="253372" y="3181"/>
                    <a:pt x="251350" y="4003"/>
                    <a:pt x="249655" y="5316"/>
                  </a:cubicBezTo>
                  <a:lnTo>
                    <a:pt x="206970" y="38378"/>
                  </a:lnTo>
                  <a:cubicBezTo>
                    <a:pt x="206079" y="39068"/>
                    <a:pt x="205293" y="39883"/>
                    <a:pt x="204634" y="40797"/>
                  </a:cubicBezTo>
                  <a:lnTo>
                    <a:pt x="182316" y="71816"/>
                  </a:lnTo>
                  <a:cubicBezTo>
                    <a:pt x="179977" y="75067"/>
                    <a:pt x="176139" y="76897"/>
                    <a:pt x="172142" y="76668"/>
                  </a:cubicBezTo>
                  <a:lnTo>
                    <a:pt x="133004" y="74425"/>
                  </a:lnTo>
                  <a:cubicBezTo>
                    <a:pt x="128656" y="74176"/>
                    <a:pt x="124530" y="76360"/>
                    <a:pt x="122290" y="80097"/>
                  </a:cubicBezTo>
                  <a:lnTo>
                    <a:pt x="97317" y="121762"/>
                  </a:lnTo>
                  <a:cubicBezTo>
                    <a:pt x="95455" y="124868"/>
                    <a:pt x="92263" y="126938"/>
                    <a:pt x="88669" y="127370"/>
                  </a:cubicBezTo>
                  <a:lnTo>
                    <a:pt x="66705" y="130006"/>
                  </a:lnTo>
                  <a:cubicBezTo>
                    <a:pt x="60983" y="130693"/>
                    <a:pt x="56611" y="135443"/>
                    <a:pt x="56398" y="141205"/>
                  </a:cubicBezTo>
                  <a:lnTo>
                    <a:pt x="55488" y="165729"/>
                  </a:lnTo>
                  <a:cubicBezTo>
                    <a:pt x="55346" y="169542"/>
                    <a:pt x="53358" y="173047"/>
                    <a:pt x="50158" y="175124"/>
                  </a:cubicBezTo>
                  <a:lnTo>
                    <a:pt x="5337" y="204216"/>
                  </a:lnTo>
                  <a:cubicBezTo>
                    <a:pt x="1809" y="206507"/>
                    <a:pt x="-220" y="210513"/>
                    <a:pt x="19" y="214714"/>
                  </a:cubicBezTo>
                  <a:lnTo>
                    <a:pt x="2424" y="256894"/>
                  </a:lnTo>
                  <a:cubicBezTo>
                    <a:pt x="2561" y="259297"/>
                    <a:pt x="3435" y="261599"/>
                    <a:pt x="4925" y="263488"/>
                  </a:cubicBezTo>
                  <a:lnTo>
                    <a:pt x="19389" y="281815"/>
                  </a:lnTo>
                  <a:cubicBezTo>
                    <a:pt x="22782" y="286113"/>
                    <a:pt x="22746" y="292189"/>
                    <a:pt x="19303" y="296447"/>
                  </a:cubicBezTo>
                  <a:lnTo>
                    <a:pt x="3242" y="316307"/>
                  </a:lnTo>
                  <a:cubicBezTo>
                    <a:pt x="965" y="319123"/>
                    <a:pt x="117" y="322836"/>
                    <a:pt x="947" y="326362"/>
                  </a:cubicBezTo>
                  <a:lnTo>
                    <a:pt x="4014" y="339397"/>
                  </a:lnTo>
                  <a:cubicBezTo>
                    <a:pt x="5019" y="343665"/>
                    <a:pt x="8320" y="347014"/>
                    <a:pt x="12572" y="348078"/>
                  </a:cubicBezTo>
                  <a:lnTo>
                    <a:pt x="34530" y="353574"/>
                  </a:lnTo>
                  <a:cubicBezTo>
                    <a:pt x="38919" y="354673"/>
                    <a:pt x="42283" y="358202"/>
                    <a:pt x="43171" y="362641"/>
                  </a:cubicBezTo>
                  <a:lnTo>
                    <a:pt x="48393" y="388732"/>
                  </a:lnTo>
                  <a:cubicBezTo>
                    <a:pt x="48941" y="391473"/>
                    <a:pt x="48492" y="394320"/>
                    <a:pt x="47127" y="396758"/>
                  </a:cubicBezTo>
                  <a:lnTo>
                    <a:pt x="37869" y="413295"/>
                  </a:lnTo>
                  <a:lnTo>
                    <a:pt x="40232" y="413644"/>
                  </a:lnTo>
                  <a:lnTo>
                    <a:pt x="64093" y="407487"/>
                  </a:lnTo>
                  <a:lnTo>
                    <a:pt x="65139" y="407217"/>
                  </a:lnTo>
                  <a:lnTo>
                    <a:pt x="66084" y="407713"/>
                  </a:lnTo>
                  <a:lnTo>
                    <a:pt x="74970" y="412421"/>
                  </a:lnTo>
                  <a:cubicBezTo>
                    <a:pt x="77330" y="413671"/>
                    <a:pt x="80045" y="414077"/>
                    <a:pt x="82667" y="413572"/>
                  </a:cubicBezTo>
                  <a:lnTo>
                    <a:pt x="119814" y="406408"/>
                  </a:lnTo>
                  <a:cubicBezTo>
                    <a:pt x="122947" y="405803"/>
                    <a:pt x="125698" y="403946"/>
                    <a:pt x="127431" y="401266"/>
                  </a:cubicBezTo>
                  <a:lnTo>
                    <a:pt x="141822" y="379003"/>
                  </a:lnTo>
                  <a:cubicBezTo>
                    <a:pt x="142542" y="377891"/>
                    <a:pt x="143067" y="376664"/>
                    <a:pt x="143376" y="375376"/>
                  </a:cubicBezTo>
                  <a:lnTo>
                    <a:pt x="153214" y="334391"/>
                  </a:lnTo>
                  <a:lnTo>
                    <a:pt x="153405" y="333592"/>
                  </a:lnTo>
                  <a:lnTo>
                    <a:pt x="153945" y="333052"/>
                  </a:lnTo>
                  <a:lnTo>
                    <a:pt x="180729" y="306243"/>
                  </a:lnTo>
                  <a:cubicBezTo>
                    <a:pt x="182167" y="304803"/>
                    <a:pt x="183206" y="303012"/>
                    <a:pt x="183743" y="301048"/>
                  </a:cubicBezTo>
                  <a:lnTo>
                    <a:pt x="187941" y="285676"/>
                  </a:lnTo>
                  <a:lnTo>
                    <a:pt x="188459" y="283808"/>
                  </a:lnTo>
                  <a:lnTo>
                    <a:pt x="190394" y="283627"/>
                  </a:lnTo>
                  <a:lnTo>
                    <a:pt x="197942" y="282942"/>
                  </a:lnTo>
                  <a:cubicBezTo>
                    <a:pt x="203390" y="282447"/>
                    <a:pt x="207770" y="278245"/>
                    <a:pt x="208492" y="272820"/>
                  </a:cubicBezTo>
                  <a:lnTo>
                    <a:pt x="210430" y="258268"/>
                  </a:lnTo>
                  <a:lnTo>
                    <a:pt x="210655" y="256500"/>
                  </a:lnTo>
                  <a:lnTo>
                    <a:pt x="212331" y="255961"/>
                  </a:lnTo>
                  <a:lnTo>
                    <a:pt x="255843" y="241921"/>
                  </a:lnTo>
                  <a:cubicBezTo>
                    <a:pt x="260782" y="240328"/>
                    <a:pt x="264083" y="235673"/>
                    <a:pt x="263956" y="230483"/>
                  </a:cubicBezTo>
                  <a:lnTo>
                    <a:pt x="262483" y="170123"/>
                  </a:lnTo>
                  <a:lnTo>
                    <a:pt x="262471" y="169582"/>
                  </a:lnTo>
                  <a:lnTo>
                    <a:pt x="262662" y="169065"/>
                  </a:lnTo>
                  <a:lnTo>
                    <a:pt x="271347" y="146463"/>
                  </a:lnTo>
                  <a:lnTo>
                    <a:pt x="271617" y="145765"/>
                  </a:lnTo>
                  <a:lnTo>
                    <a:pt x="272202" y="145293"/>
                  </a:lnTo>
                  <a:lnTo>
                    <a:pt x="286152" y="134119"/>
                  </a:lnTo>
                  <a:cubicBezTo>
                    <a:pt x="287943" y="132684"/>
                    <a:pt x="289273" y="130756"/>
                    <a:pt x="289978" y="128572"/>
                  </a:cubicBezTo>
                  <a:lnTo>
                    <a:pt x="303949" y="85279"/>
                  </a:lnTo>
                  <a:cubicBezTo>
                    <a:pt x="305005" y="82007"/>
                    <a:pt x="304572" y="78436"/>
                    <a:pt x="302763" y="75512"/>
                  </a:cubicBezTo>
                  <a:lnTo>
                    <a:pt x="283722" y="44732"/>
                  </a:lnTo>
                  <a:lnTo>
                    <a:pt x="283340" y="44125"/>
                  </a:lnTo>
                  <a:lnTo>
                    <a:pt x="283306" y="43393"/>
                  </a:lnTo>
                  <a:lnTo>
                    <a:pt x="281359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5" name="Полилиния: фигура 154">
              <a:extLst>
                <a:ext uri="{FF2B5EF4-FFF2-40B4-BE49-F238E27FC236}">
                  <a16:creationId xmlns:a16="http://schemas.microsoft.com/office/drawing/2014/main" id="{AFB31F59-E36E-4A63-22F7-4F20A257E18B}"/>
                </a:ext>
              </a:extLst>
            </p:cNvPr>
            <p:cNvSpPr/>
            <p:nvPr/>
          </p:nvSpPr>
          <p:spPr>
            <a:xfrm rot="193056">
              <a:off x="8684565" y="3123251"/>
              <a:ext cx="185739" cy="164427"/>
            </a:xfrm>
            <a:custGeom>
              <a:avLst/>
              <a:gdLst>
                <a:gd name="connsiteX0" fmla="*/ 279175 w 497321"/>
                <a:gd name="connsiteY0" fmla="*/ 1 h 440256"/>
                <a:gd name="connsiteX1" fmla="*/ 231347 w 497321"/>
                <a:gd name="connsiteY1" fmla="*/ 1768 h 440256"/>
                <a:gd name="connsiteX2" fmla="*/ 227757 w 497321"/>
                <a:gd name="connsiteY2" fmla="*/ 2473 h 440256"/>
                <a:gd name="connsiteX3" fmla="*/ 175031 w 497321"/>
                <a:gd name="connsiteY3" fmla="*/ 21768 h 440256"/>
                <a:gd name="connsiteX4" fmla="*/ 167363 w 497321"/>
                <a:gd name="connsiteY4" fmla="*/ 32067 h 440256"/>
                <a:gd name="connsiteX5" fmla="*/ 164946 w 497321"/>
                <a:gd name="connsiteY5" fmla="*/ 72166 h 440256"/>
                <a:gd name="connsiteX6" fmla="*/ 165318 w 497321"/>
                <a:gd name="connsiteY6" fmla="*/ 75881 h 440256"/>
                <a:gd name="connsiteX7" fmla="*/ 169427 w 497321"/>
                <a:gd name="connsiteY7" fmla="*/ 91345 h 440256"/>
                <a:gd name="connsiteX8" fmla="*/ 166639 w 497321"/>
                <a:gd name="connsiteY8" fmla="*/ 100118 h 440256"/>
                <a:gd name="connsiteX9" fmla="*/ 161914 w 497321"/>
                <a:gd name="connsiteY9" fmla="*/ 104062 h 440256"/>
                <a:gd name="connsiteX10" fmla="*/ 149864 w 497321"/>
                <a:gd name="connsiteY10" fmla="*/ 102971 h 440256"/>
                <a:gd name="connsiteX11" fmla="*/ 148467 w 497321"/>
                <a:gd name="connsiteY11" fmla="*/ 100609 h 440256"/>
                <a:gd name="connsiteX12" fmla="*/ 141974 w 497321"/>
                <a:gd name="connsiteY12" fmla="*/ 84017 h 440256"/>
                <a:gd name="connsiteX13" fmla="*/ 131796 w 497321"/>
                <a:gd name="connsiteY13" fmla="*/ 76595 h 440256"/>
                <a:gd name="connsiteX14" fmla="*/ 119486 w 497321"/>
                <a:gd name="connsiteY14" fmla="*/ 75829 h 440256"/>
                <a:gd name="connsiteX15" fmla="*/ 112101 w 497321"/>
                <a:gd name="connsiteY15" fmla="*/ 72586 h 440256"/>
                <a:gd name="connsiteX16" fmla="*/ 84283 w 497321"/>
                <a:gd name="connsiteY16" fmla="*/ 45861 h 440256"/>
                <a:gd name="connsiteX17" fmla="*/ 69821 w 497321"/>
                <a:gd name="connsiteY17" fmla="*/ 44468 h 440256"/>
                <a:gd name="connsiteX18" fmla="*/ 33310 w 497321"/>
                <a:gd name="connsiteY18" fmla="*/ 68051 h 440256"/>
                <a:gd name="connsiteX19" fmla="*/ 28280 w 497321"/>
                <a:gd name="connsiteY19" fmla="*/ 69849 h 440256"/>
                <a:gd name="connsiteX20" fmla="*/ 10389 w 497321"/>
                <a:gd name="connsiteY20" fmla="*/ 71883 h 440256"/>
                <a:gd name="connsiteX21" fmla="*/ 12 w 497321"/>
                <a:gd name="connsiteY21" fmla="*/ 84054 h 440256"/>
                <a:gd name="connsiteX22" fmla="*/ 1326 w 497321"/>
                <a:gd name="connsiteY22" fmla="*/ 113117 h 440256"/>
                <a:gd name="connsiteX23" fmla="*/ 3066 w 497321"/>
                <a:gd name="connsiteY23" fmla="*/ 118752 h 440256"/>
                <a:gd name="connsiteX24" fmla="*/ 23637 w 497321"/>
                <a:gd name="connsiteY24" fmla="*/ 152022 h 440256"/>
                <a:gd name="connsiteX25" fmla="*/ 24323 w 497321"/>
                <a:gd name="connsiteY25" fmla="*/ 153125 h 440256"/>
                <a:gd name="connsiteX26" fmla="*/ 23918 w 497321"/>
                <a:gd name="connsiteY26" fmla="*/ 154352 h 440256"/>
                <a:gd name="connsiteX27" fmla="*/ 7977 w 497321"/>
                <a:gd name="connsiteY27" fmla="*/ 203777 h 440256"/>
                <a:gd name="connsiteX28" fmla="*/ 7953 w 497321"/>
                <a:gd name="connsiteY28" fmla="*/ 210899 h 440256"/>
                <a:gd name="connsiteX29" fmla="*/ 10900 w 497321"/>
                <a:gd name="connsiteY29" fmla="*/ 220251 h 440256"/>
                <a:gd name="connsiteX30" fmla="*/ 25591 w 497321"/>
                <a:gd name="connsiteY30" fmla="*/ 227902 h 440256"/>
                <a:gd name="connsiteX31" fmla="*/ 27313 w 497321"/>
                <a:gd name="connsiteY31" fmla="*/ 227204 h 440256"/>
                <a:gd name="connsiteX32" fmla="*/ 44235 w 497321"/>
                <a:gd name="connsiteY32" fmla="*/ 218726 h 440256"/>
                <a:gd name="connsiteX33" fmla="*/ 45461 w 497321"/>
                <a:gd name="connsiteY33" fmla="*/ 218117 h 440256"/>
                <a:gd name="connsiteX34" fmla="*/ 46688 w 497321"/>
                <a:gd name="connsiteY34" fmla="*/ 218702 h 440256"/>
                <a:gd name="connsiteX35" fmla="*/ 66532 w 497321"/>
                <a:gd name="connsiteY35" fmla="*/ 228180 h 440256"/>
                <a:gd name="connsiteX36" fmla="*/ 67320 w 497321"/>
                <a:gd name="connsiteY36" fmla="*/ 228540 h 440256"/>
                <a:gd name="connsiteX37" fmla="*/ 67747 w 497321"/>
                <a:gd name="connsiteY37" fmla="*/ 229328 h 440256"/>
                <a:gd name="connsiteX38" fmla="*/ 78990 w 497321"/>
                <a:gd name="connsiteY38" fmla="*/ 249218 h 440256"/>
                <a:gd name="connsiteX39" fmla="*/ 90741 w 497321"/>
                <a:gd name="connsiteY39" fmla="*/ 255063 h 440256"/>
                <a:gd name="connsiteX40" fmla="*/ 109394 w 497321"/>
                <a:gd name="connsiteY40" fmla="*/ 252560 h 440256"/>
                <a:gd name="connsiteX41" fmla="*/ 110654 w 497321"/>
                <a:gd name="connsiteY41" fmla="*/ 252402 h 440256"/>
                <a:gd name="connsiteX42" fmla="*/ 111610 w 497321"/>
                <a:gd name="connsiteY42" fmla="*/ 253258 h 440256"/>
                <a:gd name="connsiteX43" fmla="*/ 126108 w 497321"/>
                <a:gd name="connsiteY43" fmla="*/ 266263 h 440256"/>
                <a:gd name="connsiteX44" fmla="*/ 132629 w 497321"/>
                <a:gd name="connsiteY44" fmla="*/ 269184 h 440256"/>
                <a:gd name="connsiteX45" fmla="*/ 143447 w 497321"/>
                <a:gd name="connsiteY45" fmla="*/ 270390 h 440256"/>
                <a:gd name="connsiteX46" fmla="*/ 150984 w 497321"/>
                <a:gd name="connsiteY46" fmla="*/ 260293 h 440256"/>
                <a:gd name="connsiteX47" fmla="*/ 152188 w 497321"/>
                <a:gd name="connsiteY47" fmla="*/ 258683 h 440256"/>
                <a:gd name="connsiteX48" fmla="*/ 154100 w 497321"/>
                <a:gd name="connsiteY48" fmla="*/ 259325 h 440256"/>
                <a:gd name="connsiteX49" fmla="*/ 182461 w 497321"/>
                <a:gd name="connsiteY49" fmla="*/ 268803 h 440256"/>
                <a:gd name="connsiteX50" fmla="*/ 184227 w 497321"/>
                <a:gd name="connsiteY50" fmla="*/ 269377 h 440256"/>
                <a:gd name="connsiteX51" fmla="*/ 184373 w 497321"/>
                <a:gd name="connsiteY51" fmla="*/ 271222 h 440256"/>
                <a:gd name="connsiteX52" fmla="*/ 186264 w 497321"/>
                <a:gd name="connsiteY52" fmla="*/ 293971 h 440256"/>
                <a:gd name="connsiteX53" fmla="*/ 186331 w 497321"/>
                <a:gd name="connsiteY53" fmla="*/ 294770 h 440256"/>
                <a:gd name="connsiteX54" fmla="*/ 185936 w 497321"/>
                <a:gd name="connsiteY54" fmla="*/ 295490 h 440256"/>
                <a:gd name="connsiteX55" fmla="*/ 180300 w 497321"/>
                <a:gd name="connsiteY55" fmla="*/ 306185 h 440256"/>
                <a:gd name="connsiteX56" fmla="*/ 180385 w 497321"/>
                <a:gd name="connsiteY56" fmla="*/ 314329 h 440256"/>
                <a:gd name="connsiteX57" fmla="*/ 183717 w 497321"/>
                <a:gd name="connsiteY57" fmla="*/ 320341 h 440256"/>
                <a:gd name="connsiteX58" fmla="*/ 190959 w 497321"/>
                <a:gd name="connsiteY58" fmla="*/ 324747 h 440256"/>
                <a:gd name="connsiteX59" fmla="*/ 218517 w 497321"/>
                <a:gd name="connsiteY59" fmla="*/ 325521 h 440256"/>
                <a:gd name="connsiteX60" fmla="*/ 220642 w 497321"/>
                <a:gd name="connsiteY60" fmla="*/ 325566 h 440256"/>
                <a:gd name="connsiteX61" fmla="*/ 221161 w 497321"/>
                <a:gd name="connsiteY61" fmla="*/ 327638 h 440256"/>
                <a:gd name="connsiteX62" fmla="*/ 223504 w 497321"/>
                <a:gd name="connsiteY62" fmla="*/ 337043 h 440256"/>
                <a:gd name="connsiteX63" fmla="*/ 233285 w 497321"/>
                <a:gd name="connsiteY63" fmla="*/ 345818 h 440256"/>
                <a:gd name="connsiteX64" fmla="*/ 244323 w 497321"/>
                <a:gd name="connsiteY64" fmla="*/ 347324 h 440256"/>
                <a:gd name="connsiteX65" fmla="*/ 247281 w 497321"/>
                <a:gd name="connsiteY65" fmla="*/ 347740 h 440256"/>
                <a:gd name="connsiteX66" fmla="*/ 246708 w 497321"/>
                <a:gd name="connsiteY66" fmla="*/ 350644 h 440256"/>
                <a:gd name="connsiteX67" fmla="*/ 242034 w 497321"/>
                <a:gd name="connsiteY67" fmla="*/ 374149 h 440256"/>
                <a:gd name="connsiteX68" fmla="*/ 243092 w 497321"/>
                <a:gd name="connsiteY68" fmla="*/ 381768 h 440256"/>
                <a:gd name="connsiteX69" fmla="*/ 259667 w 497321"/>
                <a:gd name="connsiteY69" fmla="*/ 414218 h 440256"/>
                <a:gd name="connsiteX70" fmla="*/ 259915 w 497321"/>
                <a:gd name="connsiteY70" fmla="*/ 414690 h 440256"/>
                <a:gd name="connsiteX71" fmla="*/ 259960 w 497321"/>
                <a:gd name="connsiteY71" fmla="*/ 415197 h 440256"/>
                <a:gd name="connsiteX72" fmla="*/ 261492 w 497321"/>
                <a:gd name="connsiteY72" fmla="*/ 429765 h 440256"/>
                <a:gd name="connsiteX73" fmla="*/ 274364 w 497321"/>
                <a:gd name="connsiteY73" fmla="*/ 440191 h 440256"/>
                <a:gd name="connsiteX74" fmla="*/ 278656 w 497321"/>
                <a:gd name="connsiteY74" fmla="*/ 438874 h 440256"/>
                <a:gd name="connsiteX75" fmla="*/ 288018 w 497321"/>
                <a:gd name="connsiteY75" fmla="*/ 433871 h 440256"/>
                <a:gd name="connsiteX76" fmla="*/ 288738 w 497321"/>
                <a:gd name="connsiteY76" fmla="*/ 433465 h 440256"/>
                <a:gd name="connsiteX77" fmla="*/ 289536 w 497321"/>
                <a:gd name="connsiteY77" fmla="*/ 433533 h 440256"/>
                <a:gd name="connsiteX78" fmla="*/ 328755 w 497321"/>
                <a:gd name="connsiteY78" fmla="*/ 436561 h 440256"/>
                <a:gd name="connsiteX79" fmla="*/ 340230 w 497321"/>
                <a:gd name="connsiteY79" fmla="*/ 429914 h 440256"/>
                <a:gd name="connsiteX80" fmla="*/ 365248 w 497321"/>
                <a:gd name="connsiteY80" fmla="*/ 377320 h 440256"/>
                <a:gd name="connsiteX81" fmla="*/ 365529 w 497321"/>
                <a:gd name="connsiteY81" fmla="*/ 376724 h 440256"/>
                <a:gd name="connsiteX82" fmla="*/ 366102 w 497321"/>
                <a:gd name="connsiteY82" fmla="*/ 376297 h 440256"/>
                <a:gd name="connsiteX83" fmla="*/ 411462 w 497321"/>
                <a:gd name="connsiteY83" fmla="*/ 342180 h 440256"/>
                <a:gd name="connsiteX84" fmla="*/ 411832 w 497321"/>
                <a:gd name="connsiteY84" fmla="*/ 341910 h 440256"/>
                <a:gd name="connsiteX85" fmla="*/ 412260 w 497321"/>
                <a:gd name="connsiteY85" fmla="*/ 341752 h 440256"/>
                <a:gd name="connsiteX86" fmla="*/ 440599 w 497321"/>
                <a:gd name="connsiteY86" fmla="*/ 332286 h 440256"/>
                <a:gd name="connsiteX87" fmla="*/ 441059 w 497321"/>
                <a:gd name="connsiteY87" fmla="*/ 332139 h 440256"/>
                <a:gd name="connsiteX88" fmla="*/ 441532 w 497321"/>
                <a:gd name="connsiteY88" fmla="*/ 332139 h 440256"/>
                <a:gd name="connsiteX89" fmla="*/ 476911 w 497321"/>
                <a:gd name="connsiteY89" fmla="*/ 332963 h 440256"/>
                <a:gd name="connsiteX90" fmla="*/ 484505 w 497321"/>
                <a:gd name="connsiteY90" fmla="*/ 330394 h 440256"/>
                <a:gd name="connsiteX91" fmla="*/ 492932 w 497321"/>
                <a:gd name="connsiteY91" fmla="*/ 323639 h 440256"/>
                <a:gd name="connsiteX92" fmla="*/ 494907 w 497321"/>
                <a:gd name="connsiteY92" fmla="*/ 307369 h 440256"/>
                <a:gd name="connsiteX93" fmla="*/ 466294 w 497321"/>
                <a:gd name="connsiteY93" fmla="*/ 270000 h 440256"/>
                <a:gd name="connsiteX94" fmla="*/ 459136 w 497321"/>
                <a:gd name="connsiteY94" fmla="*/ 265605 h 440256"/>
                <a:gd name="connsiteX95" fmla="*/ 439091 w 497321"/>
                <a:gd name="connsiteY95" fmla="*/ 261880 h 440256"/>
                <a:gd name="connsiteX96" fmla="*/ 437414 w 497321"/>
                <a:gd name="connsiteY96" fmla="*/ 261564 h 440256"/>
                <a:gd name="connsiteX97" fmla="*/ 436909 w 497321"/>
                <a:gd name="connsiteY97" fmla="*/ 259932 h 440256"/>
                <a:gd name="connsiteX98" fmla="*/ 427313 w 497321"/>
                <a:gd name="connsiteY98" fmla="*/ 228098 h 440256"/>
                <a:gd name="connsiteX99" fmla="*/ 418307 w 497321"/>
                <a:gd name="connsiteY99" fmla="*/ 222049 h 440256"/>
                <a:gd name="connsiteX100" fmla="*/ 416917 w 497321"/>
                <a:gd name="connsiteY100" fmla="*/ 222182 h 440256"/>
                <a:gd name="connsiteX101" fmla="*/ 409227 w 497321"/>
                <a:gd name="connsiteY101" fmla="*/ 229767 h 440256"/>
                <a:gd name="connsiteX102" fmla="*/ 407423 w 497321"/>
                <a:gd name="connsiteY102" fmla="*/ 246167 h 440256"/>
                <a:gd name="connsiteX103" fmla="*/ 407063 w 497321"/>
                <a:gd name="connsiteY103" fmla="*/ 249296 h 440256"/>
                <a:gd name="connsiteX104" fmla="*/ 404003 w 497321"/>
                <a:gd name="connsiteY104" fmla="*/ 248597 h 440256"/>
                <a:gd name="connsiteX105" fmla="*/ 391718 w 497321"/>
                <a:gd name="connsiteY105" fmla="*/ 245750 h 440256"/>
                <a:gd name="connsiteX106" fmla="*/ 390526 w 497321"/>
                <a:gd name="connsiteY106" fmla="*/ 245469 h 440256"/>
                <a:gd name="connsiteX107" fmla="*/ 389929 w 497321"/>
                <a:gd name="connsiteY107" fmla="*/ 244422 h 440256"/>
                <a:gd name="connsiteX108" fmla="*/ 380625 w 497321"/>
                <a:gd name="connsiteY108" fmla="*/ 228315 h 440256"/>
                <a:gd name="connsiteX109" fmla="*/ 368544 w 497321"/>
                <a:gd name="connsiteY109" fmla="*/ 231884 h 440256"/>
                <a:gd name="connsiteX110" fmla="*/ 366789 w 497321"/>
                <a:gd name="connsiteY110" fmla="*/ 259313 h 440256"/>
                <a:gd name="connsiteX111" fmla="*/ 366563 w 497321"/>
                <a:gd name="connsiteY111" fmla="*/ 262567 h 440256"/>
                <a:gd name="connsiteX112" fmla="*/ 363391 w 497321"/>
                <a:gd name="connsiteY112" fmla="*/ 261857 h 440256"/>
                <a:gd name="connsiteX113" fmla="*/ 346359 w 497321"/>
                <a:gd name="connsiteY113" fmla="*/ 258075 h 440256"/>
                <a:gd name="connsiteX114" fmla="*/ 345043 w 497321"/>
                <a:gd name="connsiteY114" fmla="*/ 257771 h 440256"/>
                <a:gd name="connsiteX115" fmla="*/ 344446 w 497321"/>
                <a:gd name="connsiteY115" fmla="*/ 256545 h 440256"/>
                <a:gd name="connsiteX116" fmla="*/ 338068 w 497321"/>
                <a:gd name="connsiteY116" fmla="*/ 243184 h 440256"/>
                <a:gd name="connsiteX117" fmla="*/ 327276 w 497321"/>
                <a:gd name="connsiteY117" fmla="*/ 236519 h 440256"/>
                <a:gd name="connsiteX118" fmla="*/ 287478 w 497321"/>
                <a:gd name="connsiteY118" fmla="*/ 237286 h 440256"/>
                <a:gd name="connsiteX119" fmla="*/ 285970 w 497321"/>
                <a:gd name="connsiteY119" fmla="*/ 237319 h 440256"/>
                <a:gd name="connsiteX120" fmla="*/ 285103 w 497321"/>
                <a:gd name="connsiteY120" fmla="*/ 236059 h 440256"/>
                <a:gd name="connsiteX121" fmla="*/ 269585 w 497321"/>
                <a:gd name="connsiteY121" fmla="*/ 213077 h 440256"/>
                <a:gd name="connsiteX122" fmla="*/ 259882 w 497321"/>
                <a:gd name="connsiteY122" fmla="*/ 207920 h 440256"/>
                <a:gd name="connsiteX123" fmla="*/ 219945 w 497321"/>
                <a:gd name="connsiteY123" fmla="*/ 207920 h 440256"/>
                <a:gd name="connsiteX124" fmla="*/ 219101 w 497321"/>
                <a:gd name="connsiteY124" fmla="*/ 206883 h 440256"/>
                <a:gd name="connsiteX125" fmla="*/ 206816 w 497321"/>
                <a:gd name="connsiteY125" fmla="*/ 191710 h 440256"/>
                <a:gd name="connsiteX126" fmla="*/ 205376 w 497321"/>
                <a:gd name="connsiteY126" fmla="*/ 189932 h 440256"/>
                <a:gd name="connsiteX127" fmla="*/ 206816 w 497321"/>
                <a:gd name="connsiteY127" fmla="*/ 188165 h 440256"/>
                <a:gd name="connsiteX128" fmla="*/ 280768 w 497321"/>
                <a:gd name="connsiteY128" fmla="*/ 98672 h 440256"/>
                <a:gd name="connsiteX129" fmla="*/ 283440 w 497321"/>
                <a:gd name="connsiteY129" fmla="*/ 90654 h 440256"/>
                <a:gd name="connsiteX130" fmla="*/ 279176 w 497321"/>
                <a:gd name="connsiteY130" fmla="*/ 0 h 44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97321" h="440256">
                  <a:moveTo>
                    <a:pt x="279175" y="1"/>
                  </a:moveTo>
                  <a:lnTo>
                    <a:pt x="231347" y="1768"/>
                  </a:lnTo>
                  <a:cubicBezTo>
                    <a:pt x="230121" y="1813"/>
                    <a:pt x="228909" y="2051"/>
                    <a:pt x="227757" y="2473"/>
                  </a:cubicBezTo>
                  <a:lnTo>
                    <a:pt x="175031" y="21768"/>
                  </a:lnTo>
                  <a:cubicBezTo>
                    <a:pt x="170655" y="23369"/>
                    <a:pt x="167644" y="27413"/>
                    <a:pt x="167363" y="32067"/>
                  </a:cubicBezTo>
                  <a:lnTo>
                    <a:pt x="164946" y="72166"/>
                  </a:lnTo>
                  <a:cubicBezTo>
                    <a:pt x="164871" y="73416"/>
                    <a:pt x="164996" y="74670"/>
                    <a:pt x="165318" y="75881"/>
                  </a:cubicBezTo>
                  <a:lnTo>
                    <a:pt x="169427" y="91345"/>
                  </a:lnTo>
                  <a:cubicBezTo>
                    <a:pt x="170282" y="94563"/>
                    <a:pt x="169194" y="97985"/>
                    <a:pt x="166639" y="100118"/>
                  </a:cubicBezTo>
                  <a:lnTo>
                    <a:pt x="161914" y="104062"/>
                  </a:lnTo>
                  <a:cubicBezTo>
                    <a:pt x="158285" y="107090"/>
                    <a:pt x="152890" y="106602"/>
                    <a:pt x="149864" y="102971"/>
                  </a:cubicBezTo>
                  <a:cubicBezTo>
                    <a:pt x="149274" y="102264"/>
                    <a:pt x="148802" y="101466"/>
                    <a:pt x="148467" y="100609"/>
                  </a:cubicBezTo>
                  <a:lnTo>
                    <a:pt x="141974" y="84017"/>
                  </a:lnTo>
                  <a:cubicBezTo>
                    <a:pt x="140313" y="79773"/>
                    <a:pt x="136343" y="76877"/>
                    <a:pt x="131796" y="76595"/>
                  </a:cubicBezTo>
                  <a:lnTo>
                    <a:pt x="119486" y="75829"/>
                  </a:lnTo>
                  <a:cubicBezTo>
                    <a:pt x="116718" y="75657"/>
                    <a:pt x="114101" y="74507"/>
                    <a:pt x="112101" y="72586"/>
                  </a:cubicBezTo>
                  <a:lnTo>
                    <a:pt x="84283" y="45861"/>
                  </a:lnTo>
                  <a:cubicBezTo>
                    <a:pt x="80368" y="42099"/>
                    <a:pt x="74382" y="41522"/>
                    <a:pt x="69821" y="44468"/>
                  </a:cubicBezTo>
                  <a:lnTo>
                    <a:pt x="33310" y="68051"/>
                  </a:lnTo>
                  <a:cubicBezTo>
                    <a:pt x="31794" y="69030"/>
                    <a:pt x="30073" y="69646"/>
                    <a:pt x="28280" y="69849"/>
                  </a:cubicBezTo>
                  <a:lnTo>
                    <a:pt x="10389" y="71883"/>
                  </a:lnTo>
                  <a:cubicBezTo>
                    <a:pt x="4269" y="72578"/>
                    <a:pt x="-266" y="77898"/>
                    <a:pt x="12" y="84054"/>
                  </a:cubicBezTo>
                  <a:lnTo>
                    <a:pt x="1326" y="113117"/>
                  </a:lnTo>
                  <a:cubicBezTo>
                    <a:pt x="1416" y="115113"/>
                    <a:pt x="2015" y="117053"/>
                    <a:pt x="3066" y="118752"/>
                  </a:cubicBezTo>
                  <a:lnTo>
                    <a:pt x="23637" y="152022"/>
                  </a:lnTo>
                  <a:lnTo>
                    <a:pt x="24323" y="153125"/>
                  </a:lnTo>
                  <a:lnTo>
                    <a:pt x="23918" y="154352"/>
                  </a:lnTo>
                  <a:lnTo>
                    <a:pt x="7977" y="203777"/>
                  </a:lnTo>
                  <a:cubicBezTo>
                    <a:pt x="7231" y="206091"/>
                    <a:pt x="7222" y="208580"/>
                    <a:pt x="7953" y="210899"/>
                  </a:cubicBezTo>
                  <a:lnTo>
                    <a:pt x="10900" y="220251"/>
                  </a:lnTo>
                  <a:cubicBezTo>
                    <a:pt x="12845" y="226422"/>
                    <a:pt x="19422" y="229848"/>
                    <a:pt x="25591" y="227902"/>
                  </a:cubicBezTo>
                  <a:cubicBezTo>
                    <a:pt x="26182" y="227715"/>
                    <a:pt x="26758" y="227482"/>
                    <a:pt x="27313" y="227204"/>
                  </a:cubicBezTo>
                  <a:lnTo>
                    <a:pt x="44235" y="218726"/>
                  </a:lnTo>
                  <a:lnTo>
                    <a:pt x="45461" y="218117"/>
                  </a:lnTo>
                  <a:lnTo>
                    <a:pt x="46688" y="218702"/>
                  </a:lnTo>
                  <a:lnTo>
                    <a:pt x="66532" y="228180"/>
                  </a:lnTo>
                  <a:lnTo>
                    <a:pt x="67320" y="228540"/>
                  </a:lnTo>
                  <a:lnTo>
                    <a:pt x="67747" y="229328"/>
                  </a:lnTo>
                  <a:lnTo>
                    <a:pt x="78990" y="249218"/>
                  </a:lnTo>
                  <a:cubicBezTo>
                    <a:pt x="81346" y="253385"/>
                    <a:pt x="85998" y="255700"/>
                    <a:pt x="90741" y="255063"/>
                  </a:cubicBezTo>
                  <a:lnTo>
                    <a:pt x="109394" y="252560"/>
                  </a:lnTo>
                  <a:lnTo>
                    <a:pt x="110654" y="252402"/>
                  </a:lnTo>
                  <a:lnTo>
                    <a:pt x="111610" y="253258"/>
                  </a:lnTo>
                  <a:lnTo>
                    <a:pt x="126108" y="266263"/>
                  </a:lnTo>
                  <a:cubicBezTo>
                    <a:pt x="127925" y="267892"/>
                    <a:pt x="130204" y="268914"/>
                    <a:pt x="132629" y="269184"/>
                  </a:cubicBezTo>
                  <a:lnTo>
                    <a:pt x="143447" y="270390"/>
                  </a:lnTo>
                  <a:lnTo>
                    <a:pt x="150984" y="260293"/>
                  </a:lnTo>
                  <a:lnTo>
                    <a:pt x="152188" y="258683"/>
                  </a:lnTo>
                  <a:lnTo>
                    <a:pt x="154100" y="259325"/>
                  </a:lnTo>
                  <a:lnTo>
                    <a:pt x="182461" y="268803"/>
                  </a:lnTo>
                  <a:lnTo>
                    <a:pt x="184227" y="269377"/>
                  </a:lnTo>
                  <a:lnTo>
                    <a:pt x="184373" y="271222"/>
                  </a:lnTo>
                  <a:lnTo>
                    <a:pt x="186264" y="293971"/>
                  </a:lnTo>
                  <a:lnTo>
                    <a:pt x="186331" y="294770"/>
                  </a:lnTo>
                  <a:lnTo>
                    <a:pt x="185936" y="295490"/>
                  </a:lnTo>
                  <a:lnTo>
                    <a:pt x="180300" y="306185"/>
                  </a:lnTo>
                  <a:cubicBezTo>
                    <a:pt x="178953" y="308740"/>
                    <a:pt x="178985" y="311803"/>
                    <a:pt x="180385" y="314329"/>
                  </a:cubicBezTo>
                  <a:lnTo>
                    <a:pt x="183717" y="320341"/>
                  </a:lnTo>
                  <a:cubicBezTo>
                    <a:pt x="185183" y="322987"/>
                    <a:pt x="187936" y="324661"/>
                    <a:pt x="190959" y="324747"/>
                  </a:cubicBezTo>
                  <a:lnTo>
                    <a:pt x="218517" y="325521"/>
                  </a:lnTo>
                  <a:lnTo>
                    <a:pt x="220642" y="325566"/>
                  </a:lnTo>
                  <a:lnTo>
                    <a:pt x="221161" y="327638"/>
                  </a:lnTo>
                  <a:lnTo>
                    <a:pt x="223504" y="337043"/>
                  </a:lnTo>
                  <a:cubicBezTo>
                    <a:pt x="224664" y="341694"/>
                    <a:pt x="228538" y="345170"/>
                    <a:pt x="233285" y="345818"/>
                  </a:cubicBezTo>
                  <a:lnTo>
                    <a:pt x="244323" y="347324"/>
                  </a:lnTo>
                  <a:lnTo>
                    <a:pt x="247281" y="347740"/>
                  </a:lnTo>
                  <a:lnTo>
                    <a:pt x="246708" y="350644"/>
                  </a:lnTo>
                  <a:lnTo>
                    <a:pt x="242034" y="374149"/>
                  </a:lnTo>
                  <a:cubicBezTo>
                    <a:pt x="241520" y="376735"/>
                    <a:pt x="241893" y="379419"/>
                    <a:pt x="243092" y="381768"/>
                  </a:cubicBezTo>
                  <a:lnTo>
                    <a:pt x="259667" y="414218"/>
                  </a:lnTo>
                  <a:lnTo>
                    <a:pt x="259915" y="414690"/>
                  </a:lnTo>
                  <a:lnTo>
                    <a:pt x="259960" y="415197"/>
                  </a:lnTo>
                  <a:lnTo>
                    <a:pt x="261492" y="429765"/>
                  </a:lnTo>
                  <a:cubicBezTo>
                    <a:pt x="262169" y="436200"/>
                    <a:pt x="267932" y="440868"/>
                    <a:pt x="274364" y="440191"/>
                  </a:cubicBezTo>
                  <a:cubicBezTo>
                    <a:pt x="275866" y="440033"/>
                    <a:pt x="277324" y="439586"/>
                    <a:pt x="278656" y="438874"/>
                  </a:cubicBezTo>
                  <a:lnTo>
                    <a:pt x="288018" y="433871"/>
                  </a:lnTo>
                  <a:lnTo>
                    <a:pt x="288738" y="433465"/>
                  </a:lnTo>
                  <a:lnTo>
                    <a:pt x="289536" y="433533"/>
                  </a:lnTo>
                  <a:lnTo>
                    <a:pt x="328755" y="436561"/>
                  </a:lnTo>
                  <a:cubicBezTo>
                    <a:pt x="333586" y="436934"/>
                    <a:pt x="338148" y="434291"/>
                    <a:pt x="340230" y="429914"/>
                  </a:cubicBezTo>
                  <a:lnTo>
                    <a:pt x="365248" y="377320"/>
                  </a:lnTo>
                  <a:lnTo>
                    <a:pt x="365529" y="376724"/>
                  </a:lnTo>
                  <a:lnTo>
                    <a:pt x="366102" y="376297"/>
                  </a:lnTo>
                  <a:lnTo>
                    <a:pt x="411462" y="342180"/>
                  </a:lnTo>
                  <a:lnTo>
                    <a:pt x="411832" y="341910"/>
                  </a:lnTo>
                  <a:lnTo>
                    <a:pt x="412260" y="341752"/>
                  </a:lnTo>
                  <a:lnTo>
                    <a:pt x="440599" y="332286"/>
                  </a:lnTo>
                  <a:lnTo>
                    <a:pt x="441059" y="332139"/>
                  </a:lnTo>
                  <a:lnTo>
                    <a:pt x="441532" y="332139"/>
                  </a:lnTo>
                  <a:lnTo>
                    <a:pt x="476911" y="332963"/>
                  </a:lnTo>
                  <a:cubicBezTo>
                    <a:pt x="479666" y="333027"/>
                    <a:pt x="482355" y="332118"/>
                    <a:pt x="484505" y="330394"/>
                  </a:cubicBezTo>
                  <a:lnTo>
                    <a:pt x="492932" y="323639"/>
                  </a:lnTo>
                  <a:cubicBezTo>
                    <a:pt x="497903" y="319655"/>
                    <a:pt x="498780" y="312427"/>
                    <a:pt x="494907" y="307369"/>
                  </a:cubicBezTo>
                  <a:lnTo>
                    <a:pt x="466294" y="270000"/>
                  </a:lnTo>
                  <a:cubicBezTo>
                    <a:pt x="464533" y="267700"/>
                    <a:pt x="461983" y="266134"/>
                    <a:pt x="459136" y="265605"/>
                  </a:cubicBezTo>
                  <a:lnTo>
                    <a:pt x="439091" y="261880"/>
                  </a:lnTo>
                  <a:lnTo>
                    <a:pt x="437414" y="261564"/>
                  </a:lnTo>
                  <a:lnTo>
                    <a:pt x="436909" y="259932"/>
                  </a:lnTo>
                  <a:lnTo>
                    <a:pt x="427313" y="228098"/>
                  </a:lnTo>
                  <a:cubicBezTo>
                    <a:pt x="426135" y="224192"/>
                    <a:pt x="422366" y="221660"/>
                    <a:pt x="418307" y="222049"/>
                  </a:cubicBezTo>
                  <a:lnTo>
                    <a:pt x="416917" y="222182"/>
                  </a:lnTo>
                  <a:cubicBezTo>
                    <a:pt x="412881" y="222568"/>
                    <a:pt x="409670" y="225735"/>
                    <a:pt x="409227" y="229767"/>
                  </a:cubicBezTo>
                  <a:lnTo>
                    <a:pt x="407423" y="246167"/>
                  </a:lnTo>
                  <a:lnTo>
                    <a:pt x="407063" y="249296"/>
                  </a:lnTo>
                  <a:lnTo>
                    <a:pt x="404003" y="248597"/>
                  </a:lnTo>
                  <a:lnTo>
                    <a:pt x="391718" y="245750"/>
                  </a:lnTo>
                  <a:lnTo>
                    <a:pt x="390526" y="245469"/>
                  </a:lnTo>
                  <a:lnTo>
                    <a:pt x="389929" y="244422"/>
                  </a:lnTo>
                  <a:lnTo>
                    <a:pt x="380625" y="228315"/>
                  </a:lnTo>
                  <a:lnTo>
                    <a:pt x="368544" y="231884"/>
                  </a:lnTo>
                  <a:lnTo>
                    <a:pt x="366789" y="259313"/>
                  </a:lnTo>
                  <a:lnTo>
                    <a:pt x="366563" y="262567"/>
                  </a:lnTo>
                  <a:lnTo>
                    <a:pt x="363391" y="261857"/>
                  </a:lnTo>
                  <a:lnTo>
                    <a:pt x="346359" y="258075"/>
                  </a:lnTo>
                  <a:lnTo>
                    <a:pt x="345043" y="257771"/>
                  </a:lnTo>
                  <a:lnTo>
                    <a:pt x="344446" y="256545"/>
                  </a:lnTo>
                  <a:lnTo>
                    <a:pt x="338068" y="243184"/>
                  </a:lnTo>
                  <a:cubicBezTo>
                    <a:pt x="336088" y="239037"/>
                    <a:pt x="331868" y="236431"/>
                    <a:pt x="327276" y="236519"/>
                  </a:cubicBezTo>
                  <a:lnTo>
                    <a:pt x="287478" y="237286"/>
                  </a:lnTo>
                  <a:lnTo>
                    <a:pt x="285970" y="237319"/>
                  </a:lnTo>
                  <a:lnTo>
                    <a:pt x="285103" y="236059"/>
                  </a:lnTo>
                  <a:lnTo>
                    <a:pt x="269585" y="213077"/>
                  </a:lnTo>
                  <a:cubicBezTo>
                    <a:pt x="267408" y="209852"/>
                    <a:pt x="263772" y="207920"/>
                    <a:pt x="259882" y="207920"/>
                  </a:cubicBezTo>
                  <a:lnTo>
                    <a:pt x="219945" y="207920"/>
                  </a:lnTo>
                  <a:lnTo>
                    <a:pt x="219101" y="206883"/>
                  </a:lnTo>
                  <a:lnTo>
                    <a:pt x="206816" y="191710"/>
                  </a:lnTo>
                  <a:lnTo>
                    <a:pt x="205376" y="189932"/>
                  </a:lnTo>
                  <a:lnTo>
                    <a:pt x="206816" y="188165"/>
                  </a:lnTo>
                  <a:lnTo>
                    <a:pt x="280768" y="98672"/>
                  </a:lnTo>
                  <a:cubicBezTo>
                    <a:pt x="282624" y="96425"/>
                    <a:pt x="283577" y="93566"/>
                    <a:pt x="283440" y="90654"/>
                  </a:cubicBezTo>
                  <a:lnTo>
                    <a:pt x="279176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26" name="Полилиния: фигура 155">
              <a:extLst>
                <a:ext uri="{FF2B5EF4-FFF2-40B4-BE49-F238E27FC236}">
                  <a16:creationId xmlns:a16="http://schemas.microsoft.com/office/drawing/2014/main" id="{9A51F72A-523F-12A3-DDB1-5A5ECF87B8E3}"/>
                </a:ext>
              </a:extLst>
            </p:cNvPr>
            <p:cNvSpPr/>
            <p:nvPr/>
          </p:nvSpPr>
          <p:spPr>
            <a:xfrm rot="193056">
              <a:off x="9007484" y="2939742"/>
              <a:ext cx="167769" cy="242377"/>
            </a:xfrm>
            <a:custGeom>
              <a:avLst/>
              <a:gdLst>
                <a:gd name="connsiteX0" fmla="*/ 100144 w 449207"/>
                <a:gd name="connsiteY0" fmla="*/ 350568 h 648971"/>
                <a:gd name="connsiteX1" fmla="*/ 109327 w 449207"/>
                <a:gd name="connsiteY1" fmla="*/ 294115 h 648971"/>
                <a:gd name="connsiteX2" fmla="*/ 119145 w 449207"/>
                <a:gd name="connsiteY2" fmla="*/ 287041 h 648971"/>
                <a:gd name="connsiteX3" fmla="*/ 124759 w 449207"/>
                <a:gd name="connsiteY3" fmla="*/ 290551 h 648971"/>
                <a:gd name="connsiteX4" fmla="*/ 128791 w 449207"/>
                <a:gd name="connsiteY4" fmla="*/ 296263 h 648971"/>
                <a:gd name="connsiteX5" fmla="*/ 130277 w 449207"/>
                <a:gd name="connsiteY5" fmla="*/ 302380 h 648971"/>
                <a:gd name="connsiteX6" fmla="*/ 123695 w 449207"/>
                <a:gd name="connsiteY6" fmla="*/ 349761 h 648971"/>
                <a:gd name="connsiteX7" fmla="*/ 124690 w 449207"/>
                <a:gd name="connsiteY7" fmla="*/ 356348 h 648971"/>
                <a:gd name="connsiteX8" fmla="*/ 144860 w 449207"/>
                <a:gd name="connsiteY8" fmla="*/ 399396 h 648971"/>
                <a:gd name="connsiteX9" fmla="*/ 145934 w 449207"/>
                <a:gd name="connsiteY9" fmla="*/ 403489 h 648971"/>
                <a:gd name="connsiteX10" fmla="*/ 151552 w 449207"/>
                <a:gd name="connsiteY10" fmla="*/ 478062 h 648971"/>
                <a:gd name="connsiteX11" fmla="*/ 153439 w 449207"/>
                <a:gd name="connsiteY11" fmla="*/ 483610 h 648971"/>
                <a:gd name="connsiteX12" fmla="*/ 181953 w 449207"/>
                <a:gd name="connsiteY12" fmla="*/ 527091 h 648971"/>
                <a:gd name="connsiteX13" fmla="*/ 183741 w 449207"/>
                <a:gd name="connsiteY13" fmla="*/ 531767 h 648971"/>
                <a:gd name="connsiteX14" fmla="*/ 190039 w 449207"/>
                <a:gd name="connsiteY14" fmla="*/ 573429 h 648971"/>
                <a:gd name="connsiteX15" fmla="*/ 195574 w 449207"/>
                <a:gd name="connsiteY15" fmla="*/ 581713 h 648971"/>
                <a:gd name="connsiteX16" fmla="*/ 304344 w 449207"/>
                <a:gd name="connsiteY16" fmla="*/ 647290 h 648971"/>
                <a:gd name="connsiteX17" fmla="*/ 312547 w 449207"/>
                <a:gd name="connsiteY17" fmla="*/ 648771 h 648971"/>
                <a:gd name="connsiteX18" fmla="*/ 375788 w 449207"/>
                <a:gd name="connsiteY18" fmla="*/ 636904 h 648971"/>
                <a:gd name="connsiteX19" fmla="*/ 383067 w 449207"/>
                <a:gd name="connsiteY19" fmla="*/ 632326 h 648971"/>
                <a:gd name="connsiteX20" fmla="*/ 432911 w 449207"/>
                <a:gd name="connsiteY20" fmla="*/ 564457 h 648971"/>
                <a:gd name="connsiteX21" fmla="*/ 434974 w 449207"/>
                <a:gd name="connsiteY21" fmla="*/ 559729 h 648971"/>
                <a:gd name="connsiteX22" fmla="*/ 448997 w 449207"/>
                <a:gd name="connsiteY22" fmla="*/ 486684 h 648971"/>
                <a:gd name="connsiteX23" fmla="*/ 448836 w 449207"/>
                <a:gd name="connsiteY23" fmla="*/ 481547 h 648971"/>
                <a:gd name="connsiteX24" fmla="*/ 425846 w 449207"/>
                <a:gd name="connsiteY24" fmla="*/ 392376 h 648971"/>
                <a:gd name="connsiteX25" fmla="*/ 425477 w 449207"/>
                <a:gd name="connsiteY25" fmla="*/ 389188 h 648971"/>
                <a:gd name="connsiteX26" fmla="*/ 428415 w 449207"/>
                <a:gd name="connsiteY26" fmla="*/ 257269 h 648971"/>
                <a:gd name="connsiteX27" fmla="*/ 427915 w 449207"/>
                <a:gd name="connsiteY27" fmla="*/ 253611 h 648971"/>
                <a:gd name="connsiteX28" fmla="*/ 413879 w 449207"/>
                <a:gd name="connsiteY28" fmla="*/ 207252 h 648971"/>
                <a:gd name="connsiteX29" fmla="*/ 412602 w 449207"/>
                <a:gd name="connsiteY29" fmla="*/ 204439 h 648971"/>
                <a:gd name="connsiteX30" fmla="*/ 377187 w 449207"/>
                <a:gd name="connsiteY30" fmla="*/ 147748 h 648971"/>
                <a:gd name="connsiteX31" fmla="*/ 375503 w 449207"/>
                <a:gd name="connsiteY31" fmla="*/ 143036 h 648971"/>
                <a:gd name="connsiteX32" fmla="*/ 370517 w 449207"/>
                <a:gd name="connsiteY32" fmla="*/ 104326 h 648971"/>
                <a:gd name="connsiteX33" fmla="*/ 374409 w 449207"/>
                <a:gd name="connsiteY33" fmla="*/ 96010 h 648971"/>
                <a:gd name="connsiteX34" fmla="*/ 379510 w 449207"/>
                <a:gd name="connsiteY34" fmla="*/ 92762 h 648971"/>
                <a:gd name="connsiteX35" fmla="*/ 391063 w 449207"/>
                <a:gd name="connsiteY35" fmla="*/ 95005 h 648971"/>
                <a:gd name="connsiteX36" fmla="*/ 402326 w 449207"/>
                <a:gd name="connsiteY36" fmla="*/ 110767 h 648971"/>
                <a:gd name="connsiteX37" fmla="*/ 418346 w 449207"/>
                <a:gd name="connsiteY37" fmla="*/ 113703 h 648971"/>
                <a:gd name="connsiteX38" fmla="*/ 422736 w 449207"/>
                <a:gd name="connsiteY38" fmla="*/ 110777 h 648971"/>
                <a:gd name="connsiteX39" fmla="*/ 426637 w 449207"/>
                <a:gd name="connsiteY39" fmla="*/ 95629 h 648971"/>
                <a:gd name="connsiteX40" fmla="*/ 411777 w 449207"/>
                <a:gd name="connsiteY40" fmla="*/ 66972 h 648971"/>
                <a:gd name="connsiteX41" fmla="*/ 407963 w 449207"/>
                <a:gd name="connsiteY41" fmla="*/ 62676 h 648971"/>
                <a:gd name="connsiteX42" fmla="*/ 333218 w 449207"/>
                <a:gd name="connsiteY42" fmla="*/ 11866 h 648971"/>
                <a:gd name="connsiteX43" fmla="*/ 327710 w 449207"/>
                <a:gd name="connsiteY43" fmla="*/ 9890 h 648971"/>
                <a:gd name="connsiteX44" fmla="*/ 220861 w 449207"/>
                <a:gd name="connsiteY44" fmla="*/ 49 h 648971"/>
                <a:gd name="connsiteX45" fmla="*/ 212866 w 449207"/>
                <a:gd name="connsiteY45" fmla="*/ 2266 h 648971"/>
                <a:gd name="connsiteX46" fmla="*/ 194385 w 449207"/>
                <a:gd name="connsiteY46" fmla="*/ 15816 h 648971"/>
                <a:gd name="connsiteX47" fmla="*/ 193331 w 449207"/>
                <a:gd name="connsiteY47" fmla="*/ 16505 h 648971"/>
                <a:gd name="connsiteX48" fmla="*/ 142807 w 449207"/>
                <a:gd name="connsiteY48" fmla="*/ 45776 h 648971"/>
                <a:gd name="connsiteX49" fmla="*/ 136971 w 449207"/>
                <a:gd name="connsiteY49" fmla="*/ 56305 h 648971"/>
                <a:gd name="connsiteX50" fmla="*/ 138117 w 449207"/>
                <a:gd name="connsiteY50" fmla="*/ 90876 h 648971"/>
                <a:gd name="connsiteX51" fmla="*/ 136370 w 449207"/>
                <a:gd name="connsiteY51" fmla="*/ 97431 h 648971"/>
                <a:gd name="connsiteX52" fmla="*/ 102496 w 449207"/>
                <a:gd name="connsiteY52" fmla="*/ 152186 h 648971"/>
                <a:gd name="connsiteX53" fmla="*/ 92768 w 449207"/>
                <a:gd name="connsiteY53" fmla="*/ 157734 h 648971"/>
                <a:gd name="connsiteX54" fmla="*/ 27970 w 449207"/>
                <a:gd name="connsiteY54" fmla="*/ 159008 h 648971"/>
                <a:gd name="connsiteX55" fmla="*/ 19035 w 449207"/>
                <a:gd name="connsiteY55" fmla="*/ 163431 h 648971"/>
                <a:gd name="connsiteX56" fmla="*/ 2545 w 449207"/>
                <a:gd name="connsiteY56" fmla="*/ 184179 h 648971"/>
                <a:gd name="connsiteX57" fmla="*/ 2343 w 449207"/>
                <a:gd name="connsiteY57" fmla="*/ 198503 h 648971"/>
                <a:gd name="connsiteX58" fmla="*/ 53029 w 449207"/>
                <a:gd name="connsiteY58" fmla="*/ 266103 h 648971"/>
                <a:gd name="connsiteX59" fmla="*/ 53782 w 449207"/>
                <a:gd name="connsiteY59" fmla="*/ 267117 h 648971"/>
                <a:gd name="connsiteX60" fmla="*/ 53524 w 449207"/>
                <a:gd name="connsiteY60" fmla="*/ 268331 h 648971"/>
                <a:gd name="connsiteX61" fmla="*/ 46410 w 449207"/>
                <a:gd name="connsiteY61" fmla="*/ 303986 h 648971"/>
                <a:gd name="connsiteX62" fmla="*/ 52655 w 449207"/>
                <a:gd name="connsiteY62" fmla="*/ 316760 h 648971"/>
                <a:gd name="connsiteX63" fmla="*/ 91087 w 449207"/>
                <a:gd name="connsiteY63" fmla="*/ 335992 h 648971"/>
                <a:gd name="connsiteX64" fmla="*/ 91830 w 449207"/>
                <a:gd name="connsiteY64" fmla="*/ 336351 h 648971"/>
                <a:gd name="connsiteX65" fmla="*/ 92245 w 449207"/>
                <a:gd name="connsiteY65" fmla="*/ 337072 h 648971"/>
                <a:gd name="connsiteX66" fmla="*/ 100143 w 449207"/>
                <a:gd name="connsiteY66" fmla="*/ 350567 h 64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9207" h="648971">
                  <a:moveTo>
                    <a:pt x="100144" y="350568"/>
                  </a:moveTo>
                  <a:lnTo>
                    <a:pt x="109327" y="294115"/>
                  </a:lnTo>
                  <a:cubicBezTo>
                    <a:pt x="110086" y="289449"/>
                    <a:pt x="114482" y="286282"/>
                    <a:pt x="119145" y="287041"/>
                  </a:cubicBezTo>
                  <a:cubicBezTo>
                    <a:pt x="121411" y="287410"/>
                    <a:pt x="123434" y="288675"/>
                    <a:pt x="124759" y="290551"/>
                  </a:cubicBezTo>
                  <a:lnTo>
                    <a:pt x="128791" y="296263"/>
                  </a:lnTo>
                  <a:cubicBezTo>
                    <a:pt x="130045" y="298039"/>
                    <a:pt x="130576" y="300226"/>
                    <a:pt x="130277" y="302380"/>
                  </a:cubicBezTo>
                  <a:lnTo>
                    <a:pt x="123695" y="349761"/>
                  </a:lnTo>
                  <a:cubicBezTo>
                    <a:pt x="123383" y="352007"/>
                    <a:pt x="123729" y="354295"/>
                    <a:pt x="124690" y="356348"/>
                  </a:cubicBezTo>
                  <a:lnTo>
                    <a:pt x="144860" y="399396"/>
                  </a:lnTo>
                  <a:cubicBezTo>
                    <a:pt x="145463" y="400684"/>
                    <a:pt x="145827" y="402071"/>
                    <a:pt x="145934" y="403489"/>
                  </a:cubicBezTo>
                  <a:lnTo>
                    <a:pt x="151552" y="478062"/>
                  </a:lnTo>
                  <a:cubicBezTo>
                    <a:pt x="151701" y="480042"/>
                    <a:pt x="152351" y="481950"/>
                    <a:pt x="153439" y="483610"/>
                  </a:cubicBezTo>
                  <a:lnTo>
                    <a:pt x="181953" y="527091"/>
                  </a:lnTo>
                  <a:cubicBezTo>
                    <a:pt x="182879" y="528502"/>
                    <a:pt x="183488" y="530097"/>
                    <a:pt x="183741" y="531767"/>
                  </a:cubicBezTo>
                  <a:lnTo>
                    <a:pt x="190039" y="573429"/>
                  </a:lnTo>
                  <a:cubicBezTo>
                    <a:pt x="190560" y="576876"/>
                    <a:pt x="192589" y="579913"/>
                    <a:pt x="195574" y="581713"/>
                  </a:cubicBezTo>
                  <a:lnTo>
                    <a:pt x="304344" y="647290"/>
                  </a:lnTo>
                  <a:cubicBezTo>
                    <a:pt x="306804" y="648773"/>
                    <a:pt x="309723" y="649300"/>
                    <a:pt x="312547" y="648771"/>
                  </a:cubicBezTo>
                  <a:lnTo>
                    <a:pt x="375788" y="636904"/>
                  </a:lnTo>
                  <a:cubicBezTo>
                    <a:pt x="378707" y="636357"/>
                    <a:pt x="381309" y="634720"/>
                    <a:pt x="383067" y="632326"/>
                  </a:cubicBezTo>
                  <a:lnTo>
                    <a:pt x="432911" y="564457"/>
                  </a:lnTo>
                  <a:cubicBezTo>
                    <a:pt x="433941" y="563054"/>
                    <a:pt x="434646" y="561439"/>
                    <a:pt x="434974" y="559729"/>
                  </a:cubicBezTo>
                  <a:lnTo>
                    <a:pt x="448997" y="486684"/>
                  </a:lnTo>
                  <a:cubicBezTo>
                    <a:pt x="449324" y="484981"/>
                    <a:pt x="449269" y="483226"/>
                    <a:pt x="448836" y="481547"/>
                  </a:cubicBezTo>
                  <a:lnTo>
                    <a:pt x="425846" y="392376"/>
                  </a:lnTo>
                  <a:cubicBezTo>
                    <a:pt x="425577" y="391336"/>
                    <a:pt x="425453" y="390263"/>
                    <a:pt x="425477" y="389188"/>
                  </a:cubicBezTo>
                  <a:lnTo>
                    <a:pt x="428415" y="257269"/>
                  </a:lnTo>
                  <a:cubicBezTo>
                    <a:pt x="428443" y="256031"/>
                    <a:pt x="428274" y="254796"/>
                    <a:pt x="427915" y="253611"/>
                  </a:cubicBezTo>
                  <a:lnTo>
                    <a:pt x="413879" y="207252"/>
                  </a:lnTo>
                  <a:cubicBezTo>
                    <a:pt x="413579" y="206262"/>
                    <a:pt x="413150" y="205316"/>
                    <a:pt x="412602" y="204439"/>
                  </a:cubicBezTo>
                  <a:lnTo>
                    <a:pt x="377187" y="147748"/>
                  </a:lnTo>
                  <a:cubicBezTo>
                    <a:pt x="376293" y="146317"/>
                    <a:pt x="375718" y="144710"/>
                    <a:pt x="375503" y="143036"/>
                  </a:cubicBezTo>
                  <a:lnTo>
                    <a:pt x="370517" y="104326"/>
                  </a:lnTo>
                  <a:cubicBezTo>
                    <a:pt x="370093" y="101034"/>
                    <a:pt x="371610" y="97793"/>
                    <a:pt x="374409" y="96010"/>
                  </a:cubicBezTo>
                  <a:lnTo>
                    <a:pt x="379510" y="92762"/>
                  </a:lnTo>
                  <a:cubicBezTo>
                    <a:pt x="383345" y="90320"/>
                    <a:pt x="388420" y="91305"/>
                    <a:pt x="391063" y="95005"/>
                  </a:cubicBezTo>
                  <a:lnTo>
                    <a:pt x="402326" y="110767"/>
                  </a:lnTo>
                  <a:cubicBezTo>
                    <a:pt x="406000" y="115909"/>
                    <a:pt x="413089" y="117209"/>
                    <a:pt x="418346" y="113703"/>
                  </a:cubicBezTo>
                  <a:lnTo>
                    <a:pt x="422736" y="110777"/>
                  </a:lnTo>
                  <a:cubicBezTo>
                    <a:pt x="427708" y="107462"/>
                    <a:pt x="429388" y="100935"/>
                    <a:pt x="426637" y="95629"/>
                  </a:cubicBezTo>
                  <a:lnTo>
                    <a:pt x="411777" y="66972"/>
                  </a:lnTo>
                  <a:cubicBezTo>
                    <a:pt x="410882" y="65245"/>
                    <a:pt x="409571" y="63769"/>
                    <a:pt x="407963" y="62676"/>
                  </a:cubicBezTo>
                  <a:lnTo>
                    <a:pt x="333218" y="11866"/>
                  </a:lnTo>
                  <a:cubicBezTo>
                    <a:pt x="331579" y="10751"/>
                    <a:pt x="329684" y="10072"/>
                    <a:pt x="327710" y="9890"/>
                  </a:cubicBezTo>
                  <a:lnTo>
                    <a:pt x="220861" y="49"/>
                  </a:lnTo>
                  <a:cubicBezTo>
                    <a:pt x="218015" y="-213"/>
                    <a:pt x="215171" y="576"/>
                    <a:pt x="212866" y="2266"/>
                  </a:cubicBezTo>
                  <a:lnTo>
                    <a:pt x="194385" y="15816"/>
                  </a:lnTo>
                  <a:cubicBezTo>
                    <a:pt x="194046" y="16065"/>
                    <a:pt x="193694" y="16295"/>
                    <a:pt x="193331" y="16505"/>
                  </a:cubicBezTo>
                  <a:lnTo>
                    <a:pt x="142807" y="45776"/>
                  </a:lnTo>
                  <a:cubicBezTo>
                    <a:pt x="139071" y="47941"/>
                    <a:pt x="136828" y="51987"/>
                    <a:pt x="136971" y="56305"/>
                  </a:cubicBezTo>
                  <a:lnTo>
                    <a:pt x="138117" y="90876"/>
                  </a:lnTo>
                  <a:cubicBezTo>
                    <a:pt x="138194" y="93185"/>
                    <a:pt x="137586" y="95466"/>
                    <a:pt x="136370" y="97431"/>
                  </a:cubicBezTo>
                  <a:lnTo>
                    <a:pt x="102496" y="152186"/>
                  </a:lnTo>
                  <a:cubicBezTo>
                    <a:pt x="100404" y="155567"/>
                    <a:pt x="96742" y="157655"/>
                    <a:pt x="92768" y="157734"/>
                  </a:cubicBezTo>
                  <a:lnTo>
                    <a:pt x="27970" y="159008"/>
                  </a:lnTo>
                  <a:cubicBezTo>
                    <a:pt x="24482" y="159077"/>
                    <a:pt x="21206" y="160698"/>
                    <a:pt x="19035" y="163431"/>
                  </a:cubicBezTo>
                  <a:lnTo>
                    <a:pt x="2545" y="184179"/>
                  </a:lnTo>
                  <a:cubicBezTo>
                    <a:pt x="-772" y="188352"/>
                    <a:pt x="-855" y="194238"/>
                    <a:pt x="2343" y="198503"/>
                  </a:cubicBezTo>
                  <a:lnTo>
                    <a:pt x="53029" y="266103"/>
                  </a:lnTo>
                  <a:lnTo>
                    <a:pt x="53782" y="267117"/>
                  </a:lnTo>
                  <a:lnTo>
                    <a:pt x="53524" y="268331"/>
                  </a:lnTo>
                  <a:lnTo>
                    <a:pt x="46410" y="303986"/>
                  </a:lnTo>
                  <a:cubicBezTo>
                    <a:pt x="45376" y="309166"/>
                    <a:pt x="47934" y="314397"/>
                    <a:pt x="52655" y="316760"/>
                  </a:cubicBezTo>
                  <a:lnTo>
                    <a:pt x="91087" y="335992"/>
                  </a:lnTo>
                  <a:lnTo>
                    <a:pt x="91830" y="336351"/>
                  </a:lnTo>
                  <a:lnTo>
                    <a:pt x="92245" y="337072"/>
                  </a:lnTo>
                  <a:lnTo>
                    <a:pt x="100143" y="35056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46" name="Полилиния: фигура 156">
              <a:extLst>
                <a:ext uri="{FF2B5EF4-FFF2-40B4-BE49-F238E27FC236}">
                  <a16:creationId xmlns:a16="http://schemas.microsoft.com/office/drawing/2014/main" id="{29714E04-419E-14E8-1AF3-35E469BE74EE}"/>
                </a:ext>
              </a:extLst>
            </p:cNvPr>
            <p:cNvSpPr/>
            <p:nvPr/>
          </p:nvSpPr>
          <p:spPr>
            <a:xfrm rot="193056">
              <a:off x="8795010" y="3006000"/>
              <a:ext cx="244472" cy="268235"/>
            </a:xfrm>
            <a:custGeom>
              <a:avLst/>
              <a:gdLst>
                <a:gd name="connsiteX0" fmla="*/ 516232 w 654580"/>
                <a:gd name="connsiteY0" fmla="*/ 460501 h 718207"/>
                <a:gd name="connsiteX1" fmla="*/ 512887 w 654580"/>
                <a:gd name="connsiteY1" fmla="*/ 437916 h 718207"/>
                <a:gd name="connsiteX2" fmla="*/ 513020 w 654580"/>
                <a:gd name="connsiteY2" fmla="*/ 433742 h 718207"/>
                <a:gd name="connsiteX3" fmla="*/ 515995 w 654580"/>
                <a:gd name="connsiteY3" fmla="*/ 419853 h 718207"/>
                <a:gd name="connsiteX4" fmla="*/ 514036 w 654580"/>
                <a:gd name="connsiteY4" fmla="*/ 410534 h 718207"/>
                <a:gd name="connsiteX5" fmla="*/ 501852 w 654580"/>
                <a:gd name="connsiteY5" fmla="*/ 393667 h 718207"/>
                <a:gd name="connsiteX6" fmla="*/ 501065 w 654580"/>
                <a:gd name="connsiteY6" fmla="*/ 381187 h 718207"/>
                <a:gd name="connsiteX7" fmla="*/ 515092 w 654580"/>
                <a:gd name="connsiteY7" fmla="*/ 355487 h 718207"/>
                <a:gd name="connsiteX8" fmla="*/ 516244 w 654580"/>
                <a:gd name="connsiteY8" fmla="*/ 353760 h 718207"/>
                <a:gd name="connsiteX9" fmla="*/ 569014 w 654580"/>
                <a:gd name="connsiteY9" fmla="*/ 288103 h 718207"/>
                <a:gd name="connsiteX10" fmla="*/ 574545 w 654580"/>
                <a:gd name="connsiteY10" fmla="*/ 284295 h 718207"/>
                <a:gd name="connsiteX11" fmla="*/ 613563 w 654580"/>
                <a:gd name="connsiteY11" fmla="*/ 271702 h 718207"/>
                <a:gd name="connsiteX12" fmla="*/ 620096 w 654580"/>
                <a:gd name="connsiteY12" fmla="*/ 266432 h 718207"/>
                <a:gd name="connsiteX13" fmla="*/ 643777 w 654580"/>
                <a:gd name="connsiteY13" fmla="*/ 225607 h 718207"/>
                <a:gd name="connsiteX14" fmla="*/ 645228 w 654580"/>
                <a:gd name="connsiteY14" fmla="*/ 221469 h 718207"/>
                <a:gd name="connsiteX15" fmla="*/ 654450 w 654580"/>
                <a:gd name="connsiteY15" fmla="*/ 160147 h 718207"/>
                <a:gd name="connsiteX16" fmla="*/ 652972 w 654580"/>
                <a:gd name="connsiteY16" fmla="*/ 152478 h 718207"/>
                <a:gd name="connsiteX17" fmla="*/ 645889 w 654580"/>
                <a:gd name="connsiteY17" fmla="*/ 140390 h 718207"/>
                <a:gd name="connsiteX18" fmla="*/ 641022 w 654580"/>
                <a:gd name="connsiteY18" fmla="*/ 135834 h 718207"/>
                <a:gd name="connsiteX19" fmla="*/ 596499 w 654580"/>
                <a:gd name="connsiteY19" fmla="*/ 113572 h 718207"/>
                <a:gd name="connsiteX20" fmla="*/ 594587 w 654580"/>
                <a:gd name="connsiteY20" fmla="*/ 112604 h 718207"/>
                <a:gd name="connsiteX21" fmla="*/ 595014 w 654580"/>
                <a:gd name="connsiteY21" fmla="*/ 110510 h 718207"/>
                <a:gd name="connsiteX22" fmla="*/ 603044 w 654580"/>
                <a:gd name="connsiteY22" fmla="*/ 70342 h 718207"/>
                <a:gd name="connsiteX23" fmla="*/ 600929 w 654580"/>
                <a:gd name="connsiteY23" fmla="*/ 61014 h 718207"/>
                <a:gd name="connsiteX24" fmla="*/ 558710 w 654580"/>
                <a:gd name="connsiteY24" fmla="*/ 4688 h 718207"/>
                <a:gd name="connsiteX25" fmla="*/ 542315 w 654580"/>
                <a:gd name="connsiteY25" fmla="*/ 2344 h 718207"/>
                <a:gd name="connsiteX26" fmla="*/ 540174 w 654580"/>
                <a:gd name="connsiteY26" fmla="*/ 4427 h 718207"/>
                <a:gd name="connsiteX27" fmla="*/ 489232 w 654580"/>
                <a:gd name="connsiteY27" fmla="*/ 68544 h 718207"/>
                <a:gd name="connsiteX28" fmla="*/ 479531 w 654580"/>
                <a:gd name="connsiteY28" fmla="*/ 72958 h 718207"/>
                <a:gd name="connsiteX29" fmla="*/ 456322 w 654580"/>
                <a:gd name="connsiteY29" fmla="*/ 71900 h 718207"/>
                <a:gd name="connsiteX30" fmla="*/ 449214 w 654580"/>
                <a:gd name="connsiteY30" fmla="*/ 73908 h 718207"/>
                <a:gd name="connsiteX31" fmla="*/ 413561 w 654580"/>
                <a:gd name="connsiteY31" fmla="*/ 98110 h 718207"/>
                <a:gd name="connsiteX32" fmla="*/ 406400 w 654580"/>
                <a:gd name="connsiteY32" fmla="*/ 100116 h 718207"/>
                <a:gd name="connsiteX33" fmla="*/ 388608 w 654580"/>
                <a:gd name="connsiteY33" fmla="*/ 99223 h 718207"/>
                <a:gd name="connsiteX34" fmla="*/ 377149 w 654580"/>
                <a:gd name="connsiteY34" fmla="*/ 106571 h 718207"/>
                <a:gd name="connsiteX35" fmla="*/ 368450 w 654580"/>
                <a:gd name="connsiteY35" fmla="*/ 128315 h 718207"/>
                <a:gd name="connsiteX36" fmla="*/ 367929 w 654580"/>
                <a:gd name="connsiteY36" fmla="*/ 129440 h 718207"/>
                <a:gd name="connsiteX37" fmla="*/ 355923 w 654580"/>
                <a:gd name="connsiteY37" fmla="*/ 152146 h 718207"/>
                <a:gd name="connsiteX38" fmla="*/ 352600 w 654580"/>
                <a:gd name="connsiteY38" fmla="*/ 156038 h 718207"/>
                <a:gd name="connsiteX39" fmla="*/ 338634 w 654580"/>
                <a:gd name="connsiteY39" fmla="*/ 166524 h 718207"/>
                <a:gd name="connsiteX40" fmla="*/ 335310 w 654580"/>
                <a:gd name="connsiteY40" fmla="*/ 181376 h 718207"/>
                <a:gd name="connsiteX41" fmla="*/ 340113 w 654580"/>
                <a:gd name="connsiteY41" fmla="*/ 190459 h 718207"/>
                <a:gd name="connsiteX42" fmla="*/ 338045 w 654580"/>
                <a:gd name="connsiteY42" fmla="*/ 204222 h 718207"/>
                <a:gd name="connsiteX43" fmla="*/ 331868 w 654580"/>
                <a:gd name="connsiteY43" fmla="*/ 210406 h 718207"/>
                <a:gd name="connsiteX44" fmla="*/ 321710 w 654580"/>
                <a:gd name="connsiteY44" fmla="*/ 213690 h 718207"/>
                <a:gd name="connsiteX45" fmla="*/ 282253 w 654580"/>
                <a:gd name="connsiteY45" fmla="*/ 207289 h 718207"/>
                <a:gd name="connsiteX46" fmla="*/ 269118 w 654580"/>
                <a:gd name="connsiteY46" fmla="*/ 215638 h 718207"/>
                <a:gd name="connsiteX47" fmla="*/ 257184 w 654580"/>
                <a:gd name="connsiteY47" fmla="*/ 257449 h 718207"/>
                <a:gd name="connsiteX48" fmla="*/ 256835 w 654580"/>
                <a:gd name="connsiteY48" fmla="*/ 259132 h 718207"/>
                <a:gd name="connsiteX49" fmla="*/ 247307 w 654580"/>
                <a:gd name="connsiteY49" fmla="*/ 331280 h 718207"/>
                <a:gd name="connsiteX50" fmla="*/ 240133 w 654580"/>
                <a:gd name="connsiteY50" fmla="*/ 340589 h 718207"/>
                <a:gd name="connsiteX51" fmla="*/ 216218 w 654580"/>
                <a:gd name="connsiteY51" fmla="*/ 350385 h 718207"/>
                <a:gd name="connsiteX52" fmla="*/ 210241 w 654580"/>
                <a:gd name="connsiteY52" fmla="*/ 351156 h 718207"/>
                <a:gd name="connsiteX53" fmla="*/ 66966 w 654580"/>
                <a:gd name="connsiteY53" fmla="*/ 332135 h 718207"/>
                <a:gd name="connsiteX54" fmla="*/ 64992 w 654580"/>
                <a:gd name="connsiteY54" fmla="*/ 332041 h 718207"/>
                <a:gd name="connsiteX55" fmla="*/ 11278 w 654580"/>
                <a:gd name="connsiteY55" fmla="*/ 334031 h 718207"/>
                <a:gd name="connsiteX56" fmla="*/ 8 w 654580"/>
                <a:gd name="connsiteY56" fmla="*/ 346174 h 718207"/>
                <a:gd name="connsiteX57" fmla="*/ 13 w 654580"/>
                <a:gd name="connsiteY57" fmla="*/ 346287 h 718207"/>
                <a:gd name="connsiteX58" fmla="*/ 831 w 654580"/>
                <a:gd name="connsiteY58" fmla="*/ 363818 h 718207"/>
                <a:gd name="connsiteX59" fmla="*/ 13075 w 654580"/>
                <a:gd name="connsiteY59" fmla="*/ 374976 h 718207"/>
                <a:gd name="connsiteX60" fmla="*/ 14806 w 654580"/>
                <a:gd name="connsiteY60" fmla="*/ 374765 h 718207"/>
                <a:gd name="connsiteX61" fmla="*/ 37509 w 654580"/>
                <a:gd name="connsiteY61" fmla="*/ 370263 h 718207"/>
                <a:gd name="connsiteX62" fmla="*/ 37958 w 654580"/>
                <a:gd name="connsiteY62" fmla="*/ 370185 h 718207"/>
                <a:gd name="connsiteX63" fmla="*/ 38432 w 654580"/>
                <a:gd name="connsiteY63" fmla="*/ 370252 h 718207"/>
                <a:gd name="connsiteX64" fmla="*/ 85692 w 654580"/>
                <a:gd name="connsiteY64" fmla="*/ 376870 h 718207"/>
                <a:gd name="connsiteX65" fmla="*/ 86884 w 654580"/>
                <a:gd name="connsiteY65" fmla="*/ 377051 h 718207"/>
                <a:gd name="connsiteX66" fmla="*/ 87582 w 654580"/>
                <a:gd name="connsiteY66" fmla="*/ 378030 h 718207"/>
                <a:gd name="connsiteX67" fmla="*/ 106482 w 654580"/>
                <a:gd name="connsiteY67" fmla="*/ 404560 h 718207"/>
                <a:gd name="connsiteX68" fmla="*/ 107022 w 654580"/>
                <a:gd name="connsiteY68" fmla="*/ 405326 h 718207"/>
                <a:gd name="connsiteX69" fmla="*/ 106999 w 654580"/>
                <a:gd name="connsiteY69" fmla="*/ 406260 h 718207"/>
                <a:gd name="connsiteX70" fmla="*/ 106054 w 654580"/>
                <a:gd name="connsiteY70" fmla="*/ 439431 h 718207"/>
                <a:gd name="connsiteX71" fmla="*/ 106031 w 654580"/>
                <a:gd name="connsiteY71" fmla="*/ 440421 h 718207"/>
                <a:gd name="connsiteX72" fmla="*/ 105379 w 654580"/>
                <a:gd name="connsiteY72" fmla="*/ 441175 h 718207"/>
                <a:gd name="connsiteX73" fmla="*/ 92120 w 654580"/>
                <a:gd name="connsiteY73" fmla="*/ 456677 h 718207"/>
                <a:gd name="connsiteX74" fmla="*/ 89321 w 654580"/>
                <a:gd name="connsiteY74" fmla="*/ 464879 h 718207"/>
                <a:gd name="connsiteX75" fmla="*/ 90922 w 654580"/>
                <a:gd name="connsiteY75" fmla="*/ 497028 h 718207"/>
                <a:gd name="connsiteX76" fmla="*/ 90955 w 654580"/>
                <a:gd name="connsiteY76" fmla="*/ 497309 h 718207"/>
                <a:gd name="connsiteX77" fmla="*/ 90910 w 654580"/>
                <a:gd name="connsiteY77" fmla="*/ 497556 h 718207"/>
                <a:gd name="connsiteX78" fmla="*/ 86186 w 654580"/>
                <a:gd name="connsiteY78" fmla="*/ 529782 h 718207"/>
                <a:gd name="connsiteX79" fmla="*/ 86028 w 654580"/>
                <a:gd name="connsiteY79" fmla="*/ 530896 h 718207"/>
                <a:gd name="connsiteX80" fmla="*/ 85117 w 654580"/>
                <a:gd name="connsiteY80" fmla="*/ 531583 h 718207"/>
                <a:gd name="connsiteX81" fmla="*/ 63788 w 654580"/>
                <a:gd name="connsiteY81" fmla="*/ 548032 h 718207"/>
                <a:gd name="connsiteX82" fmla="*/ 59990 w 654580"/>
                <a:gd name="connsiteY82" fmla="*/ 553150 h 718207"/>
                <a:gd name="connsiteX83" fmla="*/ 56097 w 654580"/>
                <a:gd name="connsiteY83" fmla="*/ 563399 h 718207"/>
                <a:gd name="connsiteX84" fmla="*/ 56475 w 654580"/>
                <a:gd name="connsiteY84" fmla="*/ 572611 h 718207"/>
                <a:gd name="connsiteX85" fmla="*/ 63619 w 654580"/>
                <a:gd name="connsiteY85" fmla="*/ 587582 h 718207"/>
                <a:gd name="connsiteX86" fmla="*/ 76107 w 654580"/>
                <a:gd name="connsiteY86" fmla="*/ 590373 h 718207"/>
                <a:gd name="connsiteX87" fmla="*/ 77771 w 654580"/>
                <a:gd name="connsiteY87" fmla="*/ 564260 h 718207"/>
                <a:gd name="connsiteX88" fmla="*/ 77906 w 654580"/>
                <a:gd name="connsiteY88" fmla="*/ 562300 h 718207"/>
                <a:gd name="connsiteX89" fmla="*/ 79796 w 654580"/>
                <a:gd name="connsiteY89" fmla="*/ 561749 h 718207"/>
                <a:gd name="connsiteX90" fmla="*/ 95861 w 654580"/>
                <a:gd name="connsiteY90" fmla="*/ 557011 h 718207"/>
                <a:gd name="connsiteX91" fmla="*/ 97953 w 654580"/>
                <a:gd name="connsiteY91" fmla="*/ 556403 h 718207"/>
                <a:gd name="connsiteX92" fmla="*/ 99055 w 654580"/>
                <a:gd name="connsiteY92" fmla="*/ 558294 h 718207"/>
                <a:gd name="connsiteX93" fmla="*/ 108844 w 654580"/>
                <a:gd name="connsiteY93" fmla="*/ 575257 h 718207"/>
                <a:gd name="connsiteX94" fmla="*/ 116887 w 654580"/>
                <a:gd name="connsiteY94" fmla="*/ 577114 h 718207"/>
                <a:gd name="connsiteX95" fmla="*/ 119373 w 654580"/>
                <a:gd name="connsiteY95" fmla="*/ 554659 h 718207"/>
                <a:gd name="connsiteX96" fmla="*/ 119620 w 654580"/>
                <a:gd name="connsiteY96" fmla="*/ 552396 h 718207"/>
                <a:gd name="connsiteX97" fmla="*/ 121904 w 654580"/>
                <a:gd name="connsiteY97" fmla="*/ 552170 h 718207"/>
                <a:gd name="connsiteX98" fmla="*/ 141760 w 654580"/>
                <a:gd name="connsiteY98" fmla="*/ 550280 h 718207"/>
                <a:gd name="connsiteX99" fmla="*/ 144032 w 654580"/>
                <a:gd name="connsiteY99" fmla="*/ 550077 h 718207"/>
                <a:gd name="connsiteX100" fmla="*/ 144697 w 654580"/>
                <a:gd name="connsiteY100" fmla="*/ 552260 h 718207"/>
                <a:gd name="connsiteX101" fmla="*/ 154436 w 654580"/>
                <a:gd name="connsiteY101" fmla="*/ 584543 h 718207"/>
                <a:gd name="connsiteX102" fmla="*/ 163511 w 654580"/>
                <a:gd name="connsiteY102" fmla="*/ 592677 h 718207"/>
                <a:gd name="connsiteX103" fmla="*/ 180324 w 654580"/>
                <a:gd name="connsiteY103" fmla="*/ 595799 h 718207"/>
                <a:gd name="connsiteX104" fmla="*/ 181381 w 654580"/>
                <a:gd name="connsiteY104" fmla="*/ 596001 h 718207"/>
                <a:gd name="connsiteX105" fmla="*/ 182035 w 654580"/>
                <a:gd name="connsiteY105" fmla="*/ 596845 h 718207"/>
                <a:gd name="connsiteX106" fmla="*/ 219564 w 654580"/>
                <a:gd name="connsiteY106" fmla="*/ 645864 h 718207"/>
                <a:gd name="connsiteX107" fmla="*/ 224308 w 654580"/>
                <a:gd name="connsiteY107" fmla="*/ 632794 h 718207"/>
                <a:gd name="connsiteX108" fmla="*/ 224974 w 654580"/>
                <a:gd name="connsiteY108" fmla="*/ 627858 h 718207"/>
                <a:gd name="connsiteX109" fmla="*/ 221431 w 654580"/>
                <a:gd name="connsiteY109" fmla="*/ 583608 h 718207"/>
                <a:gd name="connsiteX110" fmla="*/ 221375 w 654580"/>
                <a:gd name="connsiteY110" fmla="*/ 582832 h 718207"/>
                <a:gd name="connsiteX111" fmla="*/ 221746 w 654580"/>
                <a:gd name="connsiteY111" fmla="*/ 582111 h 718207"/>
                <a:gd name="connsiteX112" fmla="*/ 238767 w 654580"/>
                <a:gd name="connsiteY112" fmla="*/ 548951 h 718207"/>
                <a:gd name="connsiteX113" fmla="*/ 238936 w 654580"/>
                <a:gd name="connsiteY113" fmla="*/ 548613 h 718207"/>
                <a:gd name="connsiteX114" fmla="*/ 239206 w 654580"/>
                <a:gd name="connsiteY114" fmla="*/ 548332 h 718207"/>
                <a:gd name="connsiteX115" fmla="*/ 300641 w 654580"/>
                <a:gd name="connsiteY115" fmla="*/ 482001 h 718207"/>
                <a:gd name="connsiteX116" fmla="*/ 301755 w 654580"/>
                <a:gd name="connsiteY116" fmla="*/ 480786 h 718207"/>
                <a:gd name="connsiteX117" fmla="*/ 303330 w 654580"/>
                <a:gd name="connsiteY117" fmla="*/ 481157 h 718207"/>
                <a:gd name="connsiteX118" fmla="*/ 339239 w 654580"/>
                <a:gd name="connsiteY118" fmla="*/ 489688 h 718207"/>
                <a:gd name="connsiteX119" fmla="*/ 340454 w 654580"/>
                <a:gd name="connsiteY119" fmla="*/ 489970 h 718207"/>
                <a:gd name="connsiteX120" fmla="*/ 341050 w 654580"/>
                <a:gd name="connsiteY120" fmla="*/ 491084 h 718207"/>
                <a:gd name="connsiteX121" fmla="*/ 352390 w 654580"/>
                <a:gd name="connsiteY121" fmla="*/ 511930 h 718207"/>
                <a:gd name="connsiteX122" fmla="*/ 352851 w 654580"/>
                <a:gd name="connsiteY122" fmla="*/ 512764 h 718207"/>
                <a:gd name="connsiteX123" fmla="*/ 352694 w 654580"/>
                <a:gd name="connsiteY123" fmla="*/ 513697 h 718207"/>
                <a:gd name="connsiteX124" fmla="*/ 347023 w 654580"/>
                <a:gd name="connsiteY124" fmla="*/ 549694 h 718207"/>
                <a:gd name="connsiteX125" fmla="*/ 346867 w 654580"/>
                <a:gd name="connsiteY125" fmla="*/ 550639 h 718207"/>
                <a:gd name="connsiteX126" fmla="*/ 346214 w 654580"/>
                <a:gd name="connsiteY126" fmla="*/ 551293 h 718207"/>
                <a:gd name="connsiteX127" fmla="*/ 320104 w 654580"/>
                <a:gd name="connsiteY127" fmla="*/ 576516 h 718207"/>
                <a:gd name="connsiteX128" fmla="*/ 319475 w 654580"/>
                <a:gd name="connsiteY128" fmla="*/ 577173 h 718207"/>
                <a:gd name="connsiteX129" fmla="*/ 276758 w 654580"/>
                <a:gd name="connsiteY129" fmla="*/ 625387 h 718207"/>
                <a:gd name="connsiteX130" fmla="*/ 274243 w 654580"/>
                <a:gd name="connsiteY130" fmla="*/ 630003 h 718207"/>
                <a:gd name="connsiteX131" fmla="*/ 267109 w 654580"/>
                <a:gd name="connsiteY131" fmla="*/ 655515 h 718207"/>
                <a:gd name="connsiteX132" fmla="*/ 275231 w 654580"/>
                <a:gd name="connsiteY132" fmla="*/ 669956 h 718207"/>
                <a:gd name="connsiteX133" fmla="*/ 278523 w 654580"/>
                <a:gd name="connsiteY133" fmla="*/ 670389 h 718207"/>
                <a:gd name="connsiteX134" fmla="*/ 292732 w 654580"/>
                <a:gd name="connsiteY134" fmla="*/ 670222 h 718207"/>
                <a:gd name="connsiteX135" fmla="*/ 295567 w 654580"/>
                <a:gd name="connsiteY135" fmla="*/ 670177 h 718207"/>
                <a:gd name="connsiteX136" fmla="*/ 295567 w 654580"/>
                <a:gd name="connsiteY136" fmla="*/ 703491 h 718207"/>
                <a:gd name="connsiteX137" fmla="*/ 303576 w 654580"/>
                <a:gd name="connsiteY137" fmla="*/ 714607 h 718207"/>
                <a:gd name="connsiteX138" fmla="*/ 312576 w 654580"/>
                <a:gd name="connsiteY138" fmla="*/ 717607 h 718207"/>
                <a:gd name="connsiteX139" fmla="*/ 324941 w 654580"/>
                <a:gd name="connsiteY139" fmla="*/ 714374 h 718207"/>
                <a:gd name="connsiteX140" fmla="*/ 337191 w 654580"/>
                <a:gd name="connsiteY140" fmla="*/ 700896 h 718207"/>
                <a:gd name="connsiteX141" fmla="*/ 338024 w 654580"/>
                <a:gd name="connsiteY141" fmla="*/ 699972 h 718207"/>
                <a:gd name="connsiteX142" fmla="*/ 351739 w 654580"/>
                <a:gd name="connsiteY142" fmla="*/ 699972 h 718207"/>
                <a:gd name="connsiteX143" fmla="*/ 363182 w 654580"/>
                <a:gd name="connsiteY143" fmla="*/ 690745 h 718207"/>
                <a:gd name="connsiteX144" fmla="*/ 369996 w 654580"/>
                <a:gd name="connsiteY144" fmla="*/ 659395 h 718207"/>
                <a:gd name="connsiteX145" fmla="*/ 370154 w 654580"/>
                <a:gd name="connsiteY145" fmla="*/ 658618 h 718207"/>
                <a:gd name="connsiteX146" fmla="*/ 370716 w 654580"/>
                <a:gd name="connsiteY146" fmla="*/ 658044 h 718207"/>
                <a:gd name="connsiteX147" fmla="*/ 405817 w 654580"/>
                <a:gd name="connsiteY147" fmla="*/ 621393 h 718207"/>
                <a:gd name="connsiteX148" fmla="*/ 407405 w 654580"/>
                <a:gd name="connsiteY148" fmla="*/ 607260 h 718207"/>
                <a:gd name="connsiteX149" fmla="*/ 401946 w 654580"/>
                <a:gd name="connsiteY149" fmla="*/ 598151 h 718207"/>
                <a:gd name="connsiteX150" fmla="*/ 401924 w 654580"/>
                <a:gd name="connsiteY150" fmla="*/ 598118 h 718207"/>
                <a:gd name="connsiteX151" fmla="*/ 388896 w 654580"/>
                <a:gd name="connsiteY151" fmla="*/ 575786 h 718207"/>
                <a:gd name="connsiteX152" fmla="*/ 388322 w 654580"/>
                <a:gd name="connsiteY152" fmla="*/ 574773 h 718207"/>
                <a:gd name="connsiteX153" fmla="*/ 388626 w 654580"/>
                <a:gd name="connsiteY153" fmla="*/ 573647 h 718207"/>
                <a:gd name="connsiteX154" fmla="*/ 397930 w 654580"/>
                <a:gd name="connsiteY154" fmla="*/ 540150 h 718207"/>
                <a:gd name="connsiteX155" fmla="*/ 398143 w 654580"/>
                <a:gd name="connsiteY155" fmla="*/ 539430 h 718207"/>
                <a:gd name="connsiteX156" fmla="*/ 398638 w 654580"/>
                <a:gd name="connsiteY156" fmla="*/ 538911 h 718207"/>
                <a:gd name="connsiteX157" fmla="*/ 436271 w 654580"/>
                <a:gd name="connsiteY157" fmla="*/ 501248 h 718207"/>
                <a:gd name="connsiteX158" fmla="*/ 439541 w 654580"/>
                <a:gd name="connsiteY158" fmla="*/ 494889 h 718207"/>
                <a:gd name="connsiteX159" fmla="*/ 442490 w 654580"/>
                <a:gd name="connsiteY159" fmla="*/ 477173 h 718207"/>
                <a:gd name="connsiteX160" fmla="*/ 443008 w 654580"/>
                <a:gd name="connsiteY160" fmla="*/ 474134 h 718207"/>
                <a:gd name="connsiteX161" fmla="*/ 445978 w 654580"/>
                <a:gd name="connsiteY161" fmla="*/ 474922 h 718207"/>
                <a:gd name="connsiteX162" fmla="*/ 473335 w 654580"/>
                <a:gd name="connsiteY162" fmla="*/ 482232 h 718207"/>
                <a:gd name="connsiteX163" fmla="*/ 474064 w 654580"/>
                <a:gd name="connsiteY163" fmla="*/ 482402 h 718207"/>
                <a:gd name="connsiteX164" fmla="*/ 484332 w 654580"/>
                <a:gd name="connsiteY164" fmla="*/ 484453 h 718207"/>
                <a:gd name="connsiteX165" fmla="*/ 495231 w 654580"/>
                <a:gd name="connsiteY165" fmla="*/ 480908 h 718207"/>
                <a:gd name="connsiteX166" fmla="*/ 512014 w 654580"/>
                <a:gd name="connsiteY166" fmla="*/ 462709 h 718207"/>
                <a:gd name="connsiteX167" fmla="*/ 512375 w 654580"/>
                <a:gd name="connsiteY167" fmla="*/ 462315 h 718207"/>
                <a:gd name="connsiteX168" fmla="*/ 512880 w 654580"/>
                <a:gd name="connsiteY168" fmla="*/ 462079 h 718207"/>
                <a:gd name="connsiteX169" fmla="*/ 516233 w 654580"/>
                <a:gd name="connsiteY169" fmla="*/ 460503 h 7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654580" h="718207">
                  <a:moveTo>
                    <a:pt x="516232" y="460501"/>
                  </a:moveTo>
                  <a:lnTo>
                    <a:pt x="512887" y="437916"/>
                  </a:lnTo>
                  <a:cubicBezTo>
                    <a:pt x="512681" y="436528"/>
                    <a:pt x="512726" y="435114"/>
                    <a:pt x="513020" y="433742"/>
                  </a:cubicBezTo>
                  <a:lnTo>
                    <a:pt x="515995" y="419853"/>
                  </a:lnTo>
                  <a:cubicBezTo>
                    <a:pt x="516690" y="416610"/>
                    <a:pt x="515978" y="413223"/>
                    <a:pt x="514036" y="410534"/>
                  </a:cubicBezTo>
                  <a:lnTo>
                    <a:pt x="501852" y="393667"/>
                  </a:lnTo>
                  <a:cubicBezTo>
                    <a:pt x="499208" y="390006"/>
                    <a:pt x="498902" y="385151"/>
                    <a:pt x="501065" y="381187"/>
                  </a:cubicBezTo>
                  <a:lnTo>
                    <a:pt x="515092" y="355487"/>
                  </a:lnTo>
                  <a:cubicBezTo>
                    <a:pt x="515424" y="354878"/>
                    <a:pt x="515810" y="354301"/>
                    <a:pt x="516244" y="353760"/>
                  </a:cubicBezTo>
                  <a:lnTo>
                    <a:pt x="569014" y="288103"/>
                  </a:lnTo>
                  <a:cubicBezTo>
                    <a:pt x="570447" y="286321"/>
                    <a:pt x="572369" y="284997"/>
                    <a:pt x="574545" y="284295"/>
                  </a:cubicBezTo>
                  <a:lnTo>
                    <a:pt x="613563" y="271702"/>
                  </a:lnTo>
                  <a:cubicBezTo>
                    <a:pt x="616317" y="270813"/>
                    <a:pt x="618644" y="268936"/>
                    <a:pt x="620096" y="266432"/>
                  </a:cubicBezTo>
                  <a:lnTo>
                    <a:pt x="643777" y="225607"/>
                  </a:lnTo>
                  <a:cubicBezTo>
                    <a:pt x="644517" y="224331"/>
                    <a:pt x="645009" y="222927"/>
                    <a:pt x="645228" y="221469"/>
                  </a:cubicBezTo>
                  <a:lnTo>
                    <a:pt x="654450" y="160147"/>
                  </a:lnTo>
                  <a:cubicBezTo>
                    <a:pt x="654849" y="157497"/>
                    <a:pt x="654327" y="154790"/>
                    <a:pt x="652972" y="152478"/>
                  </a:cubicBezTo>
                  <a:lnTo>
                    <a:pt x="645889" y="140390"/>
                  </a:lnTo>
                  <a:cubicBezTo>
                    <a:pt x="644742" y="138432"/>
                    <a:pt x="643051" y="136849"/>
                    <a:pt x="641022" y="135834"/>
                  </a:cubicBezTo>
                  <a:lnTo>
                    <a:pt x="596499" y="113572"/>
                  </a:lnTo>
                  <a:lnTo>
                    <a:pt x="594587" y="112604"/>
                  </a:lnTo>
                  <a:lnTo>
                    <a:pt x="595014" y="110510"/>
                  </a:lnTo>
                  <a:lnTo>
                    <a:pt x="603044" y="70342"/>
                  </a:lnTo>
                  <a:cubicBezTo>
                    <a:pt x="603697" y="67073"/>
                    <a:pt x="602928" y="63681"/>
                    <a:pt x="600929" y="61014"/>
                  </a:cubicBezTo>
                  <a:lnTo>
                    <a:pt x="558710" y="4688"/>
                  </a:lnTo>
                  <a:cubicBezTo>
                    <a:pt x="554829" y="-489"/>
                    <a:pt x="547489" y="-1539"/>
                    <a:pt x="542315" y="2344"/>
                  </a:cubicBezTo>
                  <a:cubicBezTo>
                    <a:pt x="541515" y="2944"/>
                    <a:pt x="540795" y="3644"/>
                    <a:pt x="540174" y="4427"/>
                  </a:cubicBezTo>
                  <a:lnTo>
                    <a:pt x="489232" y="68544"/>
                  </a:lnTo>
                  <a:cubicBezTo>
                    <a:pt x="486894" y="71488"/>
                    <a:pt x="483286" y="73129"/>
                    <a:pt x="479531" y="72958"/>
                  </a:cubicBezTo>
                  <a:lnTo>
                    <a:pt x="456322" y="71900"/>
                  </a:lnTo>
                  <a:cubicBezTo>
                    <a:pt x="453798" y="71784"/>
                    <a:pt x="451305" y="72489"/>
                    <a:pt x="449214" y="73908"/>
                  </a:cubicBezTo>
                  <a:lnTo>
                    <a:pt x="413561" y="98110"/>
                  </a:lnTo>
                  <a:cubicBezTo>
                    <a:pt x="411455" y="99539"/>
                    <a:pt x="408941" y="100243"/>
                    <a:pt x="406400" y="100116"/>
                  </a:cubicBezTo>
                  <a:lnTo>
                    <a:pt x="388608" y="99223"/>
                  </a:lnTo>
                  <a:cubicBezTo>
                    <a:pt x="383612" y="98972"/>
                    <a:pt x="379008" y="101924"/>
                    <a:pt x="377149" y="106571"/>
                  </a:cubicBezTo>
                  <a:lnTo>
                    <a:pt x="368450" y="128315"/>
                  </a:lnTo>
                  <a:cubicBezTo>
                    <a:pt x="368296" y="128699"/>
                    <a:pt x="368122" y="129074"/>
                    <a:pt x="367929" y="129440"/>
                  </a:cubicBezTo>
                  <a:lnTo>
                    <a:pt x="355923" y="152146"/>
                  </a:lnTo>
                  <a:cubicBezTo>
                    <a:pt x="355116" y="153672"/>
                    <a:pt x="353981" y="155002"/>
                    <a:pt x="352600" y="156038"/>
                  </a:cubicBezTo>
                  <a:lnTo>
                    <a:pt x="338634" y="166524"/>
                  </a:lnTo>
                  <a:cubicBezTo>
                    <a:pt x="334026" y="169983"/>
                    <a:pt x="332617" y="176281"/>
                    <a:pt x="335310" y="181376"/>
                  </a:cubicBezTo>
                  <a:lnTo>
                    <a:pt x="340113" y="190459"/>
                  </a:lnTo>
                  <a:cubicBezTo>
                    <a:pt x="342516" y="195004"/>
                    <a:pt x="341678" y="200585"/>
                    <a:pt x="338045" y="204222"/>
                  </a:cubicBezTo>
                  <a:lnTo>
                    <a:pt x="331868" y="210406"/>
                  </a:lnTo>
                  <a:cubicBezTo>
                    <a:pt x="329206" y="213071"/>
                    <a:pt x="325427" y="214293"/>
                    <a:pt x="321710" y="213690"/>
                  </a:cubicBezTo>
                  <a:lnTo>
                    <a:pt x="282253" y="207289"/>
                  </a:lnTo>
                  <a:cubicBezTo>
                    <a:pt x="276393" y="206339"/>
                    <a:pt x="270749" y="209926"/>
                    <a:pt x="269118" y="215638"/>
                  </a:cubicBezTo>
                  <a:lnTo>
                    <a:pt x="257184" y="257449"/>
                  </a:lnTo>
                  <a:cubicBezTo>
                    <a:pt x="257026" y="258001"/>
                    <a:pt x="256910" y="258563"/>
                    <a:pt x="256835" y="259132"/>
                  </a:cubicBezTo>
                  <a:lnTo>
                    <a:pt x="247307" y="331280"/>
                  </a:lnTo>
                  <a:cubicBezTo>
                    <a:pt x="246757" y="335446"/>
                    <a:pt x="244020" y="338997"/>
                    <a:pt x="240133" y="340589"/>
                  </a:cubicBezTo>
                  <a:lnTo>
                    <a:pt x="216218" y="350385"/>
                  </a:lnTo>
                  <a:cubicBezTo>
                    <a:pt x="214327" y="351159"/>
                    <a:pt x="212267" y="351425"/>
                    <a:pt x="210241" y="351156"/>
                  </a:cubicBezTo>
                  <a:lnTo>
                    <a:pt x="66966" y="332135"/>
                  </a:lnTo>
                  <a:cubicBezTo>
                    <a:pt x="66311" y="332048"/>
                    <a:pt x="65651" y="332017"/>
                    <a:pt x="64992" y="332041"/>
                  </a:cubicBezTo>
                  <a:lnTo>
                    <a:pt x="11278" y="334031"/>
                  </a:lnTo>
                  <a:cubicBezTo>
                    <a:pt x="4814" y="334271"/>
                    <a:pt x="-231" y="339707"/>
                    <a:pt x="8" y="346174"/>
                  </a:cubicBezTo>
                  <a:cubicBezTo>
                    <a:pt x="10" y="346212"/>
                    <a:pt x="11" y="346249"/>
                    <a:pt x="13" y="346287"/>
                  </a:cubicBezTo>
                  <a:lnTo>
                    <a:pt x="831" y="363818"/>
                  </a:lnTo>
                  <a:cubicBezTo>
                    <a:pt x="1132" y="370282"/>
                    <a:pt x="6614" y="375278"/>
                    <a:pt x="13075" y="374976"/>
                  </a:cubicBezTo>
                  <a:cubicBezTo>
                    <a:pt x="13656" y="374949"/>
                    <a:pt x="14235" y="374879"/>
                    <a:pt x="14806" y="374765"/>
                  </a:cubicBezTo>
                  <a:lnTo>
                    <a:pt x="37509" y="370263"/>
                  </a:lnTo>
                  <a:lnTo>
                    <a:pt x="37958" y="370185"/>
                  </a:lnTo>
                  <a:lnTo>
                    <a:pt x="38432" y="370252"/>
                  </a:lnTo>
                  <a:lnTo>
                    <a:pt x="85692" y="376870"/>
                  </a:lnTo>
                  <a:lnTo>
                    <a:pt x="86884" y="377051"/>
                  </a:lnTo>
                  <a:lnTo>
                    <a:pt x="87582" y="378030"/>
                  </a:lnTo>
                  <a:lnTo>
                    <a:pt x="106482" y="404560"/>
                  </a:lnTo>
                  <a:lnTo>
                    <a:pt x="107022" y="405326"/>
                  </a:lnTo>
                  <a:lnTo>
                    <a:pt x="106999" y="406260"/>
                  </a:lnTo>
                  <a:lnTo>
                    <a:pt x="106054" y="439431"/>
                  </a:lnTo>
                  <a:lnTo>
                    <a:pt x="106031" y="440421"/>
                  </a:lnTo>
                  <a:lnTo>
                    <a:pt x="105379" y="441175"/>
                  </a:lnTo>
                  <a:lnTo>
                    <a:pt x="92120" y="456677"/>
                  </a:lnTo>
                  <a:cubicBezTo>
                    <a:pt x="90174" y="458953"/>
                    <a:pt x="89172" y="461888"/>
                    <a:pt x="89321" y="464879"/>
                  </a:cubicBezTo>
                  <a:lnTo>
                    <a:pt x="90922" y="497028"/>
                  </a:lnTo>
                  <a:lnTo>
                    <a:pt x="90955" y="497309"/>
                  </a:lnTo>
                  <a:lnTo>
                    <a:pt x="90910" y="497556"/>
                  </a:lnTo>
                  <a:lnTo>
                    <a:pt x="86186" y="529782"/>
                  </a:lnTo>
                  <a:lnTo>
                    <a:pt x="86028" y="530896"/>
                  </a:lnTo>
                  <a:lnTo>
                    <a:pt x="85117" y="531583"/>
                  </a:lnTo>
                  <a:lnTo>
                    <a:pt x="63788" y="548032"/>
                  </a:lnTo>
                  <a:cubicBezTo>
                    <a:pt x="62074" y="549354"/>
                    <a:pt x="60759" y="551125"/>
                    <a:pt x="59990" y="553150"/>
                  </a:cubicBezTo>
                  <a:lnTo>
                    <a:pt x="56097" y="563399"/>
                  </a:lnTo>
                  <a:cubicBezTo>
                    <a:pt x="54959" y="566393"/>
                    <a:pt x="55096" y="569721"/>
                    <a:pt x="56475" y="572611"/>
                  </a:cubicBezTo>
                  <a:lnTo>
                    <a:pt x="63619" y="587582"/>
                  </a:lnTo>
                  <a:lnTo>
                    <a:pt x="76107" y="590373"/>
                  </a:lnTo>
                  <a:lnTo>
                    <a:pt x="77771" y="564260"/>
                  </a:lnTo>
                  <a:lnTo>
                    <a:pt x="77906" y="562300"/>
                  </a:lnTo>
                  <a:lnTo>
                    <a:pt x="79796" y="561749"/>
                  </a:lnTo>
                  <a:lnTo>
                    <a:pt x="95861" y="557011"/>
                  </a:lnTo>
                  <a:lnTo>
                    <a:pt x="97953" y="556403"/>
                  </a:lnTo>
                  <a:lnTo>
                    <a:pt x="99055" y="558294"/>
                  </a:lnTo>
                  <a:lnTo>
                    <a:pt x="108844" y="575257"/>
                  </a:lnTo>
                  <a:lnTo>
                    <a:pt x="116887" y="577114"/>
                  </a:lnTo>
                  <a:lnTo>
                    <a:pt x="119373" y="554659"/>
                  </a:lnTo>
                  <a:lnTo>
                    <a:pt x="119620" y="552396"/>
                  </a:lnTo>
                  <a:lnTo>
                    <a:pt x="121904" y="552170"/>
                  </a:lnTo>
                  <a:lnTo>
                    <a:pt x="141760" y="550280"/>
                  </a:lnTo>
                  <a:lnTo>
                    <a:pt x="144032" y="550077"/>
                  </a:lnTo>
                  <a:lnTo>
                    <a:pt x="144697" y="552260"/>
                  </a:lnTo>
                  <a:lnTo>
                    <a:pt x="154436" y="584543"/>
                  </a:lnTo>
                  <a:cubicBezTo>
                    <a:pt x="155702" y="588739"/>
                    <a:pt x="159203" y="591877"/>
                    <a:pt x="163511" y="592677"/>
                  </a:cubicBezTo>
                  <a:lnTo>
                    <a:pt x="180324" y="595799"/>
                  </a:lnTo>
                  <a:lnTo>
                    <a:pt x="181381" y="596001"/>
                  </a:lnTo>
                  <a:lnTo>
                    <a:pt x="182035" y="596845"/>
                  </a:lnTo>
                  <a:lnTo>
                    <a:pt x="219564" y="645864"/>
                  </a:lnTo>
                  <a:lnTo>
                    <a:pt x="224308" y="632794"/>
                  </a:lnTo>
                  <a:cubicBezTo>
                    <a:pt x="224881" y="631215"/>
                    <a:pt x="225108" y="629532"/>
                    <a:pt x="224974" y="627858"/>
                  </a:cubicBezTo>
                  <a:lnTo>
                    <a:pt x="221431" y="583608"/>
                  </a:lnTo>
                  <a:lnTo>
                    <a:pt x="221375" y="582832"/>
                  </a:lnTo>
                  <a:lnTo>
                    <a:pt x="221746" y="582111"/>
                  </a:lnTo>
                  <a:lnTo>
                    <a:pt x="238767" y="548951"/>
                  </a:lnTo>
                  <a:lnTo>
                    <a:pt x="238936" y="548613"/>
                  </a:lnTo>
                  <a:lnTo>
                    <a:pt x="239206" y="548332"/>
                  </a:lnTo>
                  <a:lnTo>
                    <a:pt x="300641" y="482001"/>
                  </a:lnTo>
                  <a:lnTo>
                    <a:pt x="301755" y="480786"/>
                  </a:lnTo>
                  <a:lnTo>
                    <a:pt x="303330" y="481157"/>
                  </a:lnTo>
                  <a:lnTo>
                    <a:pt x="339239" y="489688"/>
                  </a:lnTo>
                  <a:lnTo>
                    <a:pt x="340454" y="489970"/>
                  </a:lnTo>
                  <a:lnTo>
                    <a:pt x="341050" y="491084"/>
                  </a:lnTo>
                  <a:lnTo>
                    <a:pt x="352390" y="511930"/>
                  </a:lnTo>
                  <a:lnTo>
                    <a:pt x="352851" y="512764"/>
                  </a:lnTo>
                  <a:lnTo>
                    <a:pt x="352694" y="513697"/>
                  </a:lnTo>
                  <a:lnTo>
                    <a:pt x="347023" y="549694"/>
                  </a:lnTo>
                  <a:lnTo>
                    <a:pt x="346867" y="550639"/>
                  </a:lnTo>
                  <a:lnTo>
                    <a:pt x="346214" y="551293"/>
                  </a:lnTo>
                  <a:lnTo>
                    <a:pt x="320104" y="576516"/>
                  </a:lnTo>
                  <a:cubicBezTo>
                    <a:pt x="319886" y="576727"/>
                    <a:pt x="319676" y="576946"/>
                    <a:pt x="319475" y="577173"/>
                  </a:cubicBezTo>
                  <a:lnTo>
                    <a:pt x="276758" y="625387"/>
                  </a:lnTo>
                  <a:cubicBezTo>
                    <a:pt x="275581" y="626716"/>
                    <a:pt x="274721" y="628294"/>
                    <a:pt x="274243" y="630003"/>
                  </a:cubicBezTo>
                  <a:lnTo>
                    <a:pt x="267109" y="655515"/>
                  </a:lnTo>
                  <a:cubicBezTo>
                    <a:pt x="265366" y="661747"/>
                    <a:pt x="269002" y="668212"/>
                    <a:pt x="275231" y="669956"/>
                  </a:cubicBezTo>
                  <a:cubicBezTo>
                    <a:pt x="276302" y="670256"/>
                    <a:pt x="277411" y="670402"/>
                    <a:pt x="278523" y="670389"/>
                  </a:cubicBezTo>
                  <a:lnTo>
                    <a:pt x="292732" y="670222"/>
                  </a:lnTo>
                  <a:lnTo>
                    <a:pt x="295567" y="670177"/>
                  </a:lnTo>
                  <a:lnTo>
                    <a:pt x="295567" y="703491"/>
                  </a:lnTo>
                  <a:cubicBezTo>
                    <a:pt x="295567" y="708535"/>
                    <a:pt x="298793" y="713013"/>
                    <a:pt x="303576" y="714607"/>
                  </a:cubicBezTo>
                  <a:lnTo>
                    <a:pt x="312576" y="717607"/>
                  </a:lnTo>
                  <a:cubicBezTo>
                    <a:pt x="316974" y="719073"/>
                    <a:pt x="321822" y="717805"/>
                    <a:pt x="324941" y="714374"/>
                  </a:cubicBezTo>
                  <a:lnTo>
                    <a:pt x="337191" y="700896"/>
                  </a:lnTo>
                  <a:lnTo>
                    <a:pt x="338024" y="699972"/>
                  </a:lnTo>
                  <a:lnTo>
                    <a:pt x="351739" y="699972"/>
                  </a:lnTo>
                  <a:cubicBezTo>
                    <a:pt x="357248" y="699972"/>
                    <a:pt x="362012" y="696131"/>
                    <a:pt x="363182" y="690745"/>
                  </a:cubicBezTo>
                  <a:lnTo>
                    <a:pt x="369996" y="659395"/>
                  </a:lnTo>
                  <a:lnTo>
                    <a:pt x="370154" y="658618"/>
                  </a:lnTo>
                  <a:lnTo>
                    <a:pt x="370716" y="658044"/>
                  </a:lnTo>
                  <a:lnTo>
                    <a:pt x="405817" y="621393"/>
                  </a:lnTo>
                  <a:cubicBezTo>
                    <a:pt x="409470" y="617579"/>
                    <a:pt x="410120" y="611791"/>
                    <a:pt x="407405" y="607260"/>
                  </a:cubicBezTo>
                  <a:lnTo>
                    <a:pt x="401946" y="598151"/>
                  </a:lnTo>
                  <a:lnTo>
                    <a:pt x="401924" y="598118"/>
                  </a:lnTo>
                  <a:lnTo>
                    <a:pt x="388896" y="575786"/>
                  </a:lnTo>
                  <a:lnTo>
                    <a:pt x="388322" y="574773"/>
                  </a:lnTo>
                  <a:lnTo>
                    <a:pt x="388626" y="573647"/>
                  </a:lnTo>
                  <a:lnTo>
                    <a:pt x="397930" y="540150"/>
                  </a:lnTo>
                  <a:lnTo>
                    <a:pt x="398143" y="539430"/>
                  </a:lnTo>
                  <a:lnTo>
                    <a:pt x="398638" y="538911"/>
                  </a:lnTo>
                  <a:lnTo>
                    <a:pt x="436271" y="501248"/>
                  </a:lnTo>
                  <a:cubicBezTo>
                    <a:pt x="437996" y="499521"/>
                    <a:pt x="439140" y="497298"/>
                    <a:pt x="439541" y="494889"/>
                  </a:cubicBezTo>
                  <a:lnTo>
                    <a:pt x="442490" y="477173"/>
                  </a:lnTo>
                  <a:lnTo>
                    <a:pt x="443008" y="474134"/>
                  </a:lnTo>
                  <a:lnTo>
                    <a:pt x="445978" y="474922"/>
                  </a:lnTo>
                  <a:lnTo>
                    <a:pt x="473335" y="482232"/>
                  </a:lnTo>
                  <a:cubicBezTo>
                    <a:pt x="473576" y="482297"/>
                    <a:pt x="473819" y="482353"/>
                    <a:pt x="474064" y="482402"/>
                  </a:cubicBezTo>
                  <a:lnTo>
                    <a:pt x="484332" y="484453"/>
                  </a:lnTo>
                  <a:cubicBezTo>
                    <a:pt x="488334" y="485252"/>
                    <a:pt x="492463" y="483909"/>
                    <a:pt x="495231" y="480908"/>
                  </a:cubicBezTo>
                  <a:lnTo>
                    <a:pt x="512014" y="462709"/>
                  </a:lnTo>
                  <a:lnTo>
                    <a:pt x="512375" y="462315"/>
                  </a:lnTo>
                  <a:lnTo>
                    <a:pt x="512880" y="462079"/>
                  </a:lnTo>
                  <a:lnTo>
                    <a:pt x="516233" y="46050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47" name="Полилиния: фигура 157">
              <a:extLst>
                <a:ext uri="{FF2B5EF4-FFF2-40B4-BE49-F238E27FC236}">
                  <a16:creationId xmlns:a16="http://schemas.microsoft.com/office/drawing/2014/main" id="{7D928168-6E26-2496-4AEC-680A3B71748C}"/>
                </a:ext>
              </a:extLst>
            </p:cNvPr>
            <p:cNvSpPr/>
            <p:nvPr/>
          </p:nvSpPr>
          <p:spPr>
            <a:xfrm rot="193056">
              <a:off x="9010854" y="3311625"/>
              <a:ext cx="501164" cy="286922"/>
            </a:xfrm>
            <a:custGeom>
              <a:avLst/>
              <a:gdLst>
                <a:gd name="connsiteX0" fmla="*/ 525682 w 1341879"/>
                <a:gd name="connsiteY0" fmla="*/ 0 h 768241"/>
                <a:gd name="connsiteX1" fmla="*/ 475293 w 1341879"/>
                <a:gd name="connsiteY1" fmla="*/ 65069 h 768241"/>
                <a:gd name="connsiteX2" fmla="*/ 474716 w 1341879"/>
                <a:gd name="connsiteY2" fmla="*/ 78607 h 768241"/>
                <a:gd name="connsiteX3" fmla="*/ 489570 w 1341879"/>
                <a:gd name="connsiteY3" fmla="*/ 101596 h 768241"/>
                <a:gd name="connsiteX4" fmla="*/ 490471 w 1341879"/>
                <a:gd name="connsiteY4" fmla="*/ 102992 h 768241"/>
                <a:gd name="connsiteX5" fmla="*/ 489705 w 1341879"/>
                <a:gd name="connsiteY5" fmla="*/ 104443 h 768241"/>
                <a:gd name="connsiteX6" fmla="*/ 479309 w 1341879"/>
                <a:gd name="connsiteY6" fmla="*/ 123760 h 768241"/>
                <a:gd name="connsiteX7" fmla="*/ 478227 w 1341879"/>
                <a:gd name="connsiteY7" fmla="*/ 132026 h 768241"/>
                <a:gd name="connsiteX8" fmla="*/ 486241 w 1341879"/>
                <a:gd name="connsiteY8" fmla="*/ 165743 h 768241"/>
                <a:gd name="connsiteX9" fmla="*/ 486724 w 1341879"/>
                <a:gd name="connsiteY9" fmla="*/ 167758 h 768241"/>
                <a:gd name="connsiteX10" fmla="*/ 484912 w 1341879"/>
                <a:gd name="connsiteY10" fmla="*/ 168816 h 768241"/>
                <a:gd name="connsiteX11" fmla="*/ 449588 w 1341879"/>
                <a:gd name="connsiteY11" fmla="*/ 189280 h 768241"/>
                <a:gd name="connsiteX12" fmla="*/ 448103 w 1341879"/>
                <a:gd name="connsiteY12" fmla="*/ 190135 h 768241"/>
                <a:gd name="connsiteX13" fmla="*/ 446686 w 1341879"/>
                <a:gd name="connsiteY13" fmla="*/ 189212 h 768241"/>
                <a:gd name="connsiteX14" fmla="*/ 404032 w 1341879"/>
                <a:gd name="connsiteY14" fmla="*/ 161903 h 768241"/>
                <a:gd name="connsiteX15" fmla="*/ 397233 w 1341879"/>
                <a:gd name="connsiteY15" fmla="*/ 160066 h 768241"/>
                <a:gd name="connsiteX16" fmla="*/ 357160 w 1341879"/>
                <a:gd name="connsiteY16" fmla="*/ 161736 h 768241"/>
                <a:gd name="connsiteX17" fmla="*/ 354843 w 1341879"/>
                <a:gd name="connsiteY17" fmla="*/ 161837 h 768241"/>
                <a:gd name="connsiteX18" fmla="*/ 354314 w 1341879"/>
                <a:gd name="connsiteY18" fmla="*/ 159541 h 768241"/>
                <a:gd name="connsiteX19" fmla="*/ 348044 w 1341879"/>
                <a:gd name="connsiteY19" fmla="*/ 131209 h 768241"/>
                <a:gd name="connsiteX20" fmla="*/ 343757 w 1341879"/>
                <a:gd name="connsiteY20" fmla="*/ 124460 h 768241"/>
                <a:gd name="connsiteX21" fmla="*/ 244096 w 1341879"/>
                <a:gd name="connsiteY21" fmla="*/ 47640 h 768241"/>
                <a:gd name="connsiteX22" fmla="*/ 232098 w 1341879"/>
                <a:gd name="connsiteY22" fmla="*/ 49197 h 768241"/>
                <a:gd name="connsiteX23" fmla="*/ 231752 w 1341879"/>
                <a:gd name="connsiteY23" fmla="*/ 49679 h 768241"/>
                <a:gd name="connsiteX24" fmla="*/ 227629 w 1341879"/>
                <a:gd name="connsiteY24" fmla="*/ 55878 h 768241"/>
                <a:gd name="connsiteX25" fmla="*/ 227439 w 1341879"/>
                <a:gd name="connsiteY25" fmla="*/ 65063 h 768241"/>
                <a:gd name="connsiteX26" fmla="*/ 255305 w 1341879"/>
                <a:gd name="connsiteY26" fmla="*/ 110983 h 768241"/>
                <a:gd name="connsiteX27" fmla="*/ 255879 w 1341879"/>
                <a:gd name="connsiteY27" fmla="*/ 111940 h 768241"/>
                <a:gd name="connsiteX28" fmla="*/ 255642 w 1341879"/>
                <a:gd name="connsiteY28" fmla="*/ 113010 h 768241"/>
                <a:gd name="connsiteX29" fmla="*/ 246349 w 1341879"/>
                <a:gd name="connsiteY29" fmla="*/ 155805 h 768241"/>
                <a:gd name="connsiteX30" fmla="*/ 246170 w 1341879"/>
                <a:gd name="connsiteY30" fmla="*/ 156627 h 768241"/>
                <a:gd name="connsiteX31" fmla="*/ 245585 w 1341879"/>
                <a:gd name="connsiteY31" fmla="*/ 157212 h 768241"/>
                <a:gd name="connsiteX32" fmla="*/ 225604 w 1341879"/>
                <a:gd name="connsiteY32" fmla="*/ 177212 h 768241"/>
                <a:gd name="connsiteX33" fmla="*/ 223767 w 1341879"/>
                <a:gd name="connsiteY33" fmla="*/ 191393 h 768241"/>
                <a:gd name="connsiteX34" fmla="*/ 231140 w 1341879"/>
                <a:gd name="connsiteY34" fmla="*/ 204058 h 768241"/>
                <a:gd name="connsiteX35" fmla="*/ 231477 w 1341879"/>
                <a:gd name="connsiteY35" fmla="*/ 204621 h 768241"/>
                <a:gd name="connsiteX36" fmla="*/ 231522 w 1341879"/>
                <a:gd name="connsiteY36" fmla="*/ 205241 h 768241"/>
                <a:gd name="connsiteX37" fmla="*/ 233379 w 1341879"/>
                <a:gd name="connsiteY37" fmla="*/ 227561 h 768241"/>
                <a:gd name="connsiteX38" fmla="*/ 233637 w 1341879"/>
                <a:gd name="connsiteY38" fmla="*/ 230465 h 768241"/>
                <a:gd name="connsiteX39" fmla="*/ 230691 w 1341879"/>
                <a:gd name="connsiteY39" fmla="*/ 230589 h 768241"/>
                <a:gd name="connsiteX40" fmla="*/ 192894 w 1341879"/>
                <a:gd name="connsiteY40" fmla="*/ 232160 h 768241"/>
                <a:gd name="connsiteX41" fmla="*/ 184056 w 1341879"/>
                <a:gd name="connsiteY41" fmla="*/ 236778 h 768241"/>
                <a:gd name="connsiteX42" fmla="*/ 155513 w 1341879"/>
                <a:gd name="connsiteY42" fmla="*/ 274356 h 768241"/>
                <a:gd name="connsiteX43" fmla="*/ 153149 w 1341879"/>
                <a:gd name="connsiteY43" fmla="*/ 280713 h 768241"/>
                <a:gd name="connsiteX44" fmla="*/ 152205 w 1341879"/>
                <a:gd name="connsiteY44" fmla="*/ 295797 h 768241"/>
                <a:gd name="connsiteX45" fmla="*/ 159390 w 1341879"/>
                <a:gd name="connsiteY45" fmla="*/ 307346 h 768241"/>
                <a:gd name="connsiteX46" fmla="*/ 184599 w 1341879"/>
                <a:gd name="connsiteY46" fmla="*/ 317852 h 768241"/>
                <a:gd name="connsiteX47" fmla="*/ 198103 w 1341879"/>
                <a:gd name="connsiteY47" fmla="*/ 314531 h 768241"/>
                <a:gd name="connsiteX48" fmla="*/ 209832 w 1341879"/>
                <a:gd name="connsiteY48" fmla="*/ 300431 h 768241"/>
                <a:gd name="connsiteX49" fmla="*/ 210349 w 1341879"/>
                <a:gd name="connsiteY49" fmla="*/ 299823 h 768241"/>
                <a:gd name="connsiteX50" fmla="*/ 211116 w 1341879"/>
                <a:gd name="connsiteY50" fmla="*/ 299564 h 768241"/>
                <a:gd name="connsiteX51" fmla="*/ 250175 w 1341879"/>
                <a:gd name="connsiteY51" fmla="*/ 286542 h 768241"/>
                <a:gd name="connsiteX52" fmla="*/ 252469 w 1341879"/>
                <a:gd name="connsiteY52" fmla="*/ 285787 h 768241"/>
                <a:gd name="connsiteX53" fmla="*/ 253549 w 1341879"/>
                <a:gd name="connsiteY53" fmla="*/ 287948 h 768241"/>
                <a:gd name="connsiteX54" fmla="*/ 277714 w 1341879"/>
                <a:gd name="connsiteY54" fmla="*/ 336327 h 768241"/>
                <a:gd name="connsiteX55" fmla="*/ 278738 w 1341879"/>
                <a:gd name="connsiteY55" fmla="*/ 338353 h 768241"/>
                <a:gd name="connsiteX56" fmla="*/ 276972 w 1341879"/>
                <a:gd name="connsiteY56" fmla="*/ 339771 h 768241"/>
                <a:gd name="connsiteX57" fmla="*/ 191001 w 1341879"/>
                <a:gd name="connsiteY57" fmla="*/ 408224 h 768241"/>
                <a:gd name="connsiteX58" fmla="*/ 186595 w 1341879"/>
                <a:gd name="connsiteY58" fmla="*/ 416857 h 768241"/>
                <a:gd name="connsiteX59" fmla="*/ 185027 w 1341879"/>
                <a:gd name="connsiteY59" fmla="*/ 451205 h 768241"/>
                <a:gd name="connsiteX60" fmla="*/ 184970 w 1341879"/>
                <a:gd name="connsiteY60" fmla="*/ 452511 h 768241"/>
                <a:gd name="connsiteX61" fmla="*/ 183924 w 1341879"/>
                <a:gd name="connsiteY61" fmla="*/ 453298 h 768241"/>
                <a:gd name="connsiteX62" fmla="*/ 152323 w 1341879"/>
                <a:gd name="connsiteY62" fmla="*/ 477498 h 768241"/>
                <a:gd name="connsiteX63" fmla="*/ 151052 w 1341879"/>
                <a:gd name="connsiteY63" fmla="*/ 478466 h 768241"/>
                <a:gd name="connsiteX64" fmla="*/ 149568 w 1341879"/>
                <a:gd name="connsiteY64" fmla="*/ 477859 h 768241"/>
                <a:gd name="connsiteX65" fmla="*/ 116620 w 1341879"/>
                <a:gd name="connsiteY65" fmla="*/ 464372 h 768241"/>
                <a:gd name="connsiteX66" fmla="*/ 104803 w 1341879"/>
                <a:gd name="connsiteY66" fmla="*/ 466121 h 768241"/>
                <a:gd name="connsiteX67" fmla="*/ 82602 w 1341879"/>
                <a:gd name="connsiteY67" fmla="*/ 484159 h 768241"/>
                <a:gd name="connsiteX68" fmla="*/ 81255 w 1341879"/>
                <a:gd name="connsiteY68" fmla="*/ 485444 h 768241"/>
                <a:gd name="connsiteX69" fmla="*/ 2982 w 1341879"/>
                <a:gd name="connsiteY69" fmla="*/ 573008 h 768241"/>
                <a:gd name="connsiteX70" fmla="*/ 916 w 1341879"/>
                <a:gd name="connsiteY70" fmla="*/ 585363 h 768241"/>
                <a:gd name="connsiteX71" fmla="*/ 6279 w 1341879"/>
                <a:gd name="connsiteY71" fmla="*/ 598117 h 768241"/>
                <a:gd name="connsiteX72" fmla="*/ 6515 w 1341879"/>
                <a:gd name="connsiteY72" fmla="*/ 598658 h 768241"/>
                <a:gd name="connsiteX73" fmla="*/ 6503 w 1341879"/>
                <a:gd name="connsiteY73" fmla="*/ 599197 h 768241"/>
                <a:gd name="connsiteX74" fmla="*/ 6503 w 1341879"/>
                <a:gd name="connsiteY74" fmla="*/ 657389 h 768241"/>
                <a:gd name="connsiteX75" fmla="*/ 9708 w 1341879"/>
                <a:gd name="connsiteY75" fmla="*/ 664069 h 768241"/>
                <a:gd name="connsiteX76" fmla="*/ 13771 w 1341879"/>
                <a:gd name="connsiteY76" fmla="*/ 667326 h 768241"/>
                <a:gd name="connsiteX77" fmla="*/ 25507 w 1341879"/>
                <a:gd name="connsiteY77" fmla="*/ 666344 h 768241"/>
                <a:gd name="connsiteX78" fmla="*/ 55170 w 1341879"/>
                <a:gd name="connsiteY78" fmla="*/ 633055 h 768241"/>
                <a:gd name="connsiteX79" fmla="*/ 56454 w 1341879"/>
                <a:gd name="connsiteY79" fmla="*/ 631614 h 768241"/>
                <a:gd name="connsiteX80" fmla="*/ 58265 w 1341879"/>
                <a:gd name="connsiteY80" fmla="*/ 632312 h 768241"/>
                <a:gd name="connsiteX81" fmla="*/ 159697 w 1341879"/>
                <a:gd name="connsiteY81" fmla="*/ 671432 h 768241"/>
                <a:gd name="connsiteX82" fmla="*/ 168775 w 1341879"/>
                <a:gd name="connsiteY82" fmla="*/ 671157 h 768241"/>
                <a:gd name="connsiteX83" fmla="*/ 197017 w 1341879"/>
                <a:gd name="connsiteY83" fmla="*/ 658249 h 768241"/>
                <a:gd name="connsiteX84" fmla="*/ 203009 w 1341879"/>
                <a:gd name="connsiteY84" fmla="*/ 651982 h 768241"/>
                <a:gd name="connsiteX85" fmla="*/ 222039 w 1341879"/>
                <a:gd name="connsiteY85" fmla="*/ 604870 h 768241"/>
                <a:gd name="connsiteX86" fmla="*/ 222837 w 1341879"/>
                <a:gd name="connsiteY86" fmla="*/ 602912 h 768241"/>
                <a:gd name="connsiteX87" fmla="*/ 224908 w 1341879"/>
                <a:gd name="connsiteY87" fmla="*/ 603115 h 768241"/>
                <a:gd name="connsiteX88" fmla="*/ 295208 w 1341879"/>
                <a:gd name="connsiteY88" fmla="*/ 609823 h 768241"/>
                <a:gd name="connsiteX89" fmla="*/ 296288 w 1341879"/>
                <a:gd name="connsiteY89" fmla="*/ 609913 h 768241"/>
                <a:gd name="connsiteX90" fmla="*/ 297041 w 1341879"/>
                <a:gd name="connsiteY90" fmla="*/ 610746 h 768241"/>
                <a:gd name="connsiteX91" fmla="*/ 347688 w 1341879"/>
                <a:gd name="connsiteY91" fmla="*/ 667900 h 768241"/>
                <a:gd name="connsiteX92" fmla="*/ 351054 w 1341879"/>
                <a:gd name="connsiteY92" fmla="*/ 670525 h 768241"/>
                <a:gd name="connsiteX93" fmla="*/ 404289 w 1341879"/>
                <a:gd name="connsiteY93" fmla="*/ 698185 h 768241"/>
                <a:gd name="connsiteX94" fmla="*/ 408410 w 1341879"/>
                <a:gd name="connsiteY94" fmla="*/ 699434 h 768241"/>
                <a:gd name="connsiteX95" fmla="*/ 482589 w 1341879"/>
                <a:gd name="connsiteY95" fmla="*/ 707570 h 768241"/>
                <a:gd name="connsiteX96" fmla="*/ 489521 w 1341879"/>
                <a:gd name="connsiteY96" fmla="*/ 706183 h 768241"/>
                <a:gd name="connsiteX97" fmla="*/ 517876 w 1341879"/>
                <a:gd name="connsiteY97" fmla="*/ 690539 h 768241"/>
                <a:gd name="connsiteX98" fmla="*/ 519529 w 1341879"/>
                <a:gd name="connsiteY98" fmla="*/ 689617 h 768241"/>
                <a:gd name="connsiteX99" fmla="*/ 521002 w 1341879"/>
                <a:gd name="connsiteY99" fmla="*/ 690832 h 768241"/>
                <a:gd name="connsiteX100" fmla="*/ 604880 w 1341879"/>
                <a:gd name="connsiteY100" fmla="*/ 759678 h 768241"/>
                <a:gd name="connsiteX101" fmla="*/ 610682 w 1341879"/>
                <a:gd name="connsiteY101" fmla="*/ 762223 h 768241"/>
                <a:gd name="connsiteX102" fmla="*/ 652802 w 1341879"/>
                <a:gd name="connsiteY102" fmla="*/ 768127 h 768241"/>
                <a:gd name="connsiteX103" fmla="*/ 664539 w 1341879"/>
                <a:gd name="connsiteY103" fmla="*/ 762432 h 768241"/>
                <a:gd name="connsiteX104" fmla="*/ 756720 w 1341879"/>
                <a:gd name="connsiteY104" fmla="*/ 604488 h 768241"/>
                <a:gd name="connsiteX105" fmla="*/ 756944 w 1341879"/>
                <a:gd name="connsiteY105" fmla="*/ 604105 h 768241"/>
                <a:gd name="connsiteX106" fmla="*/ 757270 w 1341879"/>
                <a:gd name="connsiteY106" fmla="*/ 603812 h 768241"/>
                <a:gd name="connsiteX107" fmla="*/ 826624 w 1341879"/>
                <a:gd name="connsiteY107" fmla="*/ 541900 h 768241"/>
                <a:gd name="connsiteX108" fmla="*/ 830111 w 1341879"/>
                <a:gd name="connsiteY108" fmla="*/ 536291 h 768241"/>
                <a:gd name="connsiteX109" fmla="*/ 840125 w 1341879"/>
                <a:gd name="connsiteY109" fmla="*/ 500202 h 768241"/>
                <a:gd name="connsiteX110" fmla="*/ 840350 w 1341879"/>
                <a:gd name="connsiteY110" fmla="*/ 499402 h 768241"/>
                <a:gd name="connsiteX111" fmla="*/ 840947 w 1341879"/>
                <a:gd name="connsiteY111" fmla="*/ 498863 h 768241"/>
                <a:gd name="connsiteX112" fmla="*/ 912372 w 1341879"/>
                <a:gd name="connsiteY112" fmla="*/ 435222 h 768241"/>
                <a:gd name="connsiteX113" fmla="*/ 914835 w 1341879"/>
                <a:gd name="connsiteY113" fmla="*/ 433038 h 768241"/>
                <a:gd name="connsiteX114" fmla="*/ 916590 w 1341879"/>
                <a:gd name="connsiteY114" fmla="*/ 435817 h 768241"/>
                <a:gd name="connsiteX115" fmla="*/ 927658 w 1341879"/>
                <a:gd name="connsiteY115" fmla="*/ 453224 h 768241"/>
                <a:gd name="connsiteX116" fmla="*/ 938154 w 1341879"/>
                <a:gd name="connsiteY116" fmla="*/ 458635 h 768241"/>
                <a:gd name="connsiteX117" fmla="*/ 967055 w 1341879"/>
                <a:gd name="connsiteY117" fmla="*/ 457115 h 768241"/>
                <a:gd name="connsiteX118" fmla="*/ 974203 w 1341879"/>
                <a:gd name="connsiteY118" fmla="*/ 454187 h 768241"/>
                <a:gd name="connsiteX119" fmla="*/ 1018108 w 1341879"/>
                <a:gd name="connsiteY119" fmla="*/ 415299 h 768241"/>
                <a:gd name="connsiteX120" fmla="*/ 1018873 w 1341879"/>
                <a:gd name="connsiteY120" fmla="*/ 414600 h 768241"/>
                <a:gd name="connsiteX121" fmla="*/ 1019897 w 1341879"/>
                <a:gd name="connsiteY121" fmla="*/ 414589 h 768241"/>
                <a:gd name="connsiteX122" fmla="*/ 1087910 w 1341879"/>
                <a:gd name="connsiteY122" fmla="*/ 413517 h 768241"/>
                <a:gd name="connsiteX123" fmla="*/ 1095186 w 1341879"/>
                <a:gd name="connsiteY123" fmla="*/ 410833 h 768241"/>
                <a:gd name="connsiteX124" fmla="*/ 1144646 w 1341879"/>
                <a:gd name="connsiteY124" fmla="*/ 369937 h 768241"/>
                <a:gd name="connsiteX125" fmla="*/ 1145366 w 1341879"/>
                <a:gd name="connsiteY125" fmla="*/ 369351 h 768241"/>
                <a:gd name="connsiteX126" fmla="*/ 1146310 w 1341879"/>
                <a:gd name="connsiteY126" fmla="*/ 369306 h 768241"/>
                <a:gd name="connsiteX127" fmla="*/ 1244460 w 1341879"/>
                <a:gd name="connsiteY127" fmla="*/ 364940 h 768241"/>
                <a:gd name="connsiteX128" fmla="*/ 1252830 w 1341879"/>
                <a:gd name="connsiteY128" fmla="*/ 360861 h 768241"/>
                <a:gd name="connsiteX129" fmla="*/ 1276595 w 1341879"/>
                <a:gd name="connsiteY129" fmla="*/ 333130 h 768241"/>
                <a:gd name="connsiteX130" fmla="*/ 1277101 w 1341879"/>
                <a:gd name="connsiteY130" fmla="*/ 332545 h 768241"/>
                <a:gd name="connsiteX131" fmla="*/ 1277843 w 1341879"/>
                <a:gd name="connsiteY131" fmla="*/ 332297 h 768241"/>
                <a:gd name="connsiteX132" fmla="*/ 1314773 w 1341879"/>
                <a:gd name="connsiteY132" fmla="*/ 319976 h 768241"/>
                <a:gd name="connsiteX133" fmla="*/ 1320900 w 1341879"/>
                <a:gd name="connsiteY133" fmla="*/ 315228 h 768241"/>
                <a:gd name="connsiteX134" fmla="*/ 1340000 w 1341879"/>
                <a:gd name="connsiteY134" fmla="*/ 285698 h 768241"/>
                <a:gd name="connsiteX135" fmla="*/ 1341372 w 1341879"/>
                <a:gd name="connsiteY135" fmla="*/ 275919 h 768241"/>
                <a:gd name="connsiteX136" fmla="*/ 1327084 w 1341879"/>
                <a:gd name="connsiteY136" fmla="*/ 228957 h 768241"/>
                <a:gd name="connsiteX137" fmla="*/ 1326735 w 1341879"/>
                <a:gd name="connsiteY137" fmla="*/ 227798 h 768241"/>
                <a:gd name="connsiteX138" fmla="*/ 1327320 w 1341879"/>
                <a:gd name="connsiteY138" fmla="*/ 226762 h 768241"/>
                <a:gd name="connsiteX139" fmla="*/ 1340398 w 1341879"/>
                <a:gd name="connsiteY139" fmla="*/ 203510 h 768241"/>
                <a:gd name="connsiteX140" fmla="*/ 1337138 w 1341879"/>
                <a:gd name="connsiteY140" fmla="*/ 191852 h 768241"/>
                <a:gd name="connsiteX141" fmla="*/ 1334473 w 1341879"/>
                <a:gd name="connsiteY141" fmla="*/ 190890 h 768241"/>
                <a:gd name="connsiteX142" fmla="*/ 1331962 w 1341879"/>
                <a:gd name="connsiteY142" fmla="*/ 190433 h 768241"/>
                <a:gd name="connsiteX143" fmla="*/ 1323312 w 1341879"/>
                <a:gd name="connsiteY143" fmla="*/ 194108 h 768241"/>
                <a:gd name="connsiteX144" fmla="*/ 1313527 w 1341879"/>
                <a:gd name="connsiteY144" fmla="*/ 208797 h 768241"/>
                <a:gd name="connsiteX145" fmla="*/ 1312695 w 1341879"/>
                <a:gd name="connsiteY145" fmla="*/ 210047 h 768241"/>
                <a:gd name="connsiteX146" fmla="*/ 1291372 w 1341879"/>
                <a:gd name="connsiteY146" fmla="*/ 210047 h 768241"/>
                <a:gd name="connsiteX147" fmla="*/ 1283406 w 1341879"/>
                <a:gd name="connsiteY147" fmla="*/ 213175 h 768241"/>
                <a:gd name="connsiteX148" fmla="*/ 1255073 w 1341879"/>
                <a:gd name="connsiteY148" fmla="*/ 239482 h 768241"/>
                <a:gd name="connsiteX149" fmla="*/ 1253993 w 1341879"/>
                <a:gd name="connsiteY149" fmla="*/ 240494 h 768241"/>
                <a:gd name="connsiteX150" fmla="*/ 1252530 w 1341879"/>
                <a:gd name="connsiteY150" fmla="*/ 240156 h 768241"/>
                <a:gd name="connsiteX151" fmla="*/ 1221624 w 1341879"/>
                <a:gd name="connsiteY151" fmla="*/ 232886 h 768241"/>
                <a:gd name="connsiteX152" fmla="*/ 1210093 w 1341879"/>
                <a:gd name="connsiteY152" fmla="*/ 236620 h 768241"/>
                <a:gd name="connsiteX153" fmla="*/ 1185684 w 1341879"/>
                <a:gd name="connsiteY153" fmla="*/ 264807 h 768241"/>
                <a:gd name="connsiteX154" fmla="*/ 1184919 w 1341879"/>
                <a:gd name="connsiteY154" fmla="*/ 265685 h 768241"/>
                <a:gd name="connsiteX155" fmla="*/ 1183771 w 1341879"/>
                <a:gd name="connsiteY155" fmla="*/ 265775 h 768241"/>
                <a:gd name="connsiteX156" fmla="*/ 1097912 w 1341879"/>
                <a:gd name="connsiteY156" fmla="*/ 272731 h 768241"/>
                <a:gd name="connsiteX157" fmla="*/ 1096900 w 1341879"/>
                <a:gd name="connsiteY157" fmla="*/ 272821 h 768241"/>
                <a:gd name="connsiteX158" fmla="*/ 1096068 w 1341879"/>
                <a:gd name="connsiteY158" fmla="*/ 272213 h 768241"/>
                <a:gd name="connsiteX159" fmla="*/ 728304 w 1341879"/>
                <a:gd name="connsiteY159" fmla="*/ 9387 h 768241"/>
                <a:gd name="connsiteX160" fmla="*/ 718004 w 1341879"/>
                <a:gd name="connsiteY160" fmla="*/ 7738 h 768241"/>
                <a:gd name="connsiteX161" fmla="*/ 687746 w 1341879"/>
                <a:gd name="connsiteY161" fmla="*/ 17200 h 768241"/>
                <a:gd name="connsiteX162" fmla="*/ 687217 w 1341879"/>
                <a:gd name="connsiteY162" fmla="*/ 17368 h 768241"/>
                <a:gd name="connsiteX163" fmla="*/ 686643 w 1341879"/>
                <a:gd name="connsiteY163" fmla="*/ 17301 h 768241"/>
                <a:gd name="connsiteX164" fmla="*/ 525680 w 1341879"/>
                <a:gd name="connsiteY164" fmla="*/ 1 h 7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341879" h="768241">
                  <a:moveTo>
                    <a:pt x="525682" y="0"/>
                  </a:moveTo>
                  <a:lnTo>
                    <a:pt x="475293" y="65069"/>
                  </a:lnTo>
                  <a:cubicBezTo>
                    <a:pt x="472248" y="69002"/>
                    <a:pt x="472016" y="74429"/>
                    <a:pt x="474716" y="78607"/>
                  </a:cubicBezTo>
                  <a:lnTo>
                    <a:pt x="489570" y="101596"/>
                  </a:lnTo>
                  <a:lnTo>
                    <a:pt x="490471" y="102992"/>
                  </a:lnTo>
                  <a:lnTo>
                    <a:pt x="489705" y="104443"/>
                  </a:lnTo>
                  <a:lnTo>
                    <a:pt x="479309" y="123760"/>
                  </a:lnTo>
                  <a:cubicBezTo>
                    <a:pt x="477948" y="126289"/>
                    <a:pt x="477562" y="129231"/>
                    <a:pt x="478227" y="132026"/>
                  </a:cubicBezTo>
                  <a:lnTo>
                    <a:pt x="486241" y="165743"/>
                  </a:lnTo>
                  <a:lnTo>
                    <a:pt x="486724" y="167758"/>
                  </a:lnTo>
                  <a:lnTo>
                    <a:pt x="484912" y="168816"/>
                  </a:lnTo>
                  <a:lnTo>
                    <a:pt x="449588" y="189280"/>
                  </a:lnTo>
                  <a:lnTo>
                    <a:pt x="448103" y="190135"/>
                  </a:lnTo>
                  <a:lnTo>
                    <a:pt x="446686" y="189212"/>
                  </a:lnTo>
                  <a:lnTo>
                    <a:pt x="404032" y="161903"/>
                  </a:lnTo>
                  <a:cubicBezTo>
                    <a:pt x="402008" y="160608"/>
                    <a:pt x="399634" y="159966"/>
                    <a:pt x="397233" y="160066"/>
                  </a:cubicBezTo>
                  <a:lnTo>
                    <a:pt x="357160" y="161736"/>
                  </a:lnTo>
                  <a:lnTo>
                    <a:pt x="354843" y="161837"/>
                  </a:lnTo>
                  <a:lnTo>
                    <a:pt x="354314" y="159541"/>
                  </a:lnTo>
                  <a:lnTo>
                    <a:pt x="348044" y="131209"/>
                  </a:lnTo>
                  <a:cubicBezTo>
                    <a:pt x="347451" y="128526"/>
                    <a:pt x="345933" y="126137"/>
                    <a:pt x="343757" y="124460"/>
                  </a:cubicBezTo>
                  <a:lnTo>
                    <a:pt x="244096" y="47640"/>
                  </a:lnTo>
                  <a:cubicBezTo>
                    <a:pt x="240353" y="44755"/>
                    <a:pt x="234981" y="45452"/>
                    <a:pt x="232098" y="49197"/>
                  </a:cubicBezTo>
                  <a:cubicBezTo>
                    <a:pt x="231977" y="49353"/>
                    <a:pt x="231862" y="49514"/>
                    <a:pt x="231752" y="49679"/>
                  </a:cubicBezTo>
                  <a:lnTo>
                    <a:pt x="227629" y="55878"/>
                  </a:lnTo>
                  <a:cubicBezTo>
                    <a:pt x="225790" y="58644"/>
                    <a:pt x="225715" y="62224"/>
                    <a:pt x="227439" y="65063"/>
                  </a:cubicBezTo>
                  <a:lnTo>
                    <a:pt x="255305" y="110983"/>
                  </a:lnTo>
                  <a:lnTo>
                    <a:pt x="255879" y="111940"/>
                  </a:lnTo>
                  <a:lnTo>
                    <a:pt x="255642" y="113010"/>
                  </a:lnTo>
                  <a:lnTo>
                    <a:pt x="246349" y="155805"/>
                  </a:lnTo>
                  <a:lnTo>
                    <a:pt x="246170" y="156627"/>
                  </a:lnTo>
                  <a:lnTo>
                    <a:pt x="245585" y="157212"/>
                  </a:lnTo>
                  <a:lnTo>
                    <a:pt x="225604" y="177212"/>
                  </a:lnTo>
                  <a:cubicBezTo>
                    <a:pt x="221846" y="180974"/>
                    <a:pt x="221091" y="186797"/>
                    <a:pt x="223767" y="191393"/>
                  </a:cubicBezTo>
                  <a:lnTo>
                    <a:pt x="231140" y="204058"/>
                  </a:lnTo>
                  <a:lnTo>
                    <a:pt x="231477" y="204621"/>
                  </a:lnTo>
                  <a:lnTo>
                    <a:pt x="231522" y="205241"/>
                  </a:lnTo>
                  <a:lnTo>
                    <a:pt x="233379" y="227561"/>
                  </a:lnTo>
                  <a:lnTo>
                    <a:pt x="233637" y="230465"/>
                  </a:lnTo>
                  <a:lnTo>
                    <a:pt x="230691" y="230589"/>
                  </a:lnTo>
                  <a:lnTo>
                    <a:pt x="192894" y="232160"/>
                  </a:lnTo>
                  <a:cubicBezTo>
                    <a:pt x="189408" y="232305"/>
                    <a:pt x="186168" y="233998"/>
                    <a:pt x="184056" y="236778"/>
                  </a:cubicBezTo>
                  <a:lnTo>
                    <a:pt x="155513" y="274356"/>
                  </a:lnTo>
                  <a:cubicBezTo>
                    <a:pt x="154116" y="276196"/>
                    <a:pt x="153294" y="278408"/>
                    <a:pt x="153149" y="280713"/>
                  </a:cubicBezTo>
                  <a:lnTo>
                    <a:pt x="152205" y="295797"/>
                  </a:lnTo>
                  <a:cubicBezTo>
                    <a:pt x="151892" y="300786"/>
                    <a:pt x="154778" y="305424"/>
                    <a:pt x="159390" y="307346"/>
                  </a:cubicBezTo>
                  <a:lnTo>
                    <a:pt x="184599" y="317852"/>
                  </a:lnTo>
                  <a:cubicBezTo>
                    <a:pt x="189341" y="319828"/>
                    <a:pt x="194817" y="318481"/>
                    <a:pt x="198103" y="314531"/>
                  </a:cubicBezTo>
                  <a:lnTo>
                    <a:pt x="209832" y="300431"/>
                  </a:lnTo>
                  <a:lnTo>
                    <a:pt x="210349" y="299823"/>
                  </a:lnTo>
                  <a:lnTo>
                    <a:pt x="211116" y="299564"/>
                  </a:lnTo>
                  <a:lnTo>
                    <a:pt x="250175" y="286542"/>
                  </a:lnTo>
                  <a:lnTo>
                    <a:pt x="252469" y="285787"/>
                  </a:lnTo>
                  <a:lnTo>
                    <a:pt x="253549" y="287948"/>
                  </a:lnTo>
                  <a:lnTo>
                    <a:pt x="277714" y="336327"/>
                  </a:lnTo>
                  <a:lnTo>
                    <a:pt x="278738" y="338353"/>
                  </a:lnTo>
                  <a:lnTo>
                    <a:pt x="276972" y="339771"/>
                  </a:lnTo>
                  <a:lnTo>
                    <a:pt x="191001" y="408224"/>
                  </a:lnTo>
                  <a:cubicBezTo>
                    <a:pt x="188356" y="410330"/>
                    <a:pt x="186749" y="413478"/>
                    <a:pt x="186595" y="416857"/>
                  </a:cubicBezTo>
                  <a:lnTo>
                    <a:pt x="185027" y="451205"/>
                  </a:lnTo>
                  <a:lnTo>
                    <a:pt x="184970" y="452511"/>
                  </a:lnTo>
                  <a:lnTo>
                    <a:pt x="183924" y="453298"/>
                  </a:lnTo>
                  <a:lnTo>
                    <a:pt x="152323" y="477498"/>
                  </a:lnTo>
                  <a:lnTo>
                    <a:pt x="151052" y="478466"/>
                  </a:lnTo>
                  <a:lnTo>
                    <a:pt x="149568" y="477859"/>
                  </a:lnTo>
                  <a:lnTo>
                    <a:pt x="116620" y="464372"/>
                  </a:lnTo>
                  <a:cubicBezTo>
                    <a:pt x="112657" y="462750"/>
                    <a:pt x="108126" y="463420"/>
                    <a:pt x="104803" y="466121"/>
                  </a:cubicBezTo>
                  <a:lnTo>
                    <a:pt x="82602" y="484159"/>
                  </a:lnTo>
                  <a:cubicBezTo>
                    <a:pt x="82120" y="484551"/>
                    <a:pt x="81669" y="484980"/>
                    <a:pt x="81255" y="485444"/>
                  </a:cubicBezTo>
                  <a:lnTo>
                    <a:pt x="2982" y="573008"/>
                  </a:lnTo>
                  <a:cubicBezTo>
                    <a:pt x="-33" y="576382"/>
                    <a:pt x="-838" y="581191"/>
                    <a:pt x="916" y="585363"/>
                  </a:cubicBezTo>
                  <a:lnTo>
                    <a:pt x="6279" y="598117"/>
                  </a:lnTo>
                  <a:lnTo>
                    <a:pt x="6515" y="598658"/>
                  </a:lnTo>
                  <a:lnTo>
                    <a:pt x="6503" y="599197"/>
                  </a:lnTo>
                  <a:lnTo>
                    <a:pt x="6503" y="657389"/>
                  </a:lnTo>
                  <a:cubicBezTo>
                    <a:pt x="6503" y="659987"/>
                    <a:pt x="7682" y="662444"/>
                    <a:pt x="9708" y="664069"/>
                  </a:cubicBezTo>
                  <a:lnTo>
                    <a:pt x="13771" y="667326"/>
                  </a:lnTo>
                  <a:cubicBezTo>
                    <a:pt x="17321" y="670174"/>
                    <a:pt x="22479" y="669742"/>
                    <a:pt x="25507" y="666344"/>
                  </a:cubicBezTo>
                  <a:lnTo>
                    <a:pt x="55170" y="633055"/>
                  </a:lnTo>
                  <a:lnTo>
                    <a:pt x="56454" y="631614"/>
                  </a:lnTo>
                  <a:lnTo>
                    <a:pt x="58265" y="632312"/>
                  </a:lnTo>
                  <a:lnTo>
                    <a:pt x="159697" y="671432"/>
                  </a:lnTo>
                  <a:cubicBezTo>
                    <a:pt x="162637" y="672566"/>
                    <a:pt x="165909" y="672467"/>
                    <a:pt x="168775" y="671157"/>
                  </a:cubicBezTo>
                  <a:lnTo>
                    <a:pt x="197017" y="658249"/>
                  </a:lnTo>
                  <a:cubicBezTo>
                    <a:pt x="199742" y="657004"/>
                    <a:pt x="201887" y="654761"/>
                    <a:pt x="203009" y="651982"/>
                  </a:cubicBezTo>
                  <a:lnTo>
                    <a:pt x="222039" y="604870"/>
                  </a:lnTo>
                  <a:lnTo>
                    <a:pt x="222837" y="602912"/>
                  </a:lnTo>
                  <a:lnTo>
                    <a:pt x="224908" y="603115"/>
                  </a:lnTo>
                  <a:lnTo>
                    <a:pt x="295208" y="609823"/>
                  </a:lnTo>
                  <a:lnTo>
                    <a:pt x="296288" y="609913"/>
                  </a:lnTo>
                  <a:lnTo>
                    <a:pt x="297041" y="610746"/>
                  </a:lnTo>
                  <a:lnTo>
                    <a:pt x="347688" y="667900"/>
                  </a:lnTo>
                  <a:cubicBezTo>
                    <a:pt x="348640" y="668974"/>
                    <a:pt x="349781" y="669864"/>
                    <a:pt x="351054" y="670525"/>
                  </a:cubicBezTo>
                  <a:lnTo>
                    <a:pt x="404289" y="698185"/>
                  </a:lnTo>
                  <a:cubicBezTo>
                    <a:pt x="405574" y="698852"/>
                    <a:pt x="406971" y="699276"/>
                    <a:pt x="408410" y="699434"/>
                  </a:cubicBezTo>
                  <a:lnTo>
                    <a:pt x="482589" y="707570"/>
                  </a:lnTo>
                  <a:cubicBezTo>
                    <a:pt x="484987" y="707833"/>
                    <a:pt x="487408" y="707349"/>
                    <a:pt x="489521" y="706183"/>
                  </a:cubicBezTo>
                  <a:lnTo>
                    <a:pt x="517876" y="690539"/>
                  </a:lnTo>
                  <a:lnTo>
                    <a:pt x="519529" y="689617"/>
                  </a:lnTo>
                  <a:lnTo>
                    <a:pt x="521002" y="690832"/>
                  </a:lnTo>
                  <a:lnTo>
                    <a:pt x="604880" y="759678"/>
                  </a:lnTo>
                  <a:cubicBezTo>
                    <a:pt x="606543" y="761044"/>
                    <a:pt x="608551" y="761924"/>
                    <a:pt x="610682" y="762223"/>
                  </a:cubicBezTo>
                  <a:lnTo>
                    <a:pt x="652802" y="768127"/>
                  </a:lnTo>
                  <a:cubicBezTo>
                    <a:pt x="657506" y="768787"/>
                    <a:pt x="662144" y="766537"/>
                    <a:pt x="664539" y="762432"/>
                  </a:cubicBezTo>
                  <a:lnTo>
                    <a:pt x="756720" y="604488"/>
                  </a:lnTo>
                  <a:lnTo>
                    <a:pt x="756944" y="604105"/>
                  </a:lnTo>
                  <a:lnTo>
                    <a:pt x="757270" y="603812"/>
                  </a:lnTo>
                  <a:lnTo>
                    <a:pt x="826624" y="541900"/>
                  </a:lnTo>
                  <a:cubicBezTo>
                    <a:pt x="828299" y="540404"/>
                    <a:pt x="829510" y="538457"/>
                    <a:pt x="830111" y="536291"/>
                  </a:cubicBezTo>
                  <a:lnTo>
                    <a:pt x="840125" y="500202"/>
                  </a:lnTo>
                  <a:lnTo>
                    <a:pt x="840350" y="499402"/>
                  </a:lnTo>
                  <a:lnTo>
                    <a:pt x="840947" y="498863"/>
                  </a:lnTo>
                  <a:lnTo>
                    <a:pt x="912372" y="435222"/>
                  </a:lnTo>
                  <a:lnTo>
                    <a:pt x="914835" y="433038"/>
                  </a:lnTo>
                  <a:lnTo>
                    <a:pt x="916590" y="435817"/>
                  </a:lnTo>
                  <a:lnTo>
                    <a:pt x="927658" y="453224"/>
                  </a:lnTo>
                  <a:cubicBezTo>
                    <a:pt x="929926" y="456789"/>
                    <a:pt x="933936" y="458857"/>
                    <a:pt x="938154" y="458635"/>
                  </a:cubicBezTo>
                  <a:lnTo>
                    <a:pt x="967055" y="457115"/>
                  </a:lnTo>
                  <a:cubicBezTo>
                    <a:pt x="969700" y="456975"/>
                    <a:pt x="972220" y="455943"/>
                    <a:pt x="974203" y="454187"/>
                  </a:cubicBezTo>
                  <a:lnTo>
                    <a:pt x="1018108" y="415299"/>
                  </a:lnTo>
                  <a:lnTo>
                    <a:pt x="1018873" y="414600"/>
                  </a:lnTo>
                  <a:lnTo>
                    <a:pt x="1019897" y="414589"/>
                  </a:lnTo>
                  <a:lnTo>
                    <a:pt x="1087910" y="413517"/>
                  </a:lnTo>
                  <a:cubicBezTo>
                    <a:pt x="1090570" y="413475"/>
                    <a:pt x="1093136" y="412529"/>
                    <a:pt x="1095186" y="410833"/>
                  </a:cubicBezTo>
                  <a:lnTo>
                    <a:pt x="1144646" y="369937"/>
                  </a:lnTo>
                  <a:lnTo>
                    <a:pt x="1145366" y="369351"/>
                  </a:lnTo>
                  <a:lnTo>
                    <a:pt x="1146310" y="369306"/>
                  </a:lnTo>
                  <a:lnTo>
                    <a:pt x="1244460" y="364940"/>
                  </a:lnTo>
                  <a:cubicBezTo>
                    <a:pt x="1247693" y="364796"/>
                    <a:pt x="1250723" y="363319"/>
                    <a:pt x="1252830" y="360861"/>
                  </a:cubicBezTo>
                  <a:lnTo>
                    <a:pt x="1276595" y="333130"/>
                  </a:lnTo>
                  <a:lnTo>
                    <a:pt x="1277101" y="332545"/>
                  </a:lnTo>
                  <a:lnTo>
                    <a:pt x="1277843" y="332297"/>
                  </a:lnTo>
                  <a:lnTo>
                    <a:pt x="1314773" y="319976"/>
                  </a:lnTo>
                  <a:cubicBezTo>
                    <a:pt x="1317294" y="319135"/>
                    <a:pt x="1319455" y="317460"/>
                    <a:pt x="1320900" y="315228"/>
                  </a:cubicBezTo>
                  <a:lnTo>
                    <a:pt x="1340000" y="285698"/>
                  </a:lnTo>
                  <a:cubicBezTo>
                    <a:pt x="1341875" y="282800"/>
                    <a:pt x="1342377" y="279222"/>
                    <a:pt x="1341372" y="275919"/>
                  </a:cubicBezTo>
                  <a:lnTo>
                    <a:pt x="1327084" y="228957"/>
                  </a:lnTo>
                  <a:lnTo>
                    <a:pt x="1326735" y="227798"/>
                  </a:lnTo>
                  <a:lnTo>
                    <a:pt x="1327320" y="226762"/>
                  </a:lnTo>
                  <a:lnTo>
                    <a:pt x="1340398" y="203510"/>
                  </a:lnTo>
                  <a:cubicBezTo>
                    <a:pt x="1342715" y="199390"/>
                    <a:pt x="1341256" y="194171"/>
                    <a:pt x="1337138" y="191852"/>
                  </a:cubicBezTo>
                  <a:cubicBezTo>
                    <a:pt x="1336310" y="191385"/>
                    <a:pt x="1335409" y="191060"/>
                    <a:pt x="1334473" y="190890"/>
                  </a:cubicBezTo>
                  <a:lnTo>
                    <a:pt x="1331962" y="190433"/>
                  </a:lnTo>
                  <a:cubicBezTo>
                    <a:pt x="1328604" y="189822"/>
                    <a:pt x="1325204" y="191266"/>
                    <a:pt x="1323312" y="194108"/>
                  </a:cubicBezTo>
                  <a:lnTo>
                    <a:pt x="1313527" y="208797"/>
                  </a:lnTo>
                  <a:lnTo>
                    <a:pt x="1312695" y="210047"/>
                  </a:lnTo>
                  <a:lnTo>
                    <a:pt x="1291372" y="210047"/>
                  </a:lnTo>
                  <a:cubicBezTo>
                    <a:pt x="1288417" y="210047"/>
                    <a:pt x="1285571" y="211164"/>
                    <a:pt x="1283406" y="213175"/>
                  </a:cubicBezTo>
                  <a:lnTo>
                    <a:pt x="1255073" y="239482"/>
                  </a:lnTo>
                  <a:lnTo>
                    <a:pt x="1253993" y="240494"/>
                  </a:lnTo>
                  <a:lnTo>
                    <a:pt x="1252530" y="240156"/>
                  </a:lnTo>
                  <a:lnTo>
                    <a:pt x="1221624" y="232886"/>
                  </a:lnTo>
                  <a:cubicBezTo>
                    <a:pt x="1217385" y="231889"/>
                    <a:pt x="1212944" y="233327"/>
                    <a:pt x="1210093" y="236620"/>
                  </a:cubicBezTo>
                  <a:lnTo>
                    <a:pt x="1185684" y="264807"/>
                  </a:lnTo>
                  <a:lnTo>
                    <a:pt x="1184919" y="265685"/>
                  </a:lnTo>
                  <a:lnTo>
                    <a:pt x="1183771" y="265775"/>
                  </a:lnTo>
                  <a:lnTo>
                    <a:pt x="1097912" y="272731"/>
                  </a:lnTo>
                  <a:lnTo>
                    <a:pt x="1096900" y="272821"/>
                  </a:lnTo>
                  <a:lnTo>
                    <a:pt x="1096068" y="272213"/>
                  </a:lnTo>
                  <a:lnTo>
                    <a:pt x="728304" y="9387"/>
                  </a:lnTo>
                  <a:cubicBezTo>
                    <a:pt x="725318" y="7254"/>
                    <a:pt x="721506" y="6643"/>
                    <a:pt x="718004" y="7738"/>
                  </a:cubicBezTo>
                  <a:lnTo>
                    <a:pt x="687746" y="17200"/>
                  </a:lnTo>
                  <a:lnTo>
                    <a:pt x="687217" y="17368"/>
                  </a:lnTo>
                  <a:lnTo>
                    <a:pt x="686643" y="17301"/>
                  </a:lnTo>
                  <a:lnTo>
                    <a:pt x="525680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48" name="Полилиния: фигура 158">
              <a:extLst>
                <a:ext uri="{FF2B5EF4-FFF2-40B4-BE49-F238E27FC236}">
                  <a16:creationId xmlns:a16="http://schemas.microsoft.com/office/drawing/2014/main" id="{71831FDC-D1F0-A784-52E7-5BDC5E11E2E5}"/>
                </a:ext>
              </a:extLst>
            </p:cNvPr>
            <p:cNvSpPr/>
            <p:nvPr/>
          </p:nvSpPr>
          <p:spPr>
            <a:xfrm rot="193056">
              <a:off x="9011951" y="3135263"/>
              <a:ext cx="9748" cy="13138"/>
            </a:xfrm>
            <a:custGeom>
              <a:avLst/>
              <a:gdLst>
                <a:gd name="connsiteX0" fmla="*/ 0 w 26102"/>
                <a:gd name="connsiteY0" fmla="*/ 25088 h 35179"/>
                <a:gd name="connsiteX1" fmla="*/ 6631 w 26102"/>
                <a:gd name="connsiteY1" fmla="*/ 32380 h 35179"/>
                <a:gd name="connsiteX2" fmla="*/ 17712 w 26102"/>
                <a:gd name="connsiteY2" fmla="*/ 33736 h 35179"/>
                <a:gd name="connsiteX3" fmla="*/ 22299 w 26102"/>
                <a:gd name="connsiteY3" fmla="*/ 30670 h 35179"/>
                <a:gd name="connsiteX4" fmla="*/ 25856 w 26102"/>
                <a:gd name="connsiteY4" fmla="*/ 21517 h 35179"/>
                <a:gd name="connsiteX5" fmla="*/ 23786 w 26102"/>
                <a:gd name="connsiteY5" fmla="*/ 13055 h 35179"/>
                <a:gd name="connsiteX6" fmla="*/ 19451 w 26102"/>
                <a:gd name="connsiteY6" fmla="*/ 6478 h 35179"/>
                <a:gd name="connsiteX7" fmla="*/ 10845 w 26102"/>
                <a:gd name="connsiteY7" fmla="*/ 0 h 35179"/>
                <a:gd name="connsiteX8" fmla="*/ 3320 w 26102"/>
                <a:gd name="connsiteY8" fmla="*/ 10260 h 35179"/>
                <a:gd name="connsiteX9" fmla="*/ 1137 w 26102"/>
                <a:gd name="connsiteY9" fmla="*/ 15772 h 35179"/>
                <a:gd name="connsiteX10" fmla="*/ 0 w 26102"/>
                <a:gd name="connsiteY10" fmla="*/ 25089 h 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02" h="35179">
                  <a:moveTo>
                    <a:pt x="0" y="25088"/>
                  </a:moveTo>
                  <a:lnTo>
                    <a:pt x="6631" y="32380"/>
                  </a:lnTo>
                  <a:cubicBezTo>
                    <a:pt x="9480" y="35513"/>
                    <a:pt x="14191" y="36090"/>
                    <a:pt x="17712" y="33736"/>
                  </a:cubicBezTo>
                  <a:lnTo>
                    <a:pt x="22299" y="30670"/>
                  </a:lnTo>
                  <a:cubicBezTo>
                    <a:pt x="25290" y="28670"/>
                    <a:pt x="26712" y="25012"/>
                    <a:pt x="25856" y="21517"/>
                  </a:cubicBezTo>
                  <a:lnTo>
                    <a:pt x="23786" y="13055"/>
                  </a:lnTo>
                  <a:cubicBezTo>
                    <a:pt x="23143" y="10428"/>
                    <a:pt x="21612" y="8104"/>
                    <a:pt x="19451" y="6478"/>
                  </a:cubicBezTo>
                  <a:lnTo>
                    <a:pt x="10845" y="0"/>
                  </a:lnTo>
                  <a:lnTo>
                    <a:pt x="3320" y="10260"/>
                  </a:lnTo>
                  <a:cubicBezTo>
                    <a:pt x="2132" y="11880"/>
                    <a:pt x="1380" y="13778"/>
                    <a:pt x="1137" y="15772"/>
                  </a:cubicBezTo>
                  <a:lnTo>
                    <a:pt x="0" y="2508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49" name="Полилиния: фигура 159">
              <a:extLst>
                <a:ext uri="{FF2B5EF4-FFF2-40B4-BE49-F238E27FC236}">
                  <a16:creationId xmlns:a16="http://schemas.microsoft.com/office/drawing/2014/main" id="{5B217A9C-4FBC-8630-9156-1A24C858265D}"/>
                </a:ext>
              </a:extLst>
            </p:cNvPr>
            <p:cNvSpPr/>
            <p:nvPr/>
          </p:nvSpPr>
          <p:spPr>
            <a:xfrm rot="193056">
              <a:off x="9167429" y="3163552"/>
              <a:ext cx="369695" cy="252537"/>
            </a:xfrm>
            <a:custGeom>
              <a:avLst/>
              <a:gdLst>
                <a:gd name="connsiteX0" fmla="*/ 963057 w 989867"/>
                <a:gd name="connsiteY0" fmla="*/ 442347 h 676175"/>
                <a:gd name="connsiteX1" fmla="*/ 961358 w 989867"/>
                <a:gd name="connsiteY1" fmla="*/ 439976 h 676175"/>
                <a:gd name="connsiteX2" fmla="*/ 890638 w 989867"/>
                <a:gd name="connsiteY2" fmla="*/ 363565 h 676175"/>
                <a:gd name="connsiteX3" fmla="*/ 882045 w 989867"/>
                <a:gd name="connsiteY3" fmla="*/ 359809 h 676175"/>
                <a:gd name="connsiteX4" fmla="*/ 839376 w 989867"/>
                <a:gd name="connsiteY4" fmla="*/ 359809 h 676175"/>
                <a:gd name="connsiteX5" fmla="*/ 827955 w 989867"/>
                <a:gd name="connsiteY5" fmla="*/ 368933 h 676175"/>
                <a:gd name="connsiteX6" fmla="*/ 822771 w 989867"/>
                <a:gd name="connsiteY6" fmla="*/ 391797 h 676175"/>
                <a:gd name="connsiteX7" fmla="*/ 822486 w 989867"/>
                <a:gd name="connsiteY7" fmla="*/ 394033 h 676175"/>
                <a:gd name="connsiteX8" fmla="*/ 821209 w 989867"/>
                <a:gd name="connsiteY8" fmla="*/ 436121 h 676175"/>
                <a:gd name="connsiteX9" fmla="*/ 815471 w 989867"/>
                <a:gd name="connsiteY9" fmla="*/ 445847 h 676175"/>
                <a:gd name="connsiteX10" fmla="*/ 784260 w 989867"/>
                <a:gd name="connsiteY10" fmla="*/ 464341 h 676175"/>
                <a:gd name="connsiteX11" fmla="*/ 776003 w 989867"/>
                <a:gd name="connsiteY11" fmla="*/ 465750 h 676175"/>
                <a:gd name="connsiteX12" fmla="*/ 765524 w 989867"/>
                <a:gd name="connsiteY12" fmla="*/ 463660 h 676175"/>
                <a:gd name="connsiteX13" fmla="*/ 753488 w 989867"/>
                <a:gd name="connsiteY13" fmla="*/ 468655 h 676175"/>
                <a:gd name="connsiteX14" fmla="*/ 749854 w 989867"/>
                <a:gd name="connsiteY14" fmla="*/ 474112 h 676175"/>
                <a:gd name="connsiteX15" fmla="*/ 733615 w 989867"/>
                <a:gd name="connsiteY15" fmla="*/ 477367 h 676175"/>
                <a:gd name="connsiteX16" fmla="*/ 732853 w 989867"/>
                <a:gd name="connsiteY16" fmla="*/ 476813 h 676175"/>
                <a:gd name="connsiteX17" fmla="*/ 725098 w 989867"/>
                <a:gd name="connsiteY17" fmla="*/ 470690 h 676175"/>
                <a:gd name="connsiteX18" fmla="*/ 723161 w 989867"/>
                <a:gd name="connsiteY18" fmla="*/ 454233 h 676175"/>
                <a:gd name="connsiteX19" fmla="*/ 724474 w 989867"/>
                <a:gd name="connsiteY19" fmla="*/ 452824 h 676175"/>
                <a:gd name="connsiteX20" fmla="*/ 743497 w 989867"/>
                <a:gd name="connsiteY20" fmla="*/ 435513 h 676175"/>
                <a:gd name="connsiteX21" fmla="*/ 747328 w 989867"/>
                <a:gd name="connsiteY21" fmla="*/ 426846 h 676175"/>
                <a:gd name="connsiteX22" fmla="*/ 747328 w 989867"/>
                <a:gd name="connsiteY22" fmla="*/ 410489 h 676175"/>
                <a:gd name="connsiteX23" fmla="*/ 735782 w 989867"/>
                <a:gd name="connsiteY23" fmla="*/ 398773 h 676175"/>
                <a:gd name="connsiteX24" fmla="*/ 644349 w 989867"/>
                <a:gd name="connsiteY24" fmla="*/ 397481 h 676175"/>
                <a:gd name="connsiteX25" fmla="*/ 637531 w 989867"/>
                <a:gd name="connsiteY25" fmla="*/ 395171 h 676175"/>
                <a:gd name="connsiteX26" fmla="*/ 591539 w 989867"/>
                <a:gd name="connsiteY26" fmla="*/ 360987 h 676175"/>
                <a:gd name="connsiteX27" fmla="*/ 583476 w 989867"/>
                <a:gd name="connsiteY27" fmla="*/ 358726 h 676175"/>
                <a:gd name="connsiteX28" fmla="*/ 513344 w 989867"/>
                <a:gd name="connsiteY28" fmla="*/ 365220 h 676175"/>
                <a:gd name="connsiteX29" fmla="*/ 502809 w 989867"/>
                <a:gd name="connsiteY29" fmla="*/ 360465 h 676175"/>
                <a:gd name="connsiteX30" fmla="*/ 490326 w 989867"/>
                <a:gd name="connsiteY30" fmla="*/ 343372 h 676175"/>
                <a:gd name="connsiteX31" fmla="*/ 492873 w 989867"/>
                <a:gd name="connsiteY31" fmla="*/ 326998 h 676175"/>
                <a:gd name="connsiteX32" fmla="*/ 498689 w 989867"/>
                <a:gd name="connsiteY32" fmla="*/ 324793 h 676175"/>
                <a:gd name="connsiteX33" fmla="*/ 519910 w 989867"/>
                <a:gd name="connsiteY33" fmla="*/ 322803 h 676175"/>
                <a:gd name="connsiteX34" fmla="*/ 529228 w 989867"/>
                <a:gd name="connsiteY34" fmla="*/ 316502 h 676175"/>
                <a:gd name="connsiteX35" fmla="*/ 544969 w 989867"/>
                <a:gd name="connsiteY35" fmla="*/ 285925 h 676175"/>
                <a:gd name="connsiteX36" fmla="*/ 539920 w 989867"/>
                <a:gd name="connsiteY36" fmla="*/ 270143 h 676175"/>
                <a:gd name="connsiteX37" fmla="*/ 537211 w 989867"/>
                <a:gd name="connsiteY37" fmla="*/ 269147 h 676175"/>
                <a:gd name="connsiteX38" fmla="*/ 494219 w 989867"/>
                <a:gd name="connsiteY38" fmla="*/ 259141 h 676175"/>
                <a:gd name="connsiteX39" fmla="*/ 482567 w 989867"/>
                <a:gd name="connsiteY39" fmla="*/ 263055 h 676175"/>
                <a:gd name="connsiteX40" fmla="*/ 468055 w 989867"/>
                <a:gd name="connsiteY40" fmla="*/ 280488 h 676175"/>
                <a:gd name="connsiteX41" fmla="*/ 451561 w 989867"/>
                <a:gd name="connsiteY41" fmla="*/ 281991 h 676175"/>
                <a:gd name="connsiteX42" fmla="*/ 448819 w 989867"/>
                <a:gd name="connsiteY42" fmla="*/ 278678 h 676175"/>
                <a:gd name="connsiteX43" fmla="*/ 444558 w 989867"/>
                <a:gd name="connsiteY43" fmla="*/ 271003 h 676175"/>
                <a:gd name="connsiteX44" fmla="*/ 437112 w 989867"/>
                <a:gd name="connsiteY44" fmla="*/ 265314 h 676175"/>
                <a:gd name="connsiteX45" fmla="*/ 283090 w 989867"/>
                <a:gd name="connsiteY45" fmla="*/ 227483 h 676175"/>
                <a:gd name="connsiteX46" fmla="*/ 272017 w 989867"/>
                <a:gd name="connsiteY46" fmla="*/ 230578 h 676175"/>
                <a:gd name="connsiteX47" fmla="*/ 263641 w 989867"/>
                <a:gd name="connsiteY47" fmla="*/ 238957 h 676175"/>
                <a:gd name="connsiteX48" fmla="*/ 247349 w 989867"/>
                <a:gd name="connsiteY48" fmla="*/ 239219 h 676175"/>
                <a:gd name="connsiteX49" fmla="*/ 237943 w 989867"/>
                <a:gd name="connsiteY49" fmla="*/ 230392 h 676175"/>
                <a:gd name="connsiteX50" fmla="*/ 224008 w 989867"/>
                <a:gd name="connsiteY50" fmla="*/ 228831 h 676175"/>
                <a:gd name="connsiteX51" fmla="*/ 152020 w 989867"/>
                <a:gd name="connsiteY51" fmla="*/ 271061 h 676175"/>
                <a:gd name="connsiteX52" fmla="*/ 137958 w 989867"/>
                <a:gd name="connsiteY52" fmla="*/ 269378 h 676175"/>
                <a:gd name="connsiteX53" fmla="*/ 104601 w 989867"/>
                <a:gd name="connsiteY53" fmla="*/ 237117 h 676175"/>
                <a:gd name="connsiteX54" fmla="*/ 101675 w 989867"/>
                <a:gd name="connsiteY54" fmla="*/ 224855 h 676175"/>
                <a:gd name="connsiteX55" fmla="*/ 111443 w 989867"/>
                <a:gd name="connsiteY55" fmla="*/ 196653 h 676175"/>
                <a:gd name="connsiteX56" fmla="*/ 111443 w 989867"/>
                <a:gd name="connsiteY56" fmla="*/ 188981 h 676175"/>
                <a:gd name="connsiteX57" fmla="*/ 103105 w 989867"/>
                <a:gd name="connsiteY57" fmla="*/ 164894 h 676175"/>
                <a:gd name="connsiteX58" fmla="*/ 110337 w 989867"/>
                <a:gd name="connsiteY58" fmla="*/ 149987 h 676175"/>
                <a:gd name="connsiteX59" fmla="*/ 110467 w 989867"/>
                <a:gd name="connsiteY59" fmla="*/ 149943 h 676175"/>
                <a:gd name="connsiteX60" fmla="*/ 147785 w 989867"/>
                <a:gd name="connsiteY60" fmla="*/ 137497 h 676175"/>
                <a:gd name="connsiteX61" fmla="*/ 158183 w 989867"/>
                <a:gd name="connsiteY61" fmla="*/ 138999 h 676175"/>
                <a:gd name="connsiteX62" fmla="*/ 192823 w 989867"/>
                <a:gd name="connsiteY62" fmla="*/ 163148 h 676175"/>
                <a:gd name="connsiteX63" fmla="*/ 209127 w 989867"/>
                <a:gd name="connsiteY63" fmla="*/ 160233 h 676175"/>
                <a:gd name="connsiteX64" fmla="*/ 209492 w 989867"/>
                <a:gd name="connsiteY64" fmla="*/ 159676 h 676175"/>
                <a:gd name="connsiteX65" fmla="*/ 225238 w 989867"/>
                <a:gd name="connsiteY65" fmla="*/ 134076 h 676175"/>
                <a:gd name="connsiteX66" fmla="*/ 226973 w 989867"/>
                <a:gd name="connsiteY66" fmla="*/ 127684 h 676175"/>
                <a:gd name="connsiteX67" fmla="*/ 225633 w 989867"/>
                <a:gd name="connsiteY67" fmla="*/ 64828 h 676175"/>
                <a:gd name="connsiteX68" fmla="*/ 222557 w 989867"/>
                <a:gd name="connsiteY68" fmla="*/ 57160 h 676175"/>
                <a:gd name="connsiteX69" fmla="*/ 173665 w 989867"/>
                <a:gd name="connsiteY69" fmla="*/ 3799 h 676175"/>
                <a:gd name="connsiteX70" fmla="*/ 157119 w 989867"/>
                <a:gd name="connsiteY70" fmla="*/ 3080 h 676175"/>
                <a:gd name="connsiteX71" fmla="*/ 153746 w 989867"/>
                <a:gd name="connsiteY71" fmla="*/ 8594 h 676175"/>
                <a:gd name="connsiteX72" fmla="*/ 141022 w 989867"/>
                <a:gd name="connsiteY72" fmla="*/ 54636 h 676175"/>
                <a:gd name="connsiteX73" fmla="*/ 136115 w 989867"/>
                <a:gd name="connsiteY73" fmla="*/ 61338 h 676175"/>
                <a:gd name="connsiteX74" fmla="*/ 53929 w 989867"/>
                <a:gd name="connsiteY74" fmla="*/ 114771 h 676175"/>
                <a:gd name="connsiteX75" fmla="*/ 48758 w 989867"/>
                <a:gd name="connsiteY75" fmla="*/ 122673 h 676175"/>
                <a:gd name="connsiteX76" fmla="*/ 42770 w 989867"/>
                <a:gd name="connsiteY76" fmla="*/ 158686 h 676175"/>
                <a:gd name="connsiteX77" fmla="*/ 39068 w 989867"/>
                <a:gd name="connsiteY77" fmla="*/ 165459 h 676175"/>
                <a:gd name="connsiteX78" fmla="*/ 3862 w 989867"/>
                <a:gd name="connsiteY78" fmla="*/ 197274 h 676175"/>
                <a:gd name="connsiteX79" fmla="*/ 201 w 989867"/>
                <a:gd name="connsiteY79" fmla="*/ 208131 h 676175"/>
                <a:gd name="connsiteX80" fmla="*/ 15470 w 989867"/>
                <a:gd name="connsiteY80" fmla="*/ 289542 h 676175"/>
                <a:gd name="connsiteX81" fmla="*/ 17236 w 989867"/>
                <a:gd name="connsiteY81" fmla="*/ 293880 h 676175"/>
                <a:gd name="connsiteX82" fmla="*/ 60254 w 989867"/>
                <a:gd name="connsiteY82" fmla="*/ 358455 h 676175"/>
                <a:gd name="connsiteX83" fmla="*/ 68546 w 989867"/>
                <a:gd name="connsiteY83" fmla="*/ 363583 h 676175"/>
                <a:gd name="connsiteX84" fmla="*/ 106584 w 989867"/>
                <a:gd name="connsiteY84" fmla="*/ 368343 h 676175"/>
                <a:gd name="connsiteX85" fmla="*/ 107843 w 989867"/>
                <a:gd name="connsiteY85" fmla="*/ 368500 h 676175"/>
                <a:gd name="connsiteX86" fmla="*/ 108553 w 989867"/>
                <a:gd name="connsiteY86" fmla="*/ 369558 h 676175"/>
                <a:gd name="connsiteX87" fmla="*/ 128938 w 989867"/>
                <a:gd name="connsiteY87" fmla="*/ 399384 h 676175"/>
                <a:gd name="connsiteX88" fmla="*/ 137354 w 989867"/>
                <a:gd name="connsiteY88" fmla="*/ 404420 h 676175"/>
                <a:gd name="connsiteX89" fmla="*/ 290211 w 989867"/>
                <a:gd name="connsiteY89" fmla="*/ 420850 h 676175"/>
                <a:gd name="connsiteX90" fmla="*/ 294957 w 989867"/>
                <a:gd name="connsiteY90" fmla="*/ 420383 h 676175"/>
                <a:gd name="connsiteX91" fmla="*/ 329217 w 989867"/>
                <a:gd name="connsiteY91" fmla="*/ 409663 h 676175"/>
                <a:gd name="connsiteX92" fmla="*/ 330522 w 989867"/>
                <a:gd name="connsiteY92" fmla="*/ 409247 h 676175"/>
                <a:gd name="connsiteX93" fmla="*/ 331681 w 989867"/>
                <a:gd name="connsiteY93" fmla="*/ 410057 h 676175"/>
                <a:gd name="connsiteX94" fmla="*/ 700981 w 989867"/>
                <a:gd name="connsiteY94" fmla="*/ 673993 h 676175"/>
                <a:gd name="connsiteX95" fmla="*/ 708735 w 989867"/>
                <a:gd name="connsiteY95" fmla="*/ 676137 h 676175"/>
                <a:gd name="connsiteX96" fmla="*/ 783418 w 989867"/>
                <a:gd name="connsiteY96" fmla="*/ 670072 h 676175"/>
                <a:gd name="connsiteX97" fmla="*/ 791320 w 989867"/>
                <a:gd name="connsiteY97" fmla="*/ 666068 h 676175"/>
                <a:gd name="connsiteX98" fmla="*/ 817594 w 989867"/>
                <a:gd name="connsiteY98" fmla="*/ 635738 h 676175"/>
                <a:gd name="connsiteX99" fmla="*/ 818719 w 989867"/>
                <a:gd name="connsiteY99" fmla="*/ 634454 h 676175"/>
                <a:gd name="connsiteX100" fmla="*/ 820350 w 989867"/>
                <a:gd name="connsiteY100" fmla="*/ 634837 h 676175"/>
                <a:gd name="connsiteX101" fmla="*/ 852286 w 989867"/>
                <a:gd name="connsiteY101" fmla="*/ 642355 h 676175"/>
                <a:gd name="connsiteX102" fmla="*/ 862937 w 989867"/>
                <a:gd name="connsiteY102" fmla="*/ 639535 h 676175"/>
                <a:gd name="connsiteX103" fmla="*/ 889750 w 989867"/>
                <a:gd name="connsiteY103" fmla="*/ 614621 h 676175"/>
                <a:gd name="connsiteX104" fmla="*/ 890571 w 989867"/>
                <a:gd name="connsiteY104" fmla="*/ 613867 h 676175"/>
                <a:gd name="connsiteX105" fmla="*/ 909418 w 989867"/>
                <a:gd name="connsiteY105" fmla="*/ 613867 h 676175"/>
                <a:gd name="connsiteX106" fmla="*/ 919158 w 989867"/>
                <a:gd name="connsiteY106" fmla="*/ 608656 h 676175"/>
                <a:gd name="connsiteX107" fmla="*/ 928787 w 989867"/>
                <a:gd name="connsiteY107" fmla="*/ 594225 h 676175"/>
                <a:gd name="connsiteX108" fmla="*/ 929788 w 989867"/>
                <a:gd name="connsiteY108" fmla="*/ 592694 h 676175"/>
                <a:gd name="connsiteX109" fmla="*/ 931599 w 989867"/>
                <a:gd name="connsiteY109" fmla="*/ 593021 h 676175"/>
                <a:gd name="connsiteX110" fmla="*/ 946961 w 989867"/>
                <a:gd name="connsiteY110" fmla="*/ 595816 h 676175"/>
                <a:gd name="connsiteX111" fmla="*/ 959260 w 989867"/>
                <a:gd name="connsiteY111" fmla="*/ 590038 h 676175"/>
                <a:gd name="connsiteX112" fmla="*/ 971091 w 989867"/>
                <a:gd name="connsiteY112" fmla="*/ 569018 h 676175"/>
                <a:gd name="connsiteX113" fmla="*/ 971093 w 989867"/>
                <a:gd name="connsiteY113" fmla="*/ 557523 h 676175"/>
                <a:gd name="connsiteX114" fmla="*/ 955400 w 989867"/>
                <a:gd name="connsiteY114" fmla="*/ 529617 h 676175"/>
                <a:gd name="connsiteX115" fmla="*/ 956723 w 989867"/>
                <a:gd name="connsiteY115" fmla="*/ 522411 h 676175"/>
                <a:gd name="connsiteX116" fmla="*/ 988362 w 989867"/>
                <a:gd name="connsiteY116" fmla="*/ 496031 h 676175"/>
                <a:gd name="connsiteX117" fmla="*/ 989361 w 989867"/>
                <a:gd name="connsiteY117" fmla="*/ 490817 h 67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989867" h="676175">
                  <a:moveTo>
                    <a:pt x="963057" y="442347"/>
                  </a:moveTo>
                  <a:cubicBezTo>
                    <a:pt x="962591" y="441489"/>
                    <a:pt x="962020" y="440693"/>
                    <a:pt x="961358" y="439976"/>
                  </a:cubicBezTo>
                  <a:lnTo>
                    <a:pt x="890638" y="363565"/>
                  </a:lnTo>
                  <a:cubicBezTo>
                    <a:pt x="888421" y="361170"/>
                    <a:pt x="885307" y="359809"/>
                    <a:pt x="882045" y="359809"/>
                  </a:cubicBezTo>
                  <a:lnTo>
                    <a:pt x="839376" y="359809"/>
                  </a:lnTo>
                  <a:cubicBezTo>
                    <a:pt x="833906" y="359809"/>
                    <a:pt x="829165" y="363597"/>
                    <a:pt x="827955" y="368933"/>
                  </a:cubicBezTo>
                  <a:lnTo>
                    <a:pt x="822771" y="391797"/>
                  </a:lnTo>
                  <a:cubicBezTo>
                    <a:pt x="822605" y="392531"/>
                    <a:pt x="822509" y="393281"/>
                    <a:pt x="822486" y="394033"/>
                  </a:cubicBezTo>
                  <a:lnTo>
                    <a:pt x="821209" y="436121"/>
                  </a:lnTo>
                  <a:cubicBezTo>
                    <a:pt x="821087" y="440132"/>
                    <a:pt x="818922" y="443802"/>
                    <a:pt x="815471" y="445847"/>
                  </a:cubicBezTo>
                  <a:lnTo>
                    <a:pt x="784260" y="464341"/>
                  </a:lnTo>
                  <a:cubicBezTo>
                    <a:pt x="781776" y="465813"/>
                    <a:pt x="778835" y="466315"/>
                    <a:pt x="776003" y="465750"/>
                  </a:cubicBezTo>
                  <a:lnTo>
                    <a:pt x="765524" y="463660"/>
                  </a:lnTo>
                  <a:cubicBezTo>
                    <a:pt x="760871" y="462731"/>
                    <a:pt x="756118" y="464704"/>
                    <a:pt x="753488" y="468655"/>
                  </a:cubicBezTo>
                  <a:lnTo>
                    <a:pt x="749854" y="474112"/>
                  </a:lnTo>
                  <a:cubicBezTo>
                    <a:pt x="746268" y="479498"/>
                    <a:pt x="738998" y="480955"/>
                    <a:pt x="733615" y="477367"/>
                  </a:cubicBezTo>
                  <a:cubicBezTo>
                    <a:pt x="733354" y="477193"/>
                    <a:pt x="733099" y="477008"/>
                    <a:pt x="732853" y="476813"/>
                  </a:cubicBezTo>
                  <a:lnTo>
                    <a:pt x="725098" y="470690"/>
                  </a:lnTo>
                  <a:cubicBezTo>
                    <a:pt x="720022" y="466681"/>
                    <a:pt x="719154" y="459313"/>
                    <a:pt x="723161" y="454233"/>
                  </a:cubicBezTo>
                  <a:cubicBezTo>
                    <a:pt x="723560" y="453728"/>
                    <a:pt x="723998" y="453257"/>
                    <a:pt x="724474" y="452824"/>
                  </a:cubicBezTo>
                  <a:lnTo>
                    <a:pt x="743497" y="435513"/>
                  </a:lnTo>
                  <a:cubicBezTo>
                    <a:pt x="745936" y="433293"/>
                    <a:pt x="747328" y="430146"/>
                    <a:pt x="747328" y="426846"/>
                  </a:cubicBezTo>
                  <a:lnTo>
                    <a:pt x="747328" y="410489"/>
                  </a:lnTo>
                  <a:cubicBezTo>
                    <a:pt x="747328" y="404082"/>
                    <a:pt x="742185" y="398863"/>
                    <a:pt x="735782" y="398773"/>
                  </a:cubicBezTo>
                  <a:lnTo>
                    <a:pt x="644349" y="397481"/>
                  </a:lnTo>
                  <a:cubicBezTo>
                    <a:pt x="641890" y="397446"/>
                    <a:pt x="639505" y="396638"/>
                    <a:pt x="637531" y="395171"/>
                  </a:cubicBezTo>
                  <a:lnTo>
                    <a:pt x="591539" y="360987"/>
                  </a:lnTo>
                  <a:cubicBezTo>
                    <a:pt x="589222" y="359265"/>
                    <a:pt x="586350" y="358460"/>
                    <a:pt x="583476" y="358726"/>
                  </a:cubicBezTo>
                  <a:lnTo>
                    <a:pt x="513344" y="365220"/>
                  </a:lnTo>
                  <a:cubicBezTo>
                    <a:pt x="509241" y="365599"/>
                    <a:pt x="505240" y="363794"/>
                    <a:pt x="502809" y="360465"/>
                  </a:cubicBezTo>
                  <a:lnTo>
                    <a:pt x="490326" y="343372"/>
                  </a:lnTo>
                  <a:cubicBezTo>
                    <a:pt x="486510" y="338146"/>
                    <a:pt x="487651" y="330816"/>
                    <a:pt x="492873" y="326998"/>
                  </a:cubicBezTo>
                  <a:cubicBezTo>
                    <a:pt x="494578" y="325752"/>
                    <a:pt x="496587" y="324990"/>
                    <a:pt x="498689" y="324793"/>
                  </a:cubicBezTo>
                  <a:lnTo>
                    <a:pt x="519910" y="322803"/>
                  </a:lnTo>
                  <a:cubicBezTo>
                    <a:pt x="523887" y="322430"/>
                    <a:pt x="527399" y="320055"/>
                    <a:pt x="529228" y="316502"/>
                  </a:cubicBezTo>
                  <a:lnTo>
                    <a:pt x="544969" y="285925"/>
                  </a:lnTo>
                  <a:cubicBezTo>
                    <a:pt x="547930" y="280172"/>
                    <a:pt x="545670" y="273106"/>
                    <a:pt x="539920" y="270143"/>
                  </a:cubicBezTo>
                  <a:cubicBezTo>
                    <a:pt x="539062" y="269701"/>
                    <a:pt x="538151" y="269366"/>
                    <a:pt x="537211" y="269147"/>
                  </a:cubicBezTo>
                  <a:lnTo>
                    <a:pt x="494219" y="259141"/>
                  </a:lnTo>
                  <a:cubicBezTo>
                    <a:pt x="489908" y="258138"/>
                    <a:pt x="485400" y="259652"/>
                    <a:pt x="482567" y="263055"/>
                  </a:cubicBezTo>
                  <a:lnTo>
                    <a:pt x="468055" y="280488"/>
                  </a:lnTo>
                  <a:cubicBezTo>
                    <a:pt x="463915" y="285460"/>
                    <a:pt x="456531" y="286133"/>
                    <a:pt x="451561" y="281991"/>
                  </a:cubicBezTo>
                  <a:cubicBezTo>
                    <a:pt x="450451" y="281066"/>
                    <a:pt x="449521" y="279942"/>
                    <a:pt x="448819" y="278678"/>
                  </a:cubicBezTo>
                  <a:lnTo>
                    <a:pt x="444558" y="271003"/>
                  </a:lnTo>
                  <a:cubicBezTo>
                    <a:pt x="442976" y="268153"/>
                    <a:pt x="440277" y="266091"/>
                    <a:pt x="437112" y="265314"/>
                  </a:cubicBezTo>
                  <a:lnTo>
                    <a:pt x="283090" y="227483"/>
                  </a:lnTo>
                  <a:cubicBezTo>
                    <a:pt x="279112" y="226506"/>
                    <a:pt x="274913" y="227680"/>
                    <a:pt x="272017" y="230578"/>
                  </a:cubicBezTo>
                  <a:lnTo>
                    <a:pt x="263641" y="238957"/>
                  </a:lnTo>
                  <a:cubicBezTo>
                    <a:pt x="259171" y="243430"/>
                    <a:pt x="251961" y="243545"/>
                    <a:pt x="247349" y="239219"/>
                  </a:cubicBezTo>
                  <a:lnTo>
                    <a:pt x="237943" y="230392"/>
                  </a:lnTo>
                  <a:cubicBezTo>
                    <a:pt x="234157" y="226840"/>
                    <a:pt x="228486" y="226204"/>
                    <a:pt x="224008" y="228831"/>
                  </a:cubicBezTo>
                  <a:lnTo>
                    <a:pt x="152020" y="271061"/>
                  </a:lnTo>
                  <a:cubicBezTo>
                    <a:pt x="147486" y="273721"/>
                    <a:pt x="141737" y="273033"/>
                    <a:pt x="137958" y="269378"/>
                  </a:cubicBezTo>
                  <a:lnTo>
                    <a:pt x="104601" y="237117"/>
                  </a:lnTo>
                  <a:cubicBezTo>
                    <a:pt x="101324" y="233948"/>
                    <a:pt x="100182" y="229164"/>
                    <a:pt x="101675" y="224855"/>
                  </a:cubicBezTo>
                  <a:lnTo>
                    <a:pt x="111443" y="196653"/>
                  </a:lnTo>
                  <a:cubicBezTo>
                    <a:pt x="112304" y="194168"/>
                    <a:pt x="112304" y="191466"/>
                    <a:pt x="111443" y="188981"/>
                  </a:cubicBezTo>
                  <a:lnTo>
                    <a:pt x="103105" y="164894"/>
                  </a:lnTo>
                  <a:cubicBezTo>
                    <a:pt x="100988" y="158780"/>
                    <a:pt x="104226" y="152105"/>
                    <a:pt x="110337" y="149987"/>
                  </a:cubicBezTo>
                  <a:cubicBezTo>
                    <a:pt x="110381" y="149972"/>
                    <a:pt x="110424" y="149958"/>
                    <a:pt x="110467" y="149943"/>
                  </a:cubicBezTo>
                  <a:lnTo>
                    <a:pt x="147785" y="137497"/>
                  </a:lnTo>
                  <a:cubicBezTo>
                    <a:pt x="151293" y="136327"/>
                    <a:pt x="155148" y="136884"/>
                    <a:pt x="158183" y="138999"/>
                  </a:cubicBezTo>
                  <a:lnTo>
                    <a:pt x="192823" y="163148"/>
                  </a:lnTo>
                  <a:cubicBezTo>
                    <a:pt x="198130" y="166848"/>
                    <a:pt x="205429" y="165542"/>
                    <a:pt x="209127" y="160233"/>
                  </a:cubicBezTo>
                  <a:cubicBezTo>
                    <a:pt x="209254" y="160051"/>
                    <a:pt x="209375" y="159865"/>
                    <a:pt x="209492" y="159676"/>
                  </a:cubicBezTo>
                  <a:lnTo>
                    <a:pt x="225238" y="134076"/>
                  </a:lnTo>
                  <a:cubicBezTo>
                    <a:pt x="226419" y="132156"/>
                    <a:pt x="227021" y="129937"/>
                    <a:pt x="226973" y="127684"/>
                  </a:cubicBezTo>
                  <a:lnTo>
                    <a:pt x="225633" y="64828"/>
                  </a:lnTo>
                  <a:cubicBezTo>
                    <a:pt x="225572" y="61983"/>
                    <a:pt x="224479" y="59257"/>
                    <a:pt x="222557" y="57160"/>
                  </a:cubicBezTo>
                  <a:lnTo>
                    <a:pt x="173665" y="3799"/>
                  </a:lnTo>
                  <a:cubicBezTo>
                    <a:pt x="169295" y="-971"/>
                    <a:pt x="161887" y="-1293"/>
                    <a:pt x="157119" y="3080"/>
                  </a:cubicBezTo>
                  <a:cubicBezTo>
                    <a:pt x="155500" y="4565"/>
                    <a:pt x="154331" y="6476"/>
                    <a:pt x="153746" y="8594"/>
                  </a:cubicBezTo>
                  <a:lnTo>
                    <a:pt x="141022" y="54636"/>
                  </a:lnTo>
                  <a:cubicBezTo>
                    <a:pt x="140260" y="57394"/>
                    <a:pt x="138514" y="59779"/>
                    <a:pt x="136115" y="61338"/>
                  </a:cubicBezTo>
                  <a:lnTo>
                    <a:pt x="53929" y="114771"/>
                  </a:lnTo>
                  <a:cubicBezTo>
                    <a:pt x="51173" y="116562"/>
                    <a:pt x="49297" y="119430"/>
                    <a:pt x="48758" y="122673"/>
                  </a:cubicBezTo>
                  <a:lnTo>
                    <a:pt x="42770" y="158686"/>
                  </a:lnTo>
                  <a:cubicBezTo>
                    <a:pt x="42336" y="161297"/>
                    <a:pt x="41031" y="163684"/>
                    <a:pt x="39068" y="165459"/>
                  </a:cubicBezTo>
                  <a:lnTo>
                    <a:pt x="3862" y="197274"/>
                  </a:lnTo>
                  <a:cubicBezTo>
                    <a:pt x="836" y="200008"/>
                    <a:pt x="-551" y="204121"/>
                    <a:pt x="201" y="208131"/>
                  </a:cubicBezTo>
                  <a:lnTo>
                    <a:pt x="15470" y="289542"/>
                  </a:lnTo>
                  <a:cubicBezTo>
                    <a:pt x="15761" y="291092"/>
                    <a:pt x="16361" y="292568"/>
                    <a:pt x="17236" y="293880"/>
                  </a:cubicBezTo>
                  <a:lnTo>
                    <a:pt x="60254" y="358455"/>
                  </a:lnTo>
                  <a:cubicBezTo>
                    <a:pt x="62142" y="361288"/>
                    <a:pt x="65169" y="363160"/>
                    <a:pt x="68546" y="363583"/>
                  </a:cubicBezTo>
                  <a:lnTo>
                    <a:pt x="106584" y="368343"/>
                  </a:lnTo>
                  <a:lnTo>
                    <a:pt x="107843" y="368500"/>
                  </a:lnTo>
                  <a:lnTo>
                    <a:pt x="108553" y="369558"/>
                  </a:lnTo>
                  <a:lnTo>
                    <a:pt x="128938" y="399384"/>
                  </a:lnTo>
                  <a:cubicBezTo>
                    <a:pt x="130872" y="402214"/>
                    <a:pt x="133947" y="404054"/>
                    <a:pt x="137354" y="404420"/>
                  </a:cubicBezTo>
                  <a:lnTo>
                    <a:pt x="290211" y="420850"/>
                  </a:lnTo>
                  <a:cubicBezTo>
                    <a:pt x="291809" y="421021"/>
                    <a:pt x="293424" y="420862"/>
                    <a:pt x="294957" y="420383"/>
                  </a:cubicBezTo>
                  <a:lnTo>
                    <a:pt x="329217" y="409663"/>
                  </a:lnTo>
                  <a:lnTo>
                    <a:pt x="330522" y="409247"/>
                  </a:lnTo>
                  <a:lnTo>
                    <a:pt x="331681" y="410057"/>
                  </a:lnTo>
                  <a:lnTo>
                    <a:pt x="700981" y="673993"/>
                  </a:lnTo>
                  <a:cubicBezTo>
                    <a:pt x="703231" y="675601"/>
                    <a:pt x="705978" y="676361"/>
                    <a:pt x="708735" y="676137"/>
                  </a:cubicBezTo>
                  <a:lnTo>
                    <a:pt x="783418" y="670072"/>
                  </a:lnTo>
                  <a:cubicBezTo>
                    <a:pt x="786474" y="669825"/>
                    <a:pt x="789312" y="668387"/>
                    <a:pt x="791320" y="666068"/>
                  </a:cubicBezTo>
                  <a:lnTo>
                    <a:pt x="817594" y="635738"/>
                  </a:lnTo>
                  <a:lnTo>
                    <a:pt x="818719" y="634454"/>
                  </a:lnTo>
                  <a:lnTo>
                    <a:pt x="820350" y="634837"/>
                  </a:lnTo>
                  <a:lnTo>
                    <a:pt x="852286" y="642355"/>
                  </a:lnTo>
                  <a:cubicBezTo>
                    <a:pt x="856084" y="643249"/>
                    <a:pt x="860078" y="642191"/>
                    <a:pt x="862937" y="639535"/>
                  </a:cubicBezTo>
                  <a:lnTo>
                    <a:pt x="889750" y="614621"/>
                  </a:lnTo>
                  <a:lnTo>
                    <a:pt x="890571" y="613867"/>
                  </a:lnTo>
                  <a:lnTo>
                    <a:pt x="909418" y="613867"/>
                  </a:lnTo>
                  <a:cubicBezTo>
                    <a:pt x="913331" y="613867"/>
                    <a:pt x="916985" y="611912"/>
                    <a:pt x="919158" y="608656"/>
                  </a:cubicBezTo>
                  <a:lnTo>
                    <a:pt x="928787" y="594225"/>
                  </a:lnTo>
                  <a:lnTo>
                    <a:pt x="929788" y="592694"/>
                  </a:lnTo>
                  <a:lnTo>
                    <a:pt x="931599" y="593021"/>
                  </a:lnTo>
                  <a:lnTo>
                    <a:pt x="946961" y="595816"/>
                  </a:lnTo>
                  <a:cubicBezTo>
                    <a:pt x="951872" y="596710"/>
                    <a:pt x="956810" y="594390"/>
                    <a:pt x="959260" y="590038"/>
                  </a:cubicBezTo>
                  <a:lnTo>
                    <a:pt x="971091" y="569018"/>
                  </a:lnTo>
                  <a:cubicBezTo>
                    <a:pt x="973099" y="565450"/>
                    <a:pt x="973100" y="561092"/>
                    <a:pt x="971093" y="557523"/>
                  </a:cubicBezTo>
                  <a:lnTo>
                    <a:pt x="955400" y="529617"/>
                  </a:lnTo>
                  <a:cubicBezTo>
                    <a:pt x="954046" y="527210"/>
                    <a:pt x="954603" y="524179"/>
                    <a:pt x="956723" y="522411"/>
                  </a:cubicBezTo>
                  <a:lnTo>
                    <a:pt x="988362" y="496031"/>
                  </a:lnTo>
                  <a:cubicBezTo>
                    <a:pt x="989894" y="494753"/>
                    <a:pt x="990312" y="492571"/>
                    <a:pt x="989361" y="490817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0" name="Полилиния: фигура 160">
              <a:extLst>
                <a:ext uri="{FF2B5EF4-FFF2-40B4-BE49-F238E27FC236}">
                  <a16:creationId xmlns:a16="http://schemas.microsoft.com/office/drawing/2014/main" id="{B177D323-E31C-AB9A-CCFD-68A6A673EA1D}"/>
                </a:ext>
              </a:extLst>
            </p:cNvPr>
            <p:cNvSpPr/>
            <p:nvPr/>
          </p:nvSpPr>
          <p:spPr>
            <a:xfrm rot="193056">
              <a:off x="9466801" y="3263538"/>
              <a:ext cx="22738" cy="34296"/>
            </a:xfrm>
            <a:custGeom>
              <a:avLst/>
              <a:gdLst>
                <a:gd name="connsiteX0" fmla="*/ 59187 w 60881"/>
                <a:gd name="connsiteY0" fmla="*/ 89025 h 91829"/>
                <a:gd name="connsiteX1" fmla="*/ 33205 w 60881"/>
                <a:gd name="connsiteY1" fmla="*/ 91765 h 91829"/>
                <a:gd name="connsiteX2" fmla="*/ 21933 w 60881"/>
                <a:gd name="connsiteY2" fmla="*/ 86136 h 91829"/>
                <a:gd name="connsiteX3" fmla="*/ 1666 w 60881"/>
                <a:gd name="connsiteY3" fmla="*/ 52309 h 91829"/>
                <a:gd name="connsiteX4" fmla="*/ 173 w 60881"/>
                <a:gd name="connsiteY4" fmla="*/ 44280 h 91829"/>
                <a:gd name="connsiteX5" fmla="*/ 5144 w 60881"/>
                <a:gd name="connsiteY5" fmla="*/ 15630 h 91829"/>
                <a:gd name="connsiteX6" fmla="*/ 13841 w 60881"/>
                <a:gd name="connsiteY6" fmla="*/ 6268 h 91829"/>
                <a:gd name="connsiteX7" fmla="*/ 37475 w 60881"/>
                <a:gd name="connsiteY7" fmla="*/ 353 h 91829"/>
                <a:gd name="connsiteX8" fmla="*/ 51625 w 60881"/>
                <a:gd name="connsiteY8" fmla="*/ 8674 h 91829"/>
                <a:gd name="connsiteX9" fmla="*/ 60479 w 60881"/>
                <a:gd name="connsiteY9" fmla="*/ 41575 h 91829"/>
                <a:gd name="connsiteX10" fmla="*/ 60873 w 60881"/>
                <a:gd name="connsiteY10" fmla="*/ 45071 h 91829"/>
                <a:gd name="connsiteX11" fmla="*/ 59187 w 60881"/>
                <a:gd name="connsiteY11" fmla="*/ 89025 h 9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881" h="91829">
                  <a:moveTo>
                    <a:pt x="59187" y="89025"/>
                  </a:moveTo>
                  <a:lnTo>
                    <a:pt x="33205" y="91765"/>
                  </a:lnTo>
                  <a:cubicBezTo>
                    <a:pt x="28673" y="92243"/>
                    <a:pt x="24276" y="90047"/>
                    <a:pt x="21933" y="86136"/>
                  </a:cubicBezTo>
                  <a:lnTo>
                    <a:pt x="1666" y="52309"/>
                  </a:lnTo>
                  <a:cubicBezTo>
                    <a:pt x="222" y="49898"/>
                    <a:pt x="-308" y="47049"/>
                    <a:pt x="173" y="44280"/>
                  </a:cubicBezTo>
                  <a:lnTo>
                    <a:pt x="5144" y="15630"/>
                  </a:lnTo>
                  <a:cubicBezTo>
                    <a:pt x="5937" y="11063"/>
                    <a:pt x="9346" y="7393"/>
                    <a:pt x="13841" y="6268"/>
                  </a:cubicBezTo>
                  <a:lnTo>
                    <a:pt x="37475" y="353"/>
                  </a:lnTo>
                  <a:cubicBezTo>
                    <a:pt x="43670" y="-1198"/>
                    <a:pt x="49965" y="2504"/>
                    <a:pt x="51625" y="8674"/>
                  </a:cubicBezTo>
                  <a:lnTo>
                    <a:pt x="60479" y="41575"/>
                  </a:lnTo>
                  <a:cubicBezTo>
                    <a:pt x="60786" y="42714"/>
                    <a:pt x="60918" y="43893"/>
                    <a:pt x="60873" y="45071"/>
                  </a:cubicBezTo>
                  <a:lnTo>
                    <a:pt x="59187" y="8902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1" name="Полилиния: фигура 161">
              <a:extLst>
                <a:ext uri="{FF2B5EF4-FFF2-40B4-BE49-F238E27FC236}">
                  <a16:creationId xmlns:a16="http://schemas.microsoft.com/office/drawing/2014/main" id="{3A32A6E1-52A5-7849-CDA6-761D631D16F9}"/>
                </a:ext>
              </a:extLst>
            </p:cNvPr>
            <p:cNvSpPr/>
            <p:nvPr/>
          </p:nvSpPr>
          <p:spPr>
            <a:xfrm rot="193056">
              <a:off x="9300015" y="3189939"/>
              <a:ext cx="34975" cy="33534"/>
            </a:xfrm>
            <a:custGeom>
              <a:avLst/>
              <a:gdLst>
                <a:gd name="connsiteX0" fmla="*/ 1 w 93647"/>
                <a:gd name="connsiteY0" fmla="*/ 54340 h 89790"/>
                <a:gd name="connsiteX1" fmla="*/ 22487 w 93647"/>
                <a:gd name="connsiteY1" fmla="*/ 83937 h 89790"/>
                <a:gd name="connsiteX2" fmla="*/ 31501 w 93647"/>
                <a:gd name="connsiteY2" fmla="*/ 88559 h 89790"/>
                <a:gd name="connsiteX3" fmla="*/ 77946 w 93647"/>
                <a:gd name="connsiteY3" fmla="*/ 89787 h 89790"/>
                <a:gd name="connsiteX4" fmla="*/ 89442 w 93647"/>
                <a:gd name="connsiteY4" fmla="*/ 81541 h 89790"/>
                <a:gd name="connsiteX5" fmla="*/ 93123 w 93647"/>
                <a:gd name="connsiteY5" fmla="*/ 69652 h 89790"/>
                <a:gd name="connsiteX6" fmla="*/ 93575 w 93647"/>
                <a:gd name="connsiteY6" fmla="*/ 64887 h 89790"/>
                <a:gd name="connsiteX7" fmla="*/ 90480 w 93647"/>
                <a:gd name="connsiteY7" fmla="*/ 37075 h 89790"/>
                <a:gd name="connsiteX8" fmla="*/ 87454 w 93647"/>
                <a:gd name="connsiteY8" fmla="*/ 30433 h 89790"/>
                <a:gd name="connsiteX9" fmla="*/ 62914 w 93647"/>
                <a:gd name="connsiteY9" fmla="*/ 3779 h 89790"/>
                <a:gd name="connsiteX10" fmla="*/ 50436 w 93647"/>
                <a:gd name="connsiteY10" fmla="*/ 657 h 89790"/>
                <a:gd name="connsiteX11" fmla="*/ 17073 w 93647"/>
                <a:gd name="connsiteY11" fmla="*/ 12327 h 89790"/>
                <a:gd name="connsiteX12" fmla="*/ 9670 w 93647"/>
                <a:gd name="connsiteY12" fmla="*/ 20193 h 89790"/>
                <a:gd name="connsiteX13" fmla="*/ 0 w 93647"/>
                <a:gd name="connsiteY13" fmla="*/ 54340 h 8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647" h="89790">
                  <a:moveTo>
                    <a:pt x="1" y="54340"/>
                  </a:moveTo>
                  <a:lnTo>
                    <a:pt x="22487" y="83937"/>
                  </a:lnTo>
                  <a:cubicBezTo>
                    <a:pt x="24636" y="86765"/>
                    <a:pt x="27952" y="88465"/>
                    <a:pt x="31501" y="88559"/>
                  </a:cubicBezTo>
                  <a:lnTo>
                    <a:pt x="77946" y="89787"/>
                  </a:lnTo>
                  <a:cubicBezTo>
                    <a:pt x="83191" y="89925"/>
                    <a:pt x="87889" y="86556"/>
                    <a:pt x="89442" y="81541"/>
                  </a:cubicBezTo>
                  <a:lnTo>
                    <a:pt x="93123" y="69652"/>
                  </a:lnTo>
                  <a:cubicBezTo>
                    <a:pt x="93600" y="68112"/>
                    <a:pt x="93754" y="66490"/>
                    <a:pt x="93575" y="64887"/>
                  </a:cubicBezTo>
                  <a:lnTo>
                    <a:pt x="90480" y="37075"/>
                  </a:lnTo>
                  <a:cubicBezTo>
                    <a:pt x="90204" y="34595"/>
                    <a:pt x="89144" y="32268"/>
                    <a:pt x="87454" y="30433"/>
                  </a:cubicBezTo>
                  <a:lnTo>
                    <a:pt x="62914" y="3779"/>
                  </a:lnTo>
                  <a:cubicBezTo>
                    <a:pt x="59749" y="341"/>
                    <a:pt x="54846" y="-885"/>
                    <a:pt x="50436" y="657"/>
                  </a:cubicBezTo>
                  <a:lnTo>
                    <a:pt x="17073" y="12327"/>
                  </a:lnTo>
                  <a:cubicBezTo>
                    <a:pt x="13472" y="13586"/>
                    <a:pt x="10709" y="16521"/>
                    <a:pt x="9670" y="20193"/>
                  </a:cubicBezTo>
                  <a:lnTo>
                    <a:pt x="0" y="5434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2" name="Полилиния: фигура 162">
              <a:extLst>
                <a:ext uri="{FF2B5EF4-FFF2-40B4-BE49-F238E27FC236}">
                  <a16:creationId xmlns:a16="http://schemas.microsoft.com/office/drawing/2014/main" id="{35866200-B465-A1E3-FA6F-E0330F4D9325}"/>
                </a:ext>
              </a:extLst>
            </p:cNvPr>
            <p:cNvSpPr/>
            <p:nvPr/>
          </p:nvSpPr>
          <p:spPr>
            <a:xfrm rot="193056">
              <a:off x="8888874" y="3163601"/>
              <a:ext cx="322798" cy="311643"/>
            </a:xfrm>
            <a:custGeom>
              <a:avLst/>
              <a:gdLst>
                <a:gd name="connsiteX0" fmla="*/ 734245 w 864298"/>
                <a:gd name="connsiteY0" fmla="*/ 160682 h 834433"/>
                <a:gd name="connsiteX1" fmla="*/ 700057 w 864298"/>
                <a:gd name="connsiteY1" fmla="*/ 191574 h 834433"/>
                <a:gd name="connsiteX2" fmla="*/ 683517 w 864298"/>
                <a:gd name="connsiteY2" fmla="*/ 190732 h 834433"/>
                <a:gd name="connsiteX3" fmla="*/ 681897 w 864298"/>
                <a:gd name="connsiteY3" fmla="*/ 188434 h 834433"/>
                <a:gd name="connsiteX4" fmla="*/ 673400 w 864298"/>
                <a:gd name="connsiteY4" fmla="*/ 172648 h 834433"/>
                <a:gd name="connsiteX5" fmla="*/ 676875 w 864298"/>
                <a:gd name="connsiteY5" fmla="*/ 161052 h 834433"/>
                <a:gd name="connsiteX6" fmla="*/ 679257 w 864298"/>
                <a:gd name="connsiteY6" fmla="*/ 160194 h 834433"/>
                <a:gd name="connsiteX7" fmla="*/ 686719 w 864298"/>
                <a:gd name="connsiteY7" fmla="*/ 158703 h 834433"/>
                <a:gd name="connsiteX8" fmla="*/ 693433 w 864298"/>
                <a:gd name="connsiteY8" fmla="*/ 148633 h 834433"/>
                <a:gd name="connsiteX9" fmla="*/ 692596 w 864298"/>
                <a:gd name="connsiteY9" fmla="*/ 146289 h 834433"/>
                <a:gd name="connsiteX10" fmla="*/ 664322 w 864298"/>
                <a:gd name="connsiteY10" fmla="*/ 93113 h 834433"/>
                <a:gd name="connsiteX11" fmla="*/ 652158 w 864298"/>
                <a:gd name="connsiteY11" fmla="*/ 87042 h 834433"/>
                <a:gd name="connsiteX12" fmla="*/ 606142 w 864298"/>
                <a:gd name="connsiteY12" fmla="*/ 94304 h 834433"/>
                <a:gd name="connsiteX13" fmla="*/ 600529 w 864298"/>
                <a:gd name="connsiteY13" fmla="*/ 93817 h 834433"/>
                <a:gd name="connsiteX14" fmla="*/ 548823 w 864298"/>
                <a:gd name="connsiteY14" fmla="*/ 76127 h 834433"/>
                <a:gd name="connsiteX15" fmla="*/ 543308 w 864298"/>
                <a:gd name="connsiteY15" fmla="*/ 75625 h 834433"/>
                <a:gd name="connsiteX16" fmla="*/ 482106 w 864298"/>
                <a:gd name="connsiteY16" fmla="*/ 84749 h 834433"/>
                <a:gd name="connsiteX17" fmla="*/ 472958 w 864298"/>
                <a:gd name="connsiteY17" fmla="*/ 91987 h 834433"/>
                <a:gd name="connsiteX18" fmla="*/ 441387 w 864298"/>
                <a:gd name="connsiteY18" fmla="*/ 170962 h 834433"/>
                <a:gd name="connsiteX19" fmla="*/ 426165 w 864298"/>
                <a:gd name="connsiteY19" fmla="*/ 177490 h 834433"/>
                <a:gd name="connsiteX20" fmla="*/ 424649 w 864298"/>
                <a:gd name="connsiteY20" fmla="*/ 176752 h 834433"/>
                <a:gd name="connsiteX21" fmla="*/ 411144 w 864298"/>
                <a:gd name="connsiteY21" fmla="*/ 168935 h 834433"/>
                <a:gd name="connsiteX22" fmla="*/ 406244 w 864298"/>
                <a:gd name="connsiteY22" fmla="*/ 163407 h 834433"/>
                <a:gd name="connsiteX23" fmla="*/ 368331 w 864298"/>
                <a:gd name="connsiteY23" fmla="*/ 74860 h 834433"/>
                <a:gd name="connsiteX24" fmla="*/ 367424 w 864298"/>
                <a:gd name="connsiteY24" fmla="*/ 69291 h 834433"/>
                <a:gd name="connsiteX25" fmla="*/ 372054 w 864298"/>
                <a:gd name="connsiteY25" fmla="*/ 12673 h 834433"/>
                <a:gd name="connsiteX26" fmla="*/ 361338 w 864298"/>
                <a:gd name="connsiteY26" fmla="*/ 39 h 834433"/>
                <a:gd name="connsiteX27" fmla="*/ 359057 w 864298"/>
                <a:gd name="connsiteY27" fmla="*/ 75 h 834433"/>
                <a:gd name="connsiteX28" fmla="*/ 314828 w 864298"/>
                <a:gd name="connsiteY28" fmla="*/ 5116 h 834433"/>
                <a:gd name="connsiteX29" fmla="*/ 304894 w 864298"/>
                <a:gd name="connsiteY29" fmla="*/ 13538 h 834433"/>
                <a:gd name="connsiteX30" fmla="*/ 290694 w 864298"/>
                <a:gd name="connsiteY30" fmla="*/ 63256 h 834433"/>
                <a:gd name="connsiteX31" fmla="*/ 292923 w 864298"/>
                <a:gd name="connsiteY31" fmla="*/ 73936 h 834433"/>
                <a:gd name="connsiteX32" fmla="*/ 311693 w 864298"/>
                <a:gd name="connsiteY32" fmla="*/ 96681 h 834433"/>
                <a:gd name="connsiteX33" fmla="*/ 312030 w 864298"/>
                <a:gd name="connsiteY33" fmla="*/ 111173 h 834433"/>
                <a:gd name="connsiteX34" fmla="*/ 296608 w 864298"/>
                <a:gd name="connsiteY34" fmla="*/ 131741 h 834433"/>
                <a:gd name="connsiteX35" fmla="*/ 281581 w 864298"/>
                <a:gd name="connsiteY35" fmla="*/ 134968 h 834433"/>
                <a:gd name="connsiteX36" fmla="*/ 251979 w 864298"/>
                <a:gd name="connsiteY36" fmla="*/ 118619 h 834433"/>
                <a:gd name="connsiteX37" fmla="*/ 246054 w 864298"/>
                <a:gd name="connsiteY37" fmla="*/ 110080 h 834433"/>
                <a:gd name="connsiteX38" fmla="*/ 239377 w 864298"/>
                <a:gd name="connsiteY38" fmla="*/ 65041 h 834433"/>
                <a:gd name="connsiteX39" fmla="*/ 238050 w 864298"/>
                <a:gd name="connsiteY39" fmla="*/ 65660 h 834433"/>
                <a:gd name="connsiteX40" fmla="*/ 216102 w 864298"/>
                <a:gd name="connsiteY40" fmla="*/ 89454 h 834433"/>
                <a:gd name="connsiteX41" fmla="*/ 215034 w 864298"/>
                <a:gd name="connsiteY41" fmla="*/ 90625 h 834433"/>
                <a:gd name="connsiteX42" fmla="*/ 213492 w 864298"/>
                <a:gd name="connsiteY42" fmla="*/ 90310 h 834433"/>
                <a:gd name="connsiteX43" fmla="*/ 194884 w 864298"/>
                <a:gd name="connsiteY43" fmla="*/ 86595 h 834433"/>
                <a:gd name="connsiteX44" fmla="*/ 194728 w 864298"/>
                <a:gd name="connsiteY44" fmla="*/ 86551 h 834433"/>
                <a:gd name="connsiteX45" fmla="*/ 182250 w 864298"/>
                <a:gd name="connsiteY45" fmla="*/ 83216 h 834433"/>
                <a:gd name="connsiteX46" fmla="*/ 167913 w 864298"/>
                <a:gd name="connsiteY46" fmla="*/ 91512 h 834433"/>
                <a:gd name="connsiteX47" fmla="*/ 167676 w 864298"/>
                <a:gd name="connsiteY47" fmla="*/ 92607 h 834433"/>
                <a:gd name="connsiteX48" fmla="*/ 166580 w 864298"/>
                <a:gd name="connsiteY48" fmla="*/ 99180 h 834433"/>
                <a:gd name="connsiteX49" fmla="*/ 166446 w 864298"/>
                <a:gd name="connsiteY49" fmla="*/ 100080 h 834433"/>
                <a:gd name="connsiteX50" fmla="*/ 165815 w 864298"/>
                <a:gd name="connsiteY50" fmla="*/ 100710 h 834433"/>
                <a:gd name="connsiteX51" fmla="*/ 127585 w 864298"/>
                <a:gd name="connsiteY51" fmla="*/ 138961 h 834433"/>
                <a:gd name="connsiteX52" fmla="*/ 124582 w 864298"/>
                <a:gd name="connsiteY52" fmla="*/ 144112 h 834433"/>
                <a:gd name="connsiteX53" fmla="*/ 117953 w 864298"/>
                <a:gd name="connsiteY53" fmla="*/ 168008 h 834433"/>
                <a:gd name="connsiteX54" fmla="*/ 119120 w 864298"/>
                <a:gd name="connsiteY54" fmla="*/ 177042 h 834433"/>
                <a:gd name="connsiteX55" fmla="*/ 129051 w 864298"/>
                <a:gd name="connsiteY55" fmla="*/ 194090 h 834433"/>
                <a:gd name="connsiteX56" fmla="*/ 140200 w 864298"/>
                <a:gd name="connsiteY56" fmla="*/ 212662 h 834433"/>
                <a:gd name="connsiteX57" fmla="*/ 141279 w 864298"/>
                <a:gd name="connsiteY57" fmla="*/ 214485 h 834433"/>
                <a:gd name="connsiteX58" fmla="*/ 139806 w 864298"/>
                <a:gd name="connsiteY58" fmla="*/ 216027 h 834433"/>
                <a:gd name="connsiteX59" fmla="*/ 99871 w 864298"/>
                <a:gd name="connsiteY59" fmla="*/ 257729 h 834433"/>
                <a:gd name="connsiteX60" fmla="*/ 96883 w 864298"/>
                <a:gd name="connsiteY60" fmla="*/ 263347 h 834433"/>
                <a:gd name="connsiteX61" fmla="*/ 88461 w 864298"/>
                <a:gd name="connsiteY61" fmla="*/ 302134 h 834433"/>
                <a:gd name="connsiteX62" fmla="*/ 87979 w 864298"/>
                <a:gd name="connsiteY62" fmla="*/ 304352 h 834433"/>
                <a:gd name="connsiteX63" fmla="*/ 67958 w 864298"/>
                <a:gd name="connsiteY63" fmla="*/ 304352 h 834433"/>
                <a:gd name="connsiteX64" fmla="*/ 59295 w 864298"/>
                <a:gd name="connsiteY64" fmla="*/ 308185 h 834433"/>
                <a:gd name="connsiteX65" fmla="*/ 45016 w 864298"/>
                <a:gd name="connsiteY65" fmla="*/ 323892 h 834433"/>
                <a:gd name="connsiteX66" fmla="*/ 44904 w 864298"/>
                <a:gd name="connsiteY66" fmla="*/ 324027 h 834433"/>
                <a:gd name="connsiteX67" fmla="*/ 8871 w 864298"/>
                <a:gd name="connsiteY67" fmla="*/ 365217 h 834433"/>
                <a:gd name="connsiteX68" fmla="*/ 6075 w 864298"/>
                <a:gd name="connsiteY68" fmla="*/ 371389 h 834433"/>
                <a:gd name="connsiteX69" fmla="*/ 102 w 864298"/>
                <a:gd name="connsiteY69" fmla="*/ 416307 h 834433"/>
                <a:gd name="connsiteX70" fmla="*/ 2934 w 864298"/>
                <a:gd name="connsiteY70" fmla="*/ 425609 h 834433"/>
                <a:gd name="connsiteX71" fmla="*/ 96640 w 864298"/>
                <a:gd name="connsiteY71" fmla="*/ 531751 h 834433"/>
                <a:gd name="connsiteX72" fmla="*/ 97375 w 864298"/>
                <a:gd name="connsiteY72" fmla="*/ 532512 h 834433"/>
                <a:gd name="connsiteX73" fmla="*/ 129394 w 864298"/>
                <a:gd name="connsiteY73" fmla="*/ 562771 h 834433"/>
                <a:gd name="connsiteX74" fmla="*/ 131183 w 864298"/>
                <a:gd name="connsiteY74" fmla="*/ 564161 h 834433"/>
                <a:gd name="connsiteX75" fmla="*/ 165321 w 864298"/>
                <a:gd name="connsiteY75" fmla="*/ 585727 h 834433"/>
                <a:gd name="connsiteX76" fmla="*/ 165682 w 864298"/>
                <a:gd name="connsiteY76" fmla="*/ 585951 h 834433"/>
                <a:gd name="connsiteX77" fmla="*/ 165929 w 864298"/>
                <a:gd name="connsiteY77" fmla="*/ 586278 h 834433"/>
                <a:gd name="connsiteX78" fmla="*/ 198976 w 864298"/>
                <a:gd name="connsiteY78" fmla="*/ 624279 h 834433"/>
                <a:gd name="connsiteX79" fmla="*/ 207445 w 864298"/>
                <a:gd name="connsiteY79" fmla="*/ 628299 h 834433"/>
                <a:gd name="connsiteX80" fmla="*/ 260619 w 864298"/>
                <a:gd name="connsiteY80" fmla="*/ 629963 h 834433"/>
                <a:gd name="connsiteX81" fmla="*/ 262463 w 864298"/>
                <a:gd name="connsiteY81" fmla="*/ 630030 h 834433"/>
                <a:gd name="connsiteX82" fmla="*/ 263149 w 864298"/>
                <a:gd name="connsiteY82" fmla="*/ 631741 h 834433"/>
                <a:gd name="connsiteX83" fmla="*/ 281717 w 864298"/>
                <a:gd name="connsiteY83" fmla="*/ 678911 h 834433"/>
                <a:gd name="connsiteX84" fmla="*/ 296905 w 864298"/>
                <a:gd name="connsiteY84" fmla="*/ 685519 h 834433"/>
                <a:gd name="connsiteX85" fmla="*/ 297456 w 864298"/>
                <a:gd name="connsiteY85" fmla="*/ 685285 h 834433"/>
                <a:gd name="connsiteX86" fmla="*/ 304021 w 864298"/>
                <a:gd name="connsiteY86" fmla="*/ 682303 h 834433"/>
                <a:gd name="connsiteX87" fmla="*/ 305010 w 864298"/>
                <a:gd name="connsiteY87" fmla="*/ 681852 h 834433"/>
                <a:gd name="connsiteX88" fmla="*/ 306045 w 864298"/>
                <a:gd name="connsiteY88" fmla="*/ 682213 h 834433"/>
                <a:gd name="connsiteX89" fmla="*/ 339536 w 864298"/>
                <a:gd name="connsiteY89" fmla="*/ 693368 h 834433"/>
                <a:gd name="connsiteX90" fmla="*/ 342281 w 864298"/>
                <a:gd name="connsiteY90" fmla="*/ 694290 h 834433"/>
                <a:gd name="connsiteX91" fmla="*/ 341269 w 864298"/>
                <a:gd name="connsiteY91" fmla="*/ 697003 h 834433"/>
                <a:gd name="connsiteX92" fmla="*/ 334691 w 864298"/>
                <a:gd name="connsiteY92" fmla="*/ 714544 h 834433"/>
                <a:gd name="connsiteX93" fmla="*/ 340418 w 864298"/>
                <a:gd name="connsiteY93" fmla="*/ 729141 h 834433"/>
                <a:gd name="connsiteX94" fmla="*/ 362216 w 864298"/>
                <a:gd name="connsiteY94" fmla="*/ 740046 h 834433"/>
                <a:gd name="connsiteX95" fmla="*/ 363768 w 864298"/>
                <a:gd name="connsiteY95" fmla="*/ 740811 h 834433"/>
                <a:gd name="connsiteX96" fmla="*/ 363768 w 864298"/>
                <a:gd name="connsiteY96" fmla="*/ 760914 h 834433"/>
                <a:gd name="connsiteX97" fmla="*/ 375479 w 864298"/>
                <a:gd name="connsiteY97" fmla="*/ 772632 h 834433"/>
                <a:gd name="connsiteX98" fmla="*/ 377303 w 864298"/>
                <a:gd name="connsiteY98" fmla="*/ 772489 h 834433"/>
                <a:gd name="connsiteX99" fmla="*/ 395875 w 864298"/>
                <a:gd name="connsiteY99" fmla="*/ 769558 h 834433"/>
                <a:gd name="connsiteX100" fmla="*/ 397450 w 864298"/>
                <a:gd name="connsiteY100" fmla="*/ 769310 h 834433"/>
                <a:gd name="connsiteX101" fmla="*/ 398463 w 864298"/>
                <a:gd name="connsiteY101" fmla="*/ 770548 h 834433"/>
                <a:gd name="connsiteX102" fmla="*/ 424495 w 864298"/>
                <a:gd name="connsiteY102" fmla="*/ 802166 h 834433"/>
                <a:gd name="connsiteX103" fmla="*/ 425057 w 864298"/>
                <a:gd name="connsiteY103" fmla="*/ 802853 h 834433"/>
                <a:gd name="connsiteX104" fmla="*/ 425147 w 864298"/>
                <a:gd name="connsiteY104" fmla="*/ 803709 h 834433"/>
                <a:gd name="connsiteX105" fmla="*/ 426486 w 864298"/>
                <a:gd name="connsiteY105" fmla="*/ 819218 h 834433"/>
                <a:gd name="connsiteX106" fmla="*/ 439162 w 864298"/>
                <a:gd name="connsiteY106" fmla="*/ 829883 h 834433"/>
                <a:gd name="connsiteX107" fmla="*/ 445535 w 864298"/>
                <a:gd name="connsiteY107" fmla="*/ 827306 h 834433"/>
                <a:gd name="connsiteX108" fmla="*/ 454048 w 864298"/>
                <a:gd name="connsiteY108" fmla="*/ 820390 h 834433"/>
                <a:gd name="connsiteX109" fmla="*/ 455320 w 864298"/>
                <a:gd name="connsiteY109" fmla="*/ 819342 h 834433"/>
                <a:gd name="connsiteX110" fmla="*/ 456860 w 864298"/>
                <a:gd name="connsiteY110" fmla="*/ 819973 h 834433"/>
                <a:gd name="connsiteX111" fmla="*/ 490090 w 864298"/>
                <a:gd name="connsiteY111" fmla="*/ 833562 h 834433"/>
                <a:gd name="connsiteX112" fmla="*/ 501634 w 864298"/>
                <a:gd name="connsiteY112" fmla="*/ 832023 h 834433"/>
                <a:gd name="connsiteX113" fmla="*/ 521271 w 864298"/>
                <a:gd name="connsiteY113" fmla="*/ 816999 h 834433"/>
                <a:gd name="connsiteX114" fmla="*/ 525855 w 864298"/>
                <a:gd name="connsiteY114" fmla="*/ 808224 h 834433"/>
                <a:gd name="connsiteX115" fmla="*/ 527408 w 864298"/>
                <a:gd name="connsiteY115" fmla="*/ 774060 h 834433"/>
                <a:gd name="connsiteX116" fmla="*/ 527475 w 864298"/>
                <a:gd name="connsiteY116" fmla="*/ 772778 h 834433"/>
                <a:gd name="connsiteX117" fmla="*/ 528465 w 864298"/>
                <a:gd name="connsiteY117" fmla="*/ 771989 h 834433"/>
                <a:gd name="connsiteX118" fmla="*/ 610396 w 864298"/>
                <a:gd name="connsiteY118" fmla="*/ 706743 h 834433"/>
                <a:gd name="connsiteX119" fmla="*/ 613578 w 864298"/>
                <a:gd name="connsiteY119" fmla="*/ 692336 h 834433"/>
                <a:gd name="connsiteX120" fmla="*/ 600282 w 864298"/>
                <a:gd name="connsiteY120" fmla="*/ 665731 h 834433"/>
                <a:gd name="connsiteX121" fmla="*/ 586101 w 864298"/>
                <a:gd name="connsiteY121" fmla="*/ 659856 h 834433"/>
                <a:gd name="connsiteX122" fmla="*/ 562888 w 864298"/>
                <a:gd name="connsiteY122" fmla="*/ 667606 h 834433"/>
                <a:gd name="connsiteX123" fmla="*/ 557596 w 864298"/>
                <a:gd name="connsiteY123" fmla="*/ 671221 h 834433"/>
                <a:gd name="connsiteX124" fmla="*/ 541650 w 864298"/>
                <a:gd name="connsiteY124" fmla="*/ 690374 h 834433"/>
                <a:gd name="connsiteX125" fmla="*/ 540323 w 864298"/>
                <a:gd name="connsiteY125" fmla="*/ 691961 h 834433"/>
                <a:gd name="connsiteX126" fmla="*/ 538433 w 864298"/>
                <a:gd name="connsiteY126" fmla="*/ 691172 h 834433"/>
                <a:gd name="connsiteX127" fmla="*/ 493794 w 864298"/>
                <a:gd name="connsiteY127" fmla="*/ 672556 h 834433"/>
                <a:gd name="connsiteX128" fmla="*/ 491948 w 864298"/>
                <a:gd name="connsiteY128" fmla="*/ 671790 h 834433"/>
                <a:gd name="connsiteX129" fmla="*/ 492084 w 864298"/>
                <a:gd name="connsiteY129" fmla="*/ 669809 h 834433"/>
                <a:gd name="connsiteX130" fmla="*/ 493940 w 864298"/>
                <a:gd name="connsiteY130" fmla="*/ 640037 h 834433"/>
                <a:gd name="connsiteX131" fmla="*/ 493996 w 864298"/>
                <a:gd name="connsiteY131" fmla="*/ 639204 h 834433"/>
                <a:gd name="connsiteX132" fmla="*/ 494514 w 864298"/>
                <a:gd name="connsiteY132" fmla="*/ 638518 h 834433"/>
                <a:gd name="connsiteX133" fmla="*/ 529838 w 864298"/>
                <a:gd name="connsiteY133" fmla="*/ 591997 h 834433"/>
                <a:gd name="connsiteX134" fmla="*/ 530648 w 864298"/>
                <a:gd name="connsiteY134" fmla="*/ 590950 h 834433"/>
                <a:gd name="connsiteX135" fmla="*/ 531953 w 864298"/>
                <a:gd name="connsiteY135" fmla="*/ 590883 h 834433"/>
                <a:gd name="connsiteX136" fmla="*/ 561464 w 864298"/>
                <a:gd name="connsiteY136" fmla="*/ 589657 h 834433"/>
                <a:gd name="connsiteX137" fmla="*/ 572678 w 864298"/>
                <a:gd name="connsiteY137" fmla="*/ 577463 h 834433"/>
                <a:gd name="connsiteX138" fmla="*/ 572648 w 864298"/>
                <a:gd name="connsiteY138" fmla="*/ 576972 h 834433"/>
                <a:gd name="connsiteX139" fmla="*/ 572254 w 864298"/>
                <a:gd name="connsiteY139" fmla="*/ 572268 h 834433"/>
                <a:gd name="connsiteX140" fmla="*/ 571118 w 864298"/>
                <a:gd name="connsiteY140" fmla="*/ 568669 h 834433"/>
                <a:gd name="connsiteX141" fmla="*/ 559403 w 864298"/>
                <a:gd name="connsiteY141" fmla="*/ 548572 h 834433"/>
                <a:gd name="connsiteX142" fmla="*/ 558300 w 864298"/>
                <a:gd name="connsiteY142" fmla="*/ 546703 h 834433"/>
                <a:gd name="connsiteX143" fmla="*/ 559830 w 864298"/>
                <a:gd name="connsiteY143" fmla="*/ 545184 h 834433"/>
                <a:gd name="connsiteX144" fmla="*/ 584714 w 864298"/>
                <a:gd name="connsiteY144" fmla="*/ 520276 h 834433"/>
                <a:gd name="connsiteX145" fmla="*/ 587875 w 864298"/>
                <a:gd name="connsiteY145" fmla="*/ 514481 h 834433"/>
                <a:gd name="connsiteX146" fmla="*/ 595039 w 864298"/>
                <a:gd name="connsiteY146" fmla="*/ 481510 h 834433"/>
                <a:gd name="connsiteX147" fmla="*/ 593606 w 864298"/>
                <a:gd name="connsiteY147" fmla="*/ 472941 h 834433"/>
                <a:gd name="connsiteX148" fmla="*/ 565003 w 864298"/>
                <a:gd name="connsiteY148" fmla="*/ 425804 h 834433"/>
                <a:gd name="connsiteX149" fmla="*/ 564081 w 864298"/>
                <a:gd name="connsiteY149" fmla="*/ 424273 h 834433"/>
                <a:gd name="connsiteX150" fmla="*/ 565048 w 864298"/>
                <a:gd name="connsiteY150" fmla="*/ 422798 h 834433"/>
                <a:gd name="connsiteX151" fmla="*/ 579931 w 864298"/>
                <a:gd name="connsiteY151" fmla="*/ 400478 h 834433"/>
                <a:gd name="connsiteX152" fmla="*/ 581607 w 864298"/>
                <a:gd name="connsiteY152" fmla="*/ 397979 h 834433"/>
                <a:gd name="connsiteX153" fmla="*/ 583970 w 864298"/>
                <a:gd name="connsiteY153" fmla="*/ 399803 h 834433"/>
                <a:gd name="connsiteX154" fmla="*/ 697425 w 864298"/>
                <a:gd name="connsiteY154" fmla="*/ 487261 h 834433"/>
                <a:gd name="connsiteX155" fmla="*/ 698223 w 864298"/>
                <a:gd name="connsiteY155" fmla="*/ 487891 h 834433"/>
                <a:gd name="connsiteX156" fmla="*/ 698448 w 864298"/>
                <a:gd name="connsiteY156" fmla="*/ 488882 h 834433"/>
                <a:gd name="connsiteX157" fmla="*/ 703252 w 864298"/>
                <a:gd name="connsiteY157" fmla="*/ 510512 h 834433"/>
                <a:gd name="connsiteX158" fmla="*/ 715170 w 864298"/>
                <a:gd name="connsiteY158" fmla="*/ 519677 h 834433"/>
                <a:gd name="connsiteX159" fmla="*/ 747688 w 864298"/>
                <a:gd name="connsiteY159" fmla="*/ 518327 h 834433"/>
                <a:gd name="connsiteX160" fmla="*/ 748544 w 864298"/>
                <a:gd name="connsiteY160" fmla="*/ 518282 h 834433"/>
                <a:gd name="connsiteX161" fmla="*/ 749298 w 864298"/>
                <a:gd name="connsiteY161" fmla="*/ 518755 h 834433"/>
                <a:gd name="connsiteX162" fmla="*/ 788354 w 864298"/>
                <a:gd name="connsiteY162" fmla="*/ 543766 h 834433"/>
                <a:gd name="connsiteX163" fmla="*/ 800538 w 864298"/>
                <a:gd name="connsiteY163" fmla="*/ 544036 h 834433"/>
                <a:gd name="connsiteX164" fmla="*/ 818862 w 864298"/>
                <a:gd name="connsiteY164" fmla="*/ 533414 h 834433"/>
                <a:gd name="connsiteX165" fmla="*/ 824384 w 864298"/>
                <a:gd name="connsiteY165" fmla="*/ 520561 h 834433"/>
                <a:gd name="connsiteX166" fmla="*/ 817583 w 864298"/>
                <a:gd name="connsiteY166" fmla="*/ 491989 h 834433"/>
                <a:gd name="connsiteX167" fmla="*/ 817347 w 864298"/>
                <a:gd name="connsiteY167" fmla="*/ 490953 h 834433"/>
                <a:gd name="connsiteX168" fmla="*/ 817854 w 864298"/>
                <a:gd name="connsiteY168" fmla="*/ 490019 h 834433"/>
                <a:gd name="connsiteX169" fmla="*/ 826810 w 864298"/>
                <a:gd name="connsiteY169" fmla="*/ 473383 h 834433"/>
                <a:gd name="connsiteX170" fmla="*/ 826332 w 864298"/>
                <a:gd name="connsiteY170" fmla="*/ 461463 h 834433"/>
                <a:gd name="connsiteX171" fmla="*/ 810541 w 864298"/>
                <a:gd name="connsiteY171" fmla="*/ 437038 h 834433"/>
                <a:gd name="connsiteX172" fmla="*/ 809450 w 864298"/>
                <a:gd name="connsiteY172" fmla="*/ 435372 h 834433"/>
                <a:gd name="connsiteX173" fmla="*/ 810665 w 864298"/>
                <a:gd name="connsiteY173" fmla="*/ 433818 h 834433"/>
                <a:gd name="connsiteX174" fmla="*/ 861844 w 864298"/>
                <a:gd name="connsiteY174" fmla="*/ 367740 h 834433"/>
                <a:gd name="connsiteX175" fmla="*/ 862252 w 864298"/>
                <a:gd name="connsiteY175" fmla="*/ 353946 h 834433"/>
                <a:gd name="connsiteX176" fmla="*/ 847741 w 864298"/>
                <a:gd name="connsiteY176" fmla="*/ 332727 h 834433"/>
                <a:gd name="connsiteX177" fmla="*/ 839531 w 864298"/>
                <a:gd name="connsiteY177" fmla="*/ 327717 h 834433"/>
                <a:gd name="connsiteX178" fmla="*/ 801384 w 864298"/>
                <a:gd name="connsiteY178" fmla="*/ 322936 h 834433"/>
                <a:gd name="connsiteX179" fmla="*/ 800101 w 864298"/>
                <a:gd name="connsiteY179" fmla="*/ 322767 h 834433"/>
                <a:gd name="connsiteX180" fmla="*/ 799393 w 864298"/>
                <a:gd name="connsiteY180" fmla="*/ 321709 h 834433"/>
                <a:gd name="connsiteX181" fmla="*/ 751030 w 864298"/>
                <a:gd name="connsiteY181" fmla="*/ 249131 h 834433"/>
                <a:gd name="connsiteX182" fmla="*/ 750738 w 864298"/>
                <a:gd name="connsiteY182" fmla="*/ 248681 h 834433"/>
                <a:gd name="connsiteX183" fmla="*/ 750625 w 864298"/>
                <a:gd name="connsiteY183" fmla="*/ 248095 h 834433"/>
                <a:gd name="connsiteX184" fmla="*/ 734245 w 864298"/>
                <a:gd name="connsiteY184" fmla="*/ 160682 h 8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864298" h="834433">
                  <a:moveTo>
                    <a:pt x="734245" y="160682"/>
                  </a:moveTo>
                  <a:lnTo>
                    <a:pt x="700057" y="191574"/>
                  </a:lnTo>
                  <a:cubicBezTo>
                    <a:pt x="695257" y="195912"/>
                    <a:pt x="687852" y="195535"/>
                    <a:pt x="683517" y="190732"/>
                  </a:cubicBezTo>
                  <a:cubicBezTo>
                    <a:pt x="682887" y="190034"/>
                    <a:pt x="682343" y="189263"/>
                    <a:pt x="681897" y="188434"/>
                  </a:cubicBezTo>
                  <a:lnTo>
                    <a:pt x="673400" y="172648"/>
                  </a:lnTo>
                  <a:cubicBezTo>
                    <a:pt x="671159" y="168486"/>
                    <a:pt x="672715" y="163294"/>
                    <a:pt x="676875" y="161052"/>
                  </a:cubicBezTo>
                  <a:cubicBezTo>
                    <a:pt x="677622" y="160650"/>
                    <a:pt x="678425" y="160361"/>
                    <a:pt x="679257" y="160194"/>
                  </a:cubicBezTo>
                  <a:lnTo>
                    <a:pt x="686719" y="158703"/>
                  </a:lnTo>
                  <a:cubicBezTo>
                    <a:pt x="691352" y="157778"/>
                    <a:pt x="694358" y="153269"/>
                    <a:pt x="693433" y="148633"/>
                  </a:cubicBezTo>
                  <a:cubicBezTo>
                    <a:pt x="693270" y="147815"/>
                    <a:pt x="692988" y="147025"/>
                    <a:pt x="692596" y="146289"/>
                  </a:cubicBezTo>
                  <a:lnTo>
                    <a:pt x="664322" y="93113"/>
                  </a:lnTo>
                  <a:cubicBezTo>
                    <a:pt x="661976" y="88701"/>
                    <a:pt x="657092" y="86263"/>
                    <a:pt x="652158" y="87042"/>
                  </a:cubicBezTo>
                  <a:lnTo>
                    <a:pt x="606142" y="94304"/>
                  </a:lnTo>
                  <a:cubicBezTo>
                    <a:pt x="604260" y="94601"/>
                    <a:pt x="602333" y="94434"/>
                    <a:pt x="600529" y="93817"/>
                  </a:cubicBezTo>
                  <a:lnTo>
                    <a:pt x="548823" y="76127"/>
                  </a:lnTo>
                  <a:cubicBezTo>
                    <a:pt x="547051" y="75521"/>
                    <a:pt x="545160" y="75349"/>
                    <a:pt x="543308" y="75625"/>
                  </a:cubicBezTo>
                  <a:lnTo>
                    <a:pt x="482106" y="84749"/>
                  </a:lnTo>
                  <a:cubicBezTo>
                    <a:pt x="477987" y="85363"/>
                    <a:pt x="474504" y="88119"/>
                    <a:pt x="472958" y="91987"/>
                  </a:cubicBezTo>
                  <a:lnTo>
                    <a:pt x="441387" y="170962"/>
                  </a:lnTo>
                  <a:cubicBezTo>
                    <a:pt x="438985" y="176970"/>
                    <a:pt x="432170" y="179893"/>
                    <a:pt x="426165" y="177490"/>
                  </a:cubicBezTo>
                  <a:cubicBezTo>
                    <a:pt x="425642" y="177281"/>
                    <a:pt x="425136" y="177034"/>
                    <a:pt x="424649" y="176752"/>
                  </a:cubicBezTo>
                  <a:lnTo>
                    <a:pt x="411144" y="168935"/>
                  </a:lnTo>
                  <a:cubicBezTo>
                    <a:pt x="408957" y="167669"/>
                    <a:pt x="407238" y="165730"/>
                    <a:pt x="406244" y="163407"/>
                  </a:cubicBezTo>
                  <a:lnTo>
                    <a:pt x="368331" y="74860"/>
                  </a:lnTo>
                  <a:cubicBezTo>
                    <a:pt x="367580" y="73106"/>
                    <a:pt x="367268" y="71194"/>
                    <a:pt x="367424" y="69291"/>
                  </a:cubicBezTo>
                  <a:lnTo>
                    <a:pt x="372054" y="12673"/>
                  </a:lnTo>
                  <a:cubicBezTo>
                    <a:pt x="372582" y="6224"/>
                    <a:pt x="367784" y="567"/>
                    <a:pt x="361338" y="39"/>
                  </a:cubicBezTo>
                  <a:cubicBezTo>
                    <a:pt x="360579" y="-23"/>
                    <a:pt x="359814" y="-11"/>
                    <a:pt x="359057" y="75"/>
                  </a:cubicBezTo>
                  <a:lnTo>
                    <a:pt x="314828" y="5116"/>
                  </a:lnTo>
                  <a:cubicBezTo>
                    <a:pt x="310118" y="5653"/>
                    <a:pt x="306196" y="8978"/>
                    <a:pt x="304894" y="13538"/>
                  </a:cubicBezTo>
                  <a:lnTo>
                    <a:pt x="290694" y="63256"/>
                  </a:lnTo>
                  <a:cubicBezTo>
                    <a:pt x="289634" y="66966"/>
                    <a:pt x="290468" y="70961"/>
                    <a:pt x="292923" y="73936"/>
                  </a:cubicBezTo>
                  <a:lnTo>
                    <a:pt x="311693" y="96681"/>
                  </a:lnTo>
                  <a:cubicBezTo>
                    <a:pt x="315137" y="100854"/>
                    <a:pt x="315276" y="106844"/>
                    <a:pt x="312030" y="111173"/>
                  </a:cubicBezTo>
                  <a:lnTo>
                    <a:pt x="296608" y="131741"/>
                  </a:lnTo>
                  <a:cubicBezTo>
                    <a:pt x="293103" y="136415"/>
                    <a:pt x="286693" y="137791"/>
                    <a:pt x="281581" y="134968"/>
                  </a:cubicBezTo>
                  <a:lnTo>
                    <a:pt x="251979" y="118619"/>
                  </a:lnTo>
                  <a:cubicBezTo>
                    <a:pt x="248781" y="116853"/>
                    <a:pt x="246590" y="113695"/>
                    <a:pt x="246054" y="110080"/>
                  </a:cubicBezTo>
                  <a:lnTo>
                    <a:pt x="239377" y="65041"/>
                  </a:lnTo>
                  <a:lnTo>
                    <a:pt x="238050" y="65660"/>
                  </a:lnTo>
                  <a:lnTo>
                    <a:pt x="216102" y="89454"/>
                  </a:lnTo>
                  <a:lnTo>
                    <a:pt x="215034" y="90625"/>
                  </a:lnTo>
                  <a:lnTo>
                    <a:pt x="213492" y="90310"/>
                  </a:lnTo>
                  <a:lnTo>
                    <a:pt x="194884" y="86595"/>
                  </a:lnTo>
                  <a:lnTo>
                    <a:pt x="194728" y="86551"/>
                  </a:lnTo>
                  <a:lnTo>
                    <a:pt x="182250" y="83216"/>
                  </a:lnTo>
                  <a:cubicBezTo>
                    <a:pt x="176002" y="81545"/>
                    <a:pt x="169583" y="85260"/>
                    <a:pt x="167913" y="91512"/>
                  </a:cubicBezTo>
                  <a:cubicBezTo>
                    <a:pt x="167817" y="91873"/>
                    <a:pt x="167738" y="92239"/>
                    <a:pt x="167676" y="92607"/>
                  </a:cubicBezTo>
                  <a:lnTo>
                    <a:pt x="166580" y="99180"/>
                  </a:lnTo>
                  <a:lnTo>
                    <a:pt x="166446" y="100080"/>
                  </a:lnTo>
                  <a:lnTo>
                    <a:pt x="165815" y="100710"/>
                  </a:lnTo>
                  <a:lnTo>
                    <a:pt x="127585" y="138961"/>
                  </a:lnTo>
                  <a:cubicBezTo>
                    <a:pt x="126157" y="140390"/>
                    <a:pt x="125122" y="142165"/>
                    <a:pt x="124582" y="144112"/>
                  </a:cubicBezTo>
                  <a:lnTo>
                    <a:pt x="117953" y="168008"/>
                  </a:lnTo>
                  <a:cubicBezTo>
                    <a:pt x="117108" y="171053"/>
                    <a:pt x="117529" y="174311"/>
                    <a:pt x="119120" y="177042"/>
                  </a:cubicBezTo>
                  <a:lnTo>
                    <a:pt x="129051" y="194090"/>
                  </a:lnTo>
                  <a:lnTo>
                    <a:pt x="140200" y="212662"/>
                  </a:lnTo>
                  <a:lnTo>
                    <a:pt x="141279" y="214485"/>
                  </a:lnTo>
                  <a:lnTo>
                    <a:pt x="139806" y="216027"/>
                  </a:lnTo>
                  <a:lnTo>
                    <a:pt x="99871" y="257729"/>
                  </a:lnTo>
                  <a:cubicBezTo>
                    <a:pt x="98376" y="259290"/>
                    <a:pt x="97342" y="261234"/>
                    <a:pt x="96883" y="263347"/>
                  </a:cubicBezTo>
                  <a:lnTo>
                    <a:pt x="88461" y="302134"/>
                  </a:lnTo>
                  <a:lnTo>
                    <a:pt x="87979" y="304352"/>
                  </a:lnTo>
                  <a:lnTo>
                    <a:pt x="67958" y="304352"/>
                  </a:lnTo>
                  <a:cubicBezTo>
                    <a:pt x="64660" y="304352"/>
                    <a:pt x="61515" y="305744"/>
                    <a:pt x="59295" y="308185"/>
                  </a:cubicBezTo>
                  <a:lnTo>
                    <a:pt x="45016" y="323892"/>
                  </a:lnTo>
                  <a:lnTo>
                    <a:pt x="44904" y="324027"/>
                  </a:lnTo>
                  <a:lnTo>
                    <a:pt x="8871" y="365217"/>
                  </a:lnTo>
                  <a:cubicBezTo>
                    <a:pt x="7352" y="366954"/>
                    <a:pt x="6379" y="369101"/>
                    <a:pt x="6075" y="371389"/>
                  </a:cubicBezTo>
                  <a:lnTo>
                    <a:pt x="102" y="416307"/>
                  </a:lnTo>
                  <a:cubicBezTo>
                    <a:pt x="-345" y="419672"/>
                    <a:pt x="688" y="423065"/>
                    <a:pt x="2934" y="425609"/>
                  </a:cubicBezTo>
                  <a:lnTo>
                    <a:pt x="96640" y="531751"/>
                  </a:lnTo>
                  <a:cubicBezTo>
                    <a:pt x="96873" y="532016"/>
                    <a:pt x="97118" y="532269"/>
                    <a:pt x="97375" y="532512"/>
                  </a:cubicBezTo>
                  <a:lnTo>
                    <a:pt x="129394" y="562771"/>
                  </a:lnTo>
                  <a:cubicBezTo>
                    <a:pt x="129945" y="563291"/>
                    <a:pt x="130544" y="563756"/>
                    <a:pt x="131183" y="564161"/>
                  </a:cubicBezTo>
                  <a:lnTo>
                    <a:pt x="165321" y="585727"/>
                  </a:lnTo>
                  <a:lnTo>
                    <a:pt x="165682" y="585951"/>
                  </a:lnTo>
                  <a:lnTo>
                    <a:pt x="165929" y="586278"/>
                  </a:lnTo>
                  <a:lnTo>
                    <a:pt x="198976" y="624279"/>
                  </a:lnTo>
                  <a:cubicBezTo>
                    <a:pt x="201117" y="626740"/>
                    <a:pt x="204186" y="628197"/>
                    <a:pt x="207445" y="628299"/>
                  </a:cubicBezTo>
                  <a:lnTo>
                    <a:pt x="260619" y="629963"/>
                  </a:lnTo>
                  <a:lnTo>
                    <a:pt x="262463" y="630030"/>
                  </a:lnTo>
                  <a:lnTo>
                    <a:pt x="263149" y="631741"/>
                  </a:lnTo>
                  <a:lnTo>
                    <a:pt x="281717" y="678911"/>
                  </a:lnTo>
                  <a:cubicBezTo>
                    <a:pt x="284088" y="684932"/>
                    <a:pt x="290887" y="687891"/>
                    <a:pt x="296905" y="685519"/>
                  </a:cubicBezTo>
                  <a:cubicBezTo>
                    <a:pt x="297091" y="685446"/>
                    <a:pt x="297275" y="685368"/>
                    <a:pt x="297456" y="685285"/>
                  </a:cubicBezTo>
                  <a:lnTo>
                    <a:pt x="304021" y="682303"/>
                  </a:lnTo>
                  <a:lnTo>
                    <a:pt x="305010" y="681852"/>
                  </a:lnTo>
                  <a:lnTo>
                    <a:pt x="306045" y="682213"/>
                  </a:lnTo>
                  <a:lnTo>
                    <a:pt x="339536" y="693368"/>
                  </a:lnTo>
                  <a:lnTo>
                    <a:pt x="342281" y="694290"/>
                  </a:lnTo>
                  <a:lnTo>
                    <a:pt x="341269" y="697003"/>
                  </a:lnTo>
                  <a:lnTo>
                    <a:pt x="334691" y="714544"/>
                  </a:lnTo>
                  <a:cubicBezTo>
                    <a:pt x="332585" y="720159"/>
                    <a:pt x="335057" y="726459"/>
                    <a:pt x="340418" y="729141"/>
                  </a:cubicBezTo>
                  <a:lnTo>
                    <a:pt x="362216" y="740046"/>
                  </a:lnTo>
                  <a:lnTo>
                    <a:pt x="363768" y="740811"/>
                  </a:lnTo>
                  <a:lnTo>
                    <a:pt x="363768" y="760914"/>
                  </a:lnTo>
                  <a:cubicBezTo>
                    <a:pt x="363768" y="767386"/>
                    <a:pt x="369011" y="772632"/>
                    <a:pt x="375479" y="772632"/>
                  </a:cubicBezTo>
                  <a:cubicBezTo>
                    <a:pt x="376090" y="772632"/>
                    <a:pt x="376700" y="772584"/>
                    <a:pt x="377303" y="772489"/>
                  </a:cubicBezTo>
                  <a:lnTo>
                    <a:pt x="395875" y="769558"/>
                  </a:lnTo>
                  <a:lnTo>
                    <a:pt x="397450" y="769310"/>
                  </a:lnTo>
                  <a:lnTo>
                    <a:pt x="398463" y="770548"/>
                  </a:lnTo>
                  <a:lnTo>
                    <a:pt x="424495" y="802166"/>
                  </a:lnTo>
                  <a:lnTo>
                    <a:pt x="425057" y="802853"/>
                  </a:lnTo>
                  <a:lnTo>
                    <a:pt x="425147" y="803709"/>
                  </a:lnTo>
                  <a:lnTo>
                    <a:pt x="426486" y="819218"/>
                  </a:lnTo>
                  <a:cubicBezTo>
                    <a:pt x="427043" y="825665"/>
                    <a:pt x="432718" y="830440"/>
                    <a:pt x="439162" y="829883"/>
                  </a:cubicBezTo>
                  <a:cubicBezTo>
                    <a:pt x="441496" y="829681"/>
                    <a:pt x="443716" y="828784"/>
                    <a:pt x="445535" y="827306"/>
                  </a:cubicBezTo>
                  <a:lnTo>
                    <a:pt x="454048" y="820390"/>
                  </a:lnTo>
                  <a:lnTo>
                    <a:pt x="455320" y="819342"/>
                  </a:lnTo>
                  <a:lnTo>
                    <a:pt x="456860" y="819973"/>
                  </a:lnTo>
                  <a:lnTo>
                    <a:pt x="490090" y="833562"/>
                  </a:lnTo>
                  <a:cubicBezTo>
                    <a:pt x="493938" y="835136"/>
                    <a:pt x="498332" y="834550"/>
                    <a:pt x="501634" y="832023"/>
                  </a:cubicBezTo>
                  <a:lnTo>
                    <a:pt x="521271" y="816999"/>
                  </a:lnTo>
                  <a:cubicBezTo>
                    <a:pt x="524020" y="814896"/>
                    <a:pt x="525698" y="811683"/>
                    <a:pt x="525855" y="808224"/>
                  </a:cubicBezTo>
                  <a:lnTo>
                    <a:pt x="527408" y="774060"/>
                  </a:lnTo>
                  <a:lnTo>
                    <a:pt x="527475" y="772778"/>
                  </a:lnTo>
                  <a:lnTo>
                    <a:pt x="528465" y="771989"/>
                  </a:lnTo>
                  <a:lnTo>
                    <a:pt x="610396" y="706743"/>
                  </a:lnTo>
                  <a:cubicBezTo>
                    <a:pt x="614725" y="703296"/>
                    <a:pt x="616052" y="697287"/>
                    <a:pt x="613578" y="692336"/>
                  </a:cubicBezTo>
                  <a:lnTo>
                    <a:pt x="600282" y="665731"/>
                  </a:lnTo>
                  <a:cubicBezTo>
                    <a:pt x="597675" y="660515"/>
                    <a:pt x="591631" y="658011"/>
                    <a:pt x="586101" y="659856"/>
                  </a:cubicBezTo>
                  <a:lnTo>
                    <a:pt x="562888" y="667606"/>
                  </a:lnTo>
                  <a:cubicBezTo>
                    <a:pt x="560822" y="668295"/>
                    <a:pt x="558990" y="669547"/>
                    <a:pt x="557596" y="671221"/>
                  </a:cubicBezTo>
                  <a:lnTo>
                    <a:pt x="541650" y="690374"/>
                  </a:lnTo>
                  <a:lnTo>
                    <a:pt x="540323" y="691961"/>
                  </a:lnTo>
                  <a:lnTo>
                    <a:pt x="538433" y="691172"/>
                  </a:lnTo>
                  <a:lnTo>
                    <a:pt x="493794" y="672556"/>
                  </a:lnTo>
                  <a:lnTo>
                    <a:pt x="491948" y="671790"/>
                  </a:lnTo>
                  <a:lnTo>
                    <a:pt x="492084" y="669809"/>
                  </a:lnTo>
                  <a:lnTo>
                    <a:pt x="493940" y="640037"/>
                  </a:lnTo>
                  <a:lnTo>
                    <a:pt x="493996" y="639204"/>
                  </a:lnTo>
                  <a:lnTo>
                    <a:pt x="494514" y="638518"/>
                  </a:lnTo>
                  <a:lnTo>
                    <a:pt x="529838" y="591997"/>
                  </a:lnTo>
                  <a:lnTo>
                    <a:pt x="530648" y="590950"/>
                  </a:lnTo>
                  <a:lnTo>
                    <a:pt x="531953" y="590883"/>
                  </a:lnTo>
                  <a:lnTo>
                    <a:pt x="561464" y="589657"/>
                  </a:lnTo>
                  <a:cubicBezTo>
                    <a:pt x="567926" y="589388"/>
                    <a:pt x="572947" y="583929"/>
                    <a:pt x="572678" y="577463"/>
                  </a:cubicBezTo>
                  <a:cubicBezTo>
                    <a:pt x="572672" y="577299"/>
                    <a:pt x="572661" y="577135"/>
                    <a:pt x="572648" y="576972"/>
                  </a:cubicBezTo>
                  <a:lnTo>
                    <a:pt x="572254" y="572268"/>
                  </a:lnTo>
                  <a:cubicBezTo>
                    <a:pt x="572148" y="570999"/>
                    <a:pt x="571760" y="569769"/>
                    <a:pt x="571118" y="568669"/>
                  </a:cubicBezTo>
                  <a:lnTo>
                    <a:pt x="559403" y="548572"/>
                  </a:lnTo>
                  <a:lnTo>
                    <a:pt x="558300" y="546703"/>
                  </a:lnTo>
                  <a:lnTo>
                    <a:pt x="559830" y="545184"/>
                  </a:lnTo>
                  <a:lnTo>
                    <a:pt x="584714" y="520276"/>
                  </a:lnTo>
                  <a:cubicBezTo>
                    <a:pt x="586301" y="518687"/>
                    <a:pt x="587398" y="516676"/>
                    <a:pt x="587875" y="514481"/>
                  </a:cubicBezTo>
                  <a:lnTo>
                    <a:pt x="595039" y="481510"/>
                  </a:lnTo>
                  <a:cubicBezTo>
                    <a:pt x="595677" y="478576"/>
                    <a:pt x="595164" y="475508"/>
                    <a:pt x="593606" y="472941"/>
                  </a:cubicBezTo>
                  <a:lnTo>
                    <a:pt x="565003" y="425804"/>
                  </a:lnTo>
                  <a:lnTo>
                    <a:pt x="564081" y="424273"/>
                  </a:lnTo>
                  <a:lnTo>
                    <a:pt x="565048" y="422798"/>
                  </a:lnTo>
                  <a:lnTo>
                    <a:pt x="579931" y="400478"/>
                  </a:lnTo>
                  <a:lnTo>
                    <a:pt x="581607" y="397979"/>
                  </a:lnTo>
                  <a:lnTo>
                    <a:pt x="583970" y="399803"/>
                  </a:lnTo>
                  <a:lnTo>
                    <a:pt x="697425" y="487261"/>
                  </a:lnTo>
                  <a:lnTo>
                    <a:pt x="698223" y="487891"/>
                  </a:lnTo>
                  <a:lnTo>
                    <a:pt x="698448" y="488882"/>
                  </a:lnTo>
                  <a:lnTo>
                    <a:pt x="703252" y="510512"/>
                  </a:lnTo>
                  <a:cubicBezTo>
                    <a:pt x="704483" y="516051"/>
                    <a:pt x="709503" y="519913"/>
                    <a:pt x="715170" y="519677"/>
                  </a:cubicBezTo>
                  <a:lnTo>
                    <a:pt x="747688" y="518327"/>
                  </a:lnTo>
                  <a:lnTo>
                    <a:pt x="748544" y="518282"/>
                  </a:lnTo>
                  <a:lnTo>
                    <a:pt x="749298" y="518755"/>
                  </a:lnTo>
                  <a:lnTo>
                    <a:pt x="788354" y="543766"/>
                  </a:lnTo>
                  <a:cubicBezTo>
                    <a:pt x="792045" y="546130"/>
                    <a:pt x="796746" y="546234"/>
                    <a:pt x="800538" y="544036"/>
                  </a:cubicBezTo>
                  <a:lnTo>
                    <a:pt x="818862" y="533414"/>
                  </a:lnTo>
                  <a:cubicBezTo>
                    <a:pt x="823338" y="530820"/>
                    <a:pt x="825582" y="525595"/>
                    <a:pt x="824384" y="520561"/>
                  </a:cubicBezTo>
                  <a:lnTo>
                    <a:pt x="817583" y="491989"/>
                  </a:lnTo>
                  <a:lnTo>
                    <a:pt x="817347" y="490953"/>
                  </a:lnTo>
                  <a:lnTo>
                    <a:pt x="817854" y="490019"/>
                  </a:lnTo>
                  <a:lnTo>
                    <a:pt x="826810" y="473383"/>
                  </a:lnTo>
                  <a:cubicBezTo>
                    <a:pt x="828835" y="469620"/>
                    <a:pt x="828652" y="465052"/>
                    <a:pt x="826332" y="461463"/>
                  </a:cubicBezTo>
                  <a:lnTo>
                    <a:pt x="810541" y="437038"/>
                  </a:lnTo>
                  <a:lnTo>
                    <a:pt x="809450" y="435372"/>
                  </a:lnTo>
                  <a:lnTo>
                    <a:pt x="810665" y="433818"/>
                  </a:lnTo>
                  <a:lnTo>
                    <a:pt x="861844" y="367740"/>
                  </a:lnTo>
                  <a:cubicBezTo>
                    <a:pt x="864959" y="363719"/>
                    <a:pt x="865124" y="358145"/>
                    <a:pt x="862252" y="353946"/>
                  </a:cubicBezTo>
                  <a:lnTo>
                    <a:pt x="847741" y="332727"/>
                  </a:lnTo>
                  <a:cubicBezTo>
                    <a:pt x="845847" y="329958"/>
                    <a:pt x="842858" y="328134"/>
                    <a:pt x="839531" y="327717"/>
                  </a:cubicBezTo>
                  <a:lnTo>
                    <a:pt x="801384" y="322936"/>
                  </a:lnTo>
                  <a:lnTo>
                    <a:pt x="800101" y="322767"/>
                  </a:lnTo>
                  <a:lnTo>
                    <a:pt x="799393" y="321709"/>
                  </a:lnTo>
                  <a:lnTo>
                    <a:pt x="751030" y="249131"/>
                  </a:lnTo>
                  <a:lnTo>
                    <a:pt x="750738" y="248681"/>
                  </a:lnTo>
                  <a:lnTo>
                    <a:pt x="750625" y="248095"/>
                  </a:lnTo>
                  <a:lnTo>
                    <a:pt x="734245" y="16068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3" name="Полилиния: фигура 163">
              <a:extLst>
                <a:ext uri="{FF2B5EF4-FFF2-40B4-BE49-F238E27FC236}">
                  <a16:creationId xmlns:a16="http://schemas.microsoft.com/office/drawing/2014/main" id="{BEEB26A1-1587-B3E8-3D95-6022913D1FF0}"/>
                </a:ext>
              </a:extLst>
            </p:cNvPr>
            <p:cNvSpPr/>
            <p:nvPr/>
          </p:nvSpPr>
          <p:spPr>
            <a:xfrm rot="193056">
              <a:off x="8794391" y="3423521"/>
              <a:ext cx="177507" cy="105607"/>
            </a:xfrm>
            <a:custGeom>
              <a:avLst/>
              <a:gdLst>
                <a:gd name="connsiteX0" fmla="*/ 0 w 475281"/>
                <a:gd name="connsiteY0" fmla="*/ 72463 h 282764"/>
                <a:gd name="connsiteX1" fmla="*/ 43813 w 475281"/>
                <a:gd name="connsiteY1" fmla="*/ 95776 h 282764"/>
                <a:gd name="connsiteX2" fmla="*/ 53019 w 475281"/>
                <a:gd name="connsiteY2" fmla="*/ 96545 h 282764"/>
                <a:gd name="connsiteX3" fmla="*/ 73125 w 475281"/>
                <a:gd name="connsiteY3" fmla="*/ 89831 h 282764"/>
                <a:gd name="connsiteX4" fmla="*/ 74676 w 475281"/>
                <a:gd name="connsiteY4" fmla="*/ 89313 h 282764"/>
                <a:gd name="connsiteX5" fmla="*/ 75880 w 475281"/>
                <a:gd name="connsiteY5" fmla="*/ 90405 h 282764"/>
                <a:gd name="connsiteX6" fmla="*/ 93238 w 475281"/>
                <a:gd name="connsiteY6" fmla="*/ 106028 h 282764"/>
                <a:gd name="connsiteX7" fmla="*/ 94094 w 475281"/>
                <a:gd name="connsiteY7" fmla="*/ 106805 h 282764"/>
                <a:gd name="connsiteX8" fmla="*/ 94161 w 475281"/>
                <a:gd name="connsiteY8" fmla="*/ 107965 h 282764"/>
                <a:gd name="connsiteX9" fmla="*/ 95445 w 475281"/>
                <a:gd name="connsiteY9" fmla="*/ 131180 h 282764"/>
                <a:gd name="connsiteX10" fmla="*/ 101495 w 475281"/>
                <a:gd name="connsiteY10" fmla="*/ 140800 h 282764"/>
                <a:gd name="connsiteX11" fmla="*/ 129171 w 475281"/>
                <a:gd name="connsiteY11" fmla="*/ 156027 h 282764"/>
                <a:gd name="connsiteX12" fmla="*/ 130768 w 475281"/>
                <a:gd name="connsiteY12" fmla="*/ 156905 h 282764"/>
                <a:gd name="connsiteX13" fmla="*/ 130610 w 475281"/>
                <a:gd name="connsiteY13" fmla="*/ 158706 h 282764"/>
                <a:gd name="connsiteX14" fmla="*/ 125522 w 475281"/>
                <a:gd name="connsiteY14" fmla="*/ 219506 h 282764"/>
                <a:gd name="connsiteX15" fmla="*/ 136214 w 475281"/>
                <a:gd name="connsiteY15" fmla="*/ 232160 h 282764"/>
                <a:gd name="connsiteX16" fmla="*/ 137094 w 475281"/>
                <a:gd name="connsiteY16" fmla="*/ 232200 h 282764"/>
                <a:gd name="connsiteX17" fmla="*/ 220364 w 475281"/>
                <a:gd name="connsiteY17" fmla="*/ 232898 h 282764"/>
                <a:gd name="connsiteX18" fmla="*/ 226955 w 475281"/>
                <a:gd name="connsiteY18" fmla="*/ 230933 h 282764"/>
                <a:gd name="connsiteX19" fmla="*/ 236189 w 475281"/>
                <a:gd name="connsiteY19" fmla="*/ 224778 h 282764"/>
                <a:gd name="connsiteX20" fmla="*/ 236921 w 475281"/>
                <a:gd name="connsiteY20" fmla="*/ 224284 h 282764"/>
                <a:gd name="connsiteX21" fmla="*/ 237810 w 475281"/>
                <a:gd name="connsiteY21" fmla="*/ 224305 h 282764"/>
                <a:gd name="connsiteX22" fmla="*/ 270536 w 475281"/>
                <a:gd name="connsiteY22" fmla="*/ 225184 h 282764"/>
                <a:gd name="connsiteX23" fmla="*/ 272470 w 475281"/>
                <a:gd name="connsiteY23" fmla="*/ 225229 h 282764"/>
                <a:gd name="connsiteX24" fmla="*/ 273123 w 475281"/>
                <a:gd name="connsiteY24" fmla="*/ 227029 h 282764"/>
                <a:gd name="connsiteX25" fmla="*/ 280495 w 475281"/>
                <a:gd name="connsiteY25" fmla="*/ 247839 h 282764"/>
                <a:gd name="connsiteX26" fmla="*/ 286839 w 475281"/>
                <a:gd name="connsiteY26" fmla="*/ 254660 h 282764"/>
                <a:gd name="connsiteX27" fmla="*/ 308627 w 475281"/>
                <a:gd name="connsiteY27" fmla="*/ 264197 h 282764"/>
                <a:gd name="connsiteX28" fmla="*/ 309134 w 475281"/>
                <a:gd name="connsiteY28" fmla="*/ 264422 h 282764"/>
                <a:gd name="connsiteX29" fmla="*/ 309505 w 475281"/>
                <a:gd name="connsiteY29" fmla="*/ 264805 h 282764"/>
                <a:gd name="connsiteX30" fmla="*/ 323715 w 475281"/>
                <a:gd name="connsiteY30" fmla="*/ 279263 h 282764"/>
                <a:gd name="connsiteX31" fmla="*/ 340276 w 475281"/>
                <a:gd name="connsiteY31" fmla="*/ 279403 h 282764"/>
                <a:gd name="connsiteX32" fmla="*/ 340422 w 475281"/>
                <a:gd name="connsiteY32" fmla="*/ 279256 h 282764"/>
                <a:gd name="connsiteX33" fmla="*/ 368825 w 475281"/>
                <a:gd name="connsiteY33" fmla="*/ 250307 h 282764"/>
                <a:gd name="connsiteX34" fmla="*/ 369668 w 475281"/>
                <a:gd name="connsiteY34" fmla="*/ 249452 h 282764"/>
                <a:gd name="connsiteX35" fmla="*/ 370862 w 475281"/>
                <a:gd name="connsiteY35" fmla="*/ 249474 h 282764"/>
                <a:gd name="connsiteX36" fmla="*/ 448528 w 475281"/>
                <a:gd name="connsiteY36" fmla="*/ 250943 h 282764"/>
                <a:gd name="connsiteX37" fmla="*/ 460455 w 475281"/>
                <a:gd name="connsiteY37" fmla="*/ 239570 h 282764"/>
                <a:gd name="connsiteX38" fmla="*/ 461760 w 475281"/>
                <a:gd name="connsiteY38" fmla="*/ 194883 h 282764"/>
                <a:gd name="connsiteX39" fmla="*/ 461793 w 475281"/>
                <a:gd name="connsiteY39" fmla="*/ 193847 h 282764"/>
                <a:gd name="connsiteX40" fmla="*/ 462491 w 475281"/>
                <a:gd name="connsiteY40" fmla="*/ 193060 h 282764"/>
                <a:gd name="connsiteX41" fmla="*/ 472202 w 475281"/>
                <a:gd name="connsiteY41" fmla="*/ 182465 h 282764"/>
                <a:gd name="connsiteX42" fmla="*/ 471851 w 475281"/>
                <a:gd name="connsiteY42" fmla="*/ 166260 h 282764"/>
                <a:gd name="connsiteX43" fmla="*/ 464918 w 475281"/>
                <a:gd name="connsiteY43" fmla="*/ 159323 h 282764"/>
                <a:gd name="connsiteX44" fmla="*/ 453797 w 475281"/>
                <a:gd name="connsiteY44" fmla="*/ 156241 h 282764"/>
                <a:gd name="connsiteX45" fmla="*/ 413160 w 475281"/>
                <a:gd name="connsiteY45" fmla="*/ 166406 h 282764"/>
                <a:gd name="connsiteX46" fmla="*/ 412069 w 475281"/>
                <a:gd name="connsiteY46" fmla="*/ 166687 h 282764"/>
                <a:gd name="connsiteX47" fmla="*/ 411080 w 475281"/>
                <a:gd name="connsiteY47" fmla="*/ 166101 h 282764"/>
                <a:gd name="connsiteX48" fmla="*/ 339902 w 475281"/>
                <a:gd name="connsiteY48" fmla="*/ 124421 h 282764"/>
                <a:gd name="connsiteX49" fmla="*/ 339237 w 475281"/>
                <a:gd name="connsiteY49" fmla="*/ 124027 h 282764"/>
                <a:gd name="connsiteX50" fmla="*/ 338867 w 475281"/>
                <a:gd name="connsiteY50" fmla="*/ 123341 h 282764"/>
                <a:gd name="connsiteX51" fmla="*/ 297350 w 475281"/>
                <a:gd name="connsiteY51" fmla="*/ 46919 h 282764"/>
                <a:gd name="connsiteX52" fmla="*/ 293126 w 475281"/>
                <a:gd name="connsiteY52" fmla="*/ 42491 h 282764"/>
                <a:gd name="connsiteX53" fmla="*/ 233635 w 475281"/>
                <a:gd name="connsiteY53" fmla="*/ 6454 h 282764"/>
                <a:gd name="connsiteX54" fmla="*/ 228175 w 475281"/>
                <a:gd name="connsiteY54" fmla="*/ 4776 h 282764"/>
                <a:gd name="connsiteX55" fmla="*/ 136117 w 475281"/>
                <a:gd name="connsiteY55" fmla="*/ 16 h 282764"/>
                <a:gd name="connsiteX56" fmla="*/ 128797 w 475281"/>
                <a:gd name="connsiteY56" fmla="*/ 2118 h 282764"/>
                <a:gd name="connsiteX57" fmla="*/ 98166 w 475281"/>
                <a:gd name="connsiteY57" fmla="*/ 23569 h 282764"/>
                <a:gd name="connsiteX58" fmla="*/ 97513 w 475281"/>
                <a:gd name="connsiteY58" fmla="*/ 24041 h 282764"/>
                <a:gd name="connsiteX59" fmla="*/ 96703 w 475281"/>
                <a:gd name="connsiteY59" fmla="*/ 24086 h 282764"/>
                <a:gd name="connsiteX60" fmla="*/ 64324 w 475281"/>
                <a:gd name="connsiteY60" fmla="*/ 25489 h 282764"/>
                <a:gd name="connsiteX61" fmla="*/ 54952 w 475281"/>
                <a:gd name="connsiteY61" fmla="*/ 30902 h 282764"/>
                <a:gd name="connsiteX62" fmla="*/ 46856 w 475281"/>
                <a:gd name="connsiteY62" fmla="*/ 43626 h 282764"/>
                <a:gd name="connsiteX63" fmla="*/ 46506 w 475281"/>
                <a:gd name="connsiteY63" fmla="*/ 44167 h 282764"/>
                <a:gd name="connsiteX64" fmla="*/ 45944 w 475281"/>
                <a:gd name="connsiteY64" fmla="*/ 44516 h 282764"/>
                <a:gd name="connsiteX65" fmla="*/ 0 w 475281"/>
                <a:gd name="connsiteY65" fmla="*/ 72465 h 28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5281" h="282764">
                  <a:moveTo>
                    <a:pt x="0" y="72463"/>
                  </a:moveTo>
                  <a:lnTo>
                    <a:pt x="43813" y="95776"/>
                  </a:lnTo>
                  <a:cubicBezTo>
                    <a:pt x="46646" y="97284"/>
                    <a:pt x="49975" y="97562"/>
                    <a:pt x="53019" y="96545"/>
                  </a:cubicBezTo>
                  <a:lnTo>
                    <a:pt x="73125" y="89831"/>
                  </a:lnTo>
                  <a:lnTo>
                    <a:pt x="74676" y="89313"/>
                  </a:lnTo>
                  <a:lnTo>
                    <a:pt x="75880" y="90405"/>
                  </a:lnTo>
                  <a:lnTo>
                    <a:pt x="93238" y="106028"/>
                  </a:lnTo>
                  <a:lnTo>
                    <a:pt x="94094" y="106805"/>
                  </a:lnTo>
                  <a:lnTo>
                    <a:pt x="94161" y="107965"/>
                  </a:lnTo>
                  <a:lnTo>
                    <a:pt x="95445" y="131180"/>
                  </a:lnTo>
                  <a:cubicBezTo>
                    <a:pt x="95668" y="135216"/>
                    <a:pt x="97955" y="138852"/>
                    <a:pt x="101495" y="140800"/>
                  </a:cubicBezTo>
                  <a:lnTo>
                    <a:pt x="129171" y="156027"/>
                  </a:lnTo>
                  <a:lnTo>
                    <a:pt x="130768" y="156905"/>
                  </a:lnTo>
                  <a:lnTo>
                    <a:pt x="130610" y="158706"/>
                  </a:lnTo>
                  <a:lnTo>
                    <a:pt x="125522" y="219506"/>
                  </a:lnTo>
                  <a:cubicBezTo>
                    <a:pt x="124982" y="225954"/>
                    <a:pt x="129769" y="231620"/>
                    <a:pt x="136214" y="232160"/>
                  </a:cubicBezTo>
                  <a:cubicBezTo>
                    <a:pt x="136507" y="232185"/>
                    <a:pt x="136800" y="232198"/>
                    <a:pt x="137094" y="232200"/>
                  </a:cubicBezTo>
                  <a:lnTo>
                    <a:pt x="220364" y="232898"/>
                  </a:lnTo>
                  <a:cubicBezTo>
                    <a:pt x="222708" y="232918"/>
                    <a:pt x="225004" y="232233"/>
                    <a:pt x="226955" y="230933"/>
                  </a:cubicBezTo>
                  <a:lnTo>
                    <a:pt x="236189" y="224778"/>
                  </a:lnTo>
                  <a:lnTo>
                    <a:pt x="236921" y="224284"/>
                  </a:lnTo>
                  <a:lnTo>
                    <a:pt x="237810" y="224305"/>
                  </a:lnTo>
                  <a:lnTo>
                    <a:pt x="270536" y="225184"/>
                  </a:lnTo>
                  <a:lnTo>
                    <a:pt x="272470" y="225229"/>
                  </a:lnTo>
                  <a:lnTo>
                    <a:pt x="273123" y="227029"/>
                  </a:lnTo>
                  <a:lnTo>
                    <a:pt x="280495" y="247839"/>
                  </a:lnTo>
                  <a:cubicBezTo>
                    <a:pt x="281577" y="250893"/>
                    <a:pt x="283873" y="253362"/>
                    <a:pt x="286839" y="254660"/>
                  </a:cubicBezTo>
                  <a:lnTo>
                    <a:pt x="308627" y="264197"/>
                  </a:lnTo>
                  <a:lnTo>
                    <a:pt x="309134" y="264422"/>
                  </a:lnTo>
                  <a:lnTo>
                    <a:pt x="309505" y="264805"/>
                  </a:lnTo>
                  <a:lnTo>
                    <a:pt x="323715" y="279263"/>
                  </a:lnTo>
                  <a:cubicBezTo>
                    <a:pt x="328250" y="283877"/>
                    <a:pt x="335664" y="283940"/>
                    <a:pt x="340276" y="279403"/>
                  </a:cubicBezTo>
                  <a:cubicBezTo>
                    <a:pt x="340325" y="279354"/>
                    <a:pt x="340374" y="279306"/>
                    <a:pt x="340422" y="279256"/>
                  </a:cubicBezTo>
                  <a:lnTo>
                    <a:pt x="368825" y="250307"/>
                  </a:lnTo>
                  <a:lnTo>
                    <a:pt x="369668" y="249452"/>
                  </a:lnTo>
                  <a:lnTo>
                    <a:pt x="370862" y="249474"/>
                  </a:lnTo>
                  <a:lnTo>
                    <a:pt x="448528" y="250943"/>
                  </a:lnTo>
                  <a:cubicBezTo>
                    <a:pt x="454948" y="251064"/>
                    <a:pt x="460268" y="245991"/>
                    <a:pt x="460455" y="239570"/>
                  </a:cubicBezTo>
                  <a:lnTo>
                    <a:pt x="461760" y="194883"/>
                  </a:lnTo>
                  <a:lnTo>
                    <a:pt x="461793" y="193847"/>
                  </a:lnTo>
                  <a:lnTo>
                    <a:pt x="462491" y="193060"/>
                  </a:lnTo>
                  <a:lnTo>
                    <a:pt x="472202" y="182465"/>
                  </a:lnTo>
                  <a:cubicBezTo>
                    <a:pt x="476440" y="177841"/>
                    <a:pt x="476285" y="170697"/>
                    <a:pt x="471851" y="166260"/>
                  </a:cubicBezTo>
                  <a:lnTo>
                    <a:pt x="464918" y="159323"/>
                  </a:lnTo>
                  <a:cubicBezTo>
                    <a:pt x="462010" y="156413"/>
                    <a:pt x="457788" y="155243"/>
                    <a:pt x="453797" y="156241"/>
                  </a:cubicBezTo>
                  <a:lnTo>
                    <a:pt x="413160" y="166406"/>
                  </a:lnTo>
                  <a:lnTo>
                    <a:pt x="412069" y="166687"/>
                  </a:lnTo>
                  <a:lnTo>
                    <a:pt x="411080" y="166101"/>
                  </a:lnTo>
                  <a:lnTo>
                    <a:pt x="339902" y="124421"/>
                  </a:lnTo>
                  <a:lnTo>
                    <a:pt x="339237" y="124027"/>
                  </a:lnTo>
                  <a:lnTo>
                    <a:pt x="338867" y="123341"/>
                  </a:lnTo>
                  <a:lnTo>
                    <a:pt x="297350" y="46919"/>
                  </a:lnTo>
                  <a:cubicBezTo>
                    <a:pt x="296359" y="45094"/>
                    <a:pt x="294901" y="43566"/>
                    <a:pt x="293126" y="42491"/>
                  </a:cubicBezTo>
                  <a:lnTo>
                    <a:pt x="233635" y="6454"/>
                  </a:lnTo>
                  <a:cubicBezTo>
                    <a:pt x="231982" y="5453"/>
                    <a:pt x="230106" y="4876"/>
                    <a:pt x="228175" y="4776"/>
                  </a:cubicBezTo>
                  <a:lnTo>
                    <a:pt x="136117" y="16"/>
                  </a:lnTo>
                  <a:cubicBezTo>
                    <a:pt x="133511" y="-119"/>
                    <a:pt x="130935" y="621"/>
                    <a:pt x="128797" y="2118"/>
                  </a:cubicBezTo>
                  <a:lnTo>
                    <a:pt x="98166" y="23569"/>
                  </a:lnTo>
                  <a:lnTo>
                    <a:pt x="97513" y="24041"/>
                  </a:lnTo>
                  <a:lnTo>
                    <a:pt x="96703" y="24086"/>
                  </a:lnTo>
                  <a:lnTo>
                    <a:pt x="64324" y="25489"/>
                  </a:lnTo>
                  <a:cubicBezTo>
                    <a:pt x="60505" y="25654"/>
                    <a:pt x="57006" y="27675"/>
                    <a:pt x="54952" y="30902"/>
                  </a:cubicBezTo>
                  <a:lnTo>
                    <a:pt x="46856" y="43626"/>
                  </a:lnTo>
                  <a:lnTo>
                    <a:pt x="46506" y="44167"/>
                  </a:lnTo>
                  <a:lnTo>
                    <a:pt x="45944" y="44516"/>
                  </a:lnTo>
                  <a:lnTo>
                    <a:pt x="0" y="7246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180000" tIns="0" rIns="0" bIns="180000" rtlCol="0" anchor="ctr"/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grpSp>
          <p:nvGrpSpPr>
            <p:cNvPr id="454" name="Группа 164">
              <a:extLst>
                <a:ext uri="{FF2B5EF4-FFF2-40B4-BE49-F238E27FC236}">
                  <a16:creationId xmlns:a16="http://schemas.microsoft.com/office/drawing/2014/main" id="{C5E18A44-9CA1-8C54-9836-4CDB156CB83B}"/>
                </a:ext>
              </a:extLst>
            </p:cNvPr>
            <p:cNvGrpSpPr/>
            <p:nvPr/>
          </p:nvGrpSpPr>
          <p:grpSpPr>
            <a:xfrm rot="193056">
              <a:off x="9436653" y="2787823"/>
              <a:ext cx="409901" cy="457282"/>
              <a:chOff x="3442454" y="1351227"/>
              <a:chExt cx="1097518" cy="1224384"/>
            </a:xfrm>
            <a:solidFill>
              <a:srgbClr val="69B3E7">
                <a:alpha val="30000"/>
              </a:srgbClr>
            </a:solidFill>
          </p:grpSpPr>
          <p:grpSp>
            <p:nvGrpSpPr>
              <p:cNvPr id="513" name="Группа 223">
                <a:extLst>
                  <a:ext uri="{FF2B5EF4-FFF2-40B4-BE49-F238E27FC236}">
                    <a16:creationId xmlns:a16="http://schemas.microsoft.com/office/drawing/2014/main" id="{2DFA9A43-6B53-19A9-66C6-9C7D9AF1709B}"/>
                  </a:ext>
                </a:extLst>
              </p:cNvPr>
              <p:cNvGrpSpPr/>
              <p:nvPr/>
            </p:nvGrpSpPr>
            <p:grpSpPr>
              <a:xfrm>
                <a:off x="3442454" y="2034596"/>
                <a:ext cx="877567" cy="541015"/>
                <a:chOff x="3442454" y="2034596"/>
                <a:chExt cx="877567" cy="541015"/>
              </a:xfrm>
              <a:grpFill/>
            </p:grpSpPr>
            <p:sp>
              <p:nvSpPr>
                <p:cNvPr id="530" name="Полилиния: фигура 240">
                  <a:extLst>
                    <a:ext uri="{FF2B5EF4-FFF2-40B4-BE49-F238E27FC236}">
                      <a16:creationId xmlns:a16="http://schemas.microsoft.com/office/drawing/2014/main" id="{DFDBB041-9CD0-EF2D-3E47-E368F626A366}"/>
                    </a:ext>
                  </a:extLst>
                </p:cNvPr>
                <p:cNvSpPr/>
                <p:nvPr/>
              </p:nvSpPr>
              <p:spPr>
                <a:xfrm>
                  <a:off x="3442454" y="2393303"/>
                  <a:ext cx="22087" cy="48633"/>
                </a:xfrm>
                <a:custGeom>
                  <a:avLst/>
                  <a:gdLst>
                    <a:gd name="connsiteX0" fmla="*/ 2738 w 22087"/>
                    <a:gd name="connsiteY0" fmla="*/ 48634 h 48633"/>
                    <a:gd name="connsiteX1" fmla="*/ 17265 w 22087"/>
                    <a:gd name="connsiteY1" fmla="*/ 38063 h 48633"/>
                    <a:gd name="connsiteX2" fmla="*/ 22088 w 22087"/>
                    <a:gd name="connsiteY2" fmla="*/ 28587 h 48633"/>
                    <a:gd name="connsiteX3" fmla="*/ 22087 w 22087"/>
                    <a:gd name="connsiteY3" fmla="*/ 9711 h 48633"/>
                    <a:gd name="connsiteX4" fmla="*/ 15456 w 22087"/>
                    <a:gd name="connsiteY4" fmla="*/ 1370 h 48633"/>
                    <a:gd name="connsiteX5" fmla="*/ 10479 w 22087"/>
                    <a:gd name="connsiteY5" fmla="*/ 221 h 48633"/>
                    <a:gd name="connsiteX6" fmla="*/ 219 w 22087"/>
                    <a:gd name="connsiteY6" fmla="*/ 6637 h 48633"/>
                    <a:gd name="connsiteX7" fmla="*/ 20 w 22087"/>
                    <a:gd name="connsiteY7" fmla="*/ 9150 h 48633"/>
                    <a:gd name="connsiteX8" fmla="*/ 2737 w 22087"/>
                    <a:gd name="connsiteY8" fmla="*/ 48634 h 48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087" h="48633">
                      <a:moveTo>
                        <a:pt x="2738" y="48634"/>
                      </a:moveTo>
                      <a:lnTo>
                        <a:pt x="17265" y="38063"/>
                      </a:lnTo>
                      <a:cubicBezTo>
                        <a:pt x="20295" y="35858"/>
                        <a:pt x="22088" y="32335"/>
                        <a:pt x="22088" y="28587"/>
                      </a:cubicBezTo>
                      <a:lnTo>
                        <a:pt x="22087" y="9711"/>
                      </a:lnTo>
                      <a:cubicBezTo>
                        <a:pt x="22087" y="5725"/>
                        <a:pt x="19338" y="2267"/>
                        <a:pt x="15456" y="1370"/>
                      </a:cubicBezTo>
                      <a:lnTo>
                        <a:pt x="10479" y="221"/>
                      </a:lnTo>
                      <a:cubicBezTo>
                        <a:pt x="5875" y="-842"/>
                        <a:pt x="1282" y="2030"/>
                        <a:pt x="219" y="6637"/>
                      </a:cubicBezTo>
                      <a:cubicBezTo>
                        <a:pt x="29" y="7460"/>
                        <a:pt x="-38" y="8307"/>
                        <a:pt x="20" y="9150"/>
                      </a:cubicBezTo>
                      <a:lnTo>
                        <a:pt x="2737" y="48634"/>
                      </a:lnTo>
                      <a:close/>
                    </a:path>
                  </a:pathLst>
                </a:custGeom>
                <a:grpFill/>
                <a:ln w="115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2000"/>
                </a:p>
              </p:txBody>
            </p:sp>
            <p:sp>
              <p:nvSpPr>
                <p:cNvPr id="531" name="Полилиния: фигура 241">
                  <a:extLst>
                    <a:ext uri="{FF2B5EF4-FFF2-40B4-BE49-F238E27FC236}">
                      <a16:creationId xmlns:a16="http://schemas.microsoft.com/office/drawing/2014/main" id="{A0D46705-E11C-2E18-5215-CB045E686AF6}"/>
                    </a:ext>
                  </a:extLst>
                </p:cNvPr>
                <p:cNvSpPr/>
                <p:nvPr/>
              </p:nvSpPr>
              <p:spPr>
                <a:xfrm>
                  <a:off x="3448947" y="2034596"/>
                  <a:ext cx="871074" cy="541015"/>
                </a:xfrm>
                <a:custGeom>
                  <a:avLst/>
                  <a:gdLst>
                    <a:gd name="connsiteX0" fmla="*/ 110522 w 871074"/>
                    <a:gd name="connsiteY0" fmla="*/ 541015 h 541015"/>
                    <a:gd name="connsiteX1" fmla="*/ 124533 w 871074"/>
                    <a:gd name="connsiteY1" fmla="*/ 407917 h 541015"/>
                    <a:gd name="connsiteX2" fmla="*/ 124712 w 871074"/>
                    <a:gd name="connsiteY2" fmla="*/ 406772 h 541015"/>
                    <a:gd name="connsiteX3" fmla="*/ 134476 w 871074"/>
                    <a:gd name="connsiteY3" fmla="*/ 359523 h 541015"/>
                    <a:gd name="connsiteX4" fmla="*/ 137351 w 871074"/>
                    <a:gd name="connsiteY4" fmla="*/ 353935 h 541015"/>
                    <a:gd name="connsiteX5" fmla="*/ 177036 w 871074"/>
                    <a:gd name="connsiteY5" fmla="*/ 311045 h 541015"/>
                    <a:gd name="connsiteX6" fmla="*/ 181927 w 871074"/>
                    <a:gd name="connsiteY6" fmla="*/ 307889 h 541015"/>
                    <a:gd name="connsiteX7" fmla="*/ 228189 w 871074"/>
                    <a:gd name="connsiteY7" fmla="*/ 292464 h 541015"/>
                    <a:gd name="connsiteX8" fmla="*/ 234057 w 871074"/>
                    <a:gd name="connsiteY8" fmla="*/ 288101 h 541015"/>
                    <a:gd name="connsiteX9" fmla="*/ 249510 w 871074"/>
                    <a:gd name="connsiteY9" fmla="*/ 266179 h 541015"/>
                    <a:gd name="connsiteX10" fmla="*/ 251049 w 871074"/>
                    <a:gd name="connsiteY10" fmla="*/ 255720 h 541015"/>
                    <a:gd name="connsiteX11" fmla="*/ 251049 w 871074"/>
                    <a:gd name="connsiteY11" fmla="*/ 255720 h 541015"/>
                    <a:gd name="connsiteX12" fmla="*/ 258456 w 871074"/>
                    <a:gd name="connsiteY12" fmla="*/ 240899 h 541015"/>
                    <a:gd name="connsiteX13" fmla="*/ 268449 w 871074"/>
                    <a:gd name="connsiteY13" fmla="*/ 242131 h 541015"/>
                    <a:gd name="connsiteX14" fmla="*/ 275869 w 871074"/>
                    <a:gd name="connsiteY14" fmla="*/ 246858 h 541015"/>
                    <a:gd name="connsiteX15" fmla="*/ 283326 w 871074"/>
                    <a:gd name="connsiteY15" fmla="*/ 248633 h 541015"/>
                    <a:gd name="connsiteX16" fmla="*/ 306907 w 871074"/>
                    <a:gd name="connsiteY16" fmla="*/ 246270 h 541015"/>
                    <a:gd name="connsiteX17" fmla="*/ 316847 w 871074"/>
                    <a:gd name="connsiteY17" fmla="*/ 238324 h 541015"/>
                    <a:gd name="connsiteX18" fmla="*/ 321141 w 871074"/>
                    <a:gd name="connsiteY18" fmla="*/ 225465 h 541015"/>
                    <a:gd name="connsiteX19" fmla="*/ 329911 w 871074"/>
                    <a:gd name="connsiteY19" fmla="*/ 219642 h 541015"/>
                    <a:gd name="connsiteX20" fmla="*/ 337481 w 871074"/>
                    <a:gd name="connsiteY20" fmla="*/ 220224 h 541015"/>
                    <a:gd name="connsiteX21" fmla="*/ 346667 w 871074"/>
                    <a:gd name="connsiteY21" fmla="*/ 212345 h 541015"/>
                    <a:gd name="connsiteX22" fmla="*/ 346674 w 871074"/>
                    <a:gd name="connsiteY22" fmla="*/ 212254 h 541015"/>
                    <a:gd name="connsiteX23" fmla="*/ 347087 w 871074"/>
                    <a:gd name="connsiteY23" fmla="*/ 205998 h 541015"/>
                    <a:gd name="connsiteX24" fmla="*/ 356189 w 871074"/>
                    <a:gd name="connsiteY24" fmla="*/ 198022 h 541015"/>
                    <a:gd name="connsiteX25" fmla="*/ 358629 w 871074"/>
                    <a:gd name="connsiteY25" fmla="*/ 198548 h 541015"/>
                    <a:gd name="connsiteX26" fmla="*/ 366564 w 871074"/>
                    <a:gd name="connsiteY26" fmla="*/ 201526 h 541015"/>
                    <a:gd name="connsiteX27" fmla="*/ 377578 w 871074"/>
                    <a:gd name="connsiteY27" fmla="*/ 196516 h 541015"/>
                    <a:gd name="connsiteX28" fmla="*/ 377957 w 871074"/>
                    <a:gd name="connsiteY28" fmla="*/ 195190 h 541015"/>
                    <a:gd name="connsiteX29" fmla="*/ 377967 w 871074"/>
                    <a:gd name="connsiteY29" fmla="*/ 195141 h 541015"/>
                    <a:gd name="connsiteX30" fmla="*/ 388035 w 871074"/>
                    <a:gd name="connsiteY30" fmla="*/ 188427 h 541015"/>
                    <a:gd name="connsiteX31" fmla="*/ 392642 w 871074"/>
                    <a:gd name="connsiteY31" fmla="*/ 191014 h 541015"/>
                    <a:gd name="connsiteX32" fmla="*/ 395387 w 871074"/>
                    <a:gd name="connsiteY32" fmla="*/ 193989 h 541015"/>
                    <a:gd name="connsiteX33" fmla="*/ 407477 w 871074"/>
                    <a:gd name="connsiteY33" fmla="*/ 194472 h 541015"/>
                    <a:gd name="connsiteX34" fmla="*/ 408517 w 871074"/>
                    <a:gd name="connsiteY34" fmla="*/ 193320 h 541015"/>
                    <a:gd name="connsiteX35" fmla="*/ 416465 w 871074"/>
                    <a:gd name="connsiteY35" fmla="*/ 182721 h 541015"/>
                    <a:gd name="connsiteX36" fmla="*/ 418650 w 871074"/>
                    <a:gd name="connsiteY36" fmla="*/ 177611 h 541015"/>
                    <a:gd name="connsiteX37" fmla="*/ 420385 w 871074"/>
                    <a:gd name="connsiteY37" fmla="*/ 167175 h 541015"/>
                    <a:gd name="connsiteX38" fmla="*/ 433858 w 871074"/>
                    <a:gd name="connsiteY38" fmla="*/ 157539 h 541015"/>
                    <a:gd name="connsiteX39" fmla="*/ 438690 w 871074"/>
                    <a:gd name="connsiteY39" fmla="*/ 159524 h 541015"/>
                    <a:gd name="connsiteX40" fmla="*/ 445670 w 871074"/>
                    <a:gd name="connsiteY40" fmla="*/ 164454 h 541015"/>
                    <a:gd name="connsiteX41" fmla="*/ 460301 w 871074"/>
                    <a:gd name="connsiteY41" fmla="*/ 163550 h 541015"/>
                    <a:gd name="connsiteX42" fmla="*/ 468209 w 871074"/>
                    <a:gd name="connsiteY42" fmla="*/ 156356 h 541015"/>
                    <a:gd name="connsiteX43" fmla="*/ 478574 w 871074"/>
                    <a:gd name="connsiteY43" fmla="*/ 153575 h 541015"/>
                    <a:gd name="connsiteX44" fmla="*/ 506318 w 871074"/>
                    <a:gd name="connsiteY44" fmla="*/ 159606 h 541015"/>
                    <a:gd name="connsiteX45" fmla="*/ 517667 w 871074"/>
                    <a:gd name="connsiteY45" fmla="*/ 155816 h 541015"/>
                    <a:gd name="connsiteX46" fmla="*/ 543110 w 871074"/>
                    <a:gd name="connsiteY46" fmla="*/ 126346 h 541015"/>
                    <a:gd name="connsiteX47" fmla="*/ 551731 w 871074"/>
                    <a:gd name="connsiteY47" fmla="*/ 122291 h 541015"/>
                    <a:gd name="connsiteX48" fmla="*/ 800339 w 871074"/>
                    <a:gd name="connsiteY48" fmla="*/ 117166 h 541015"/>
                    <a:gd name="connsiteX49" fmla="*/ 805683 w 871074"/>
                    <a:gd name="connsiteY49" fmla="*/ 115751 h 541015"/>
                    <a:gd name="connsiteX50" fmla="*/ 859611 w 871074"/>
                    <a:gd name="connsiteY50" fmla="*/ 86473 h 541015"/>
                    <a:gd name="connsiteX51" fmla="*/ 865602 w 871074"/>
                    <a:gd name="connsiteY51" fmla="*/ 77952 h 541015"/>
                    <a:gd name="connsiteX52" fmla="*/ 870939 w 871074"/>
                    <a:gd name="connsiteY52" fmla="*/ 43177 h 541015"/>
                    <a:gd name="connsiteX53" fmla="*/ 868361 w 871074"/>
                    <a:gd name="connsiteY53" fmla="*/ 33898 h 541015"/>
                    <a:gd name="connsiteX54" fmla="*/ 850121 w 871074"/>
                    <a:gd name="connsiteY54" fmla="*/ 11996 h 541015"/>
                    <a:gd name="connsiteX55" fmla="*/ 838210 w 871074"/>
                    <a:gd name="connsiteY55" fmla="*/ 8147 h 541015"/>
                    <a:gd name="connsiteX56" fmla="*/ 789233 w 871074"/>
                    <a:gd name="connsiteY56" fmla="*/ 20735 h 541015"/>
                    <a:gd name="connsiteX57" fmla="*/ 781514 w 871074"/>
                    <a:gd name="connsiteY57" fmla="*/ 27173 h 541015"/>
                    <a:gd name="connsiteX58" fmla="*/ 776728 w 871074"/>
                    <a:gd name="connsiteY58" fmla="*/ 37544 h 541015"/>
                    <a:gd name="connsiteX59" fmla="*/ 765124 w 871074"/>
                    <a:gd name="connsiteY59" fmla="*/ 44310 h 541015"/>
                    <a:gd name="connsiteX60" fmla="*/ 671548 w 871074"/>
                    <a:gd name="connsiteY60" fmla="*/ 36511 h 541015"/>
                    <a:gd name="connsiteX61" fmla="*/ 664954 w 871074"/>
                    <a:gd name="connsiteY61" fmla="*/ 33778 h 541015"/>
                    <a:gd name="connsiteX62" fmla="*/ 628343 w 871074"/>
                    <a:gd name="connsiteY62" fmla="*/ 2774 h 541015"/>
                    <a:gd name="connsiteX63" fmla="*/ 615017 w 871074"/>
                    <a:gd name="connsiteY63" fmla="*/ 1516 h 541015"/>
                    <a:gd name="connsiteX64" fmla="*/ 586753 w 871074"/>
                    <a:gd name="connsiteY64" fmla="*/ 17492 h 541015"/>
                    <a:gd name="connsiteX65" fmla="*/ 576326 w 871074"/>
                    <a:gd name="connsiteY65" fmla="*/ 18037 h 541015"/>
                    <a:gd name="connsiteX66" fmla="*/ 547029 w 871074"/>
                    <a:gd name="connsiteY66" fmla="*/ 5301 h 541015"/>
                    <a:gd name="connsiteX67" fmla="*/ 535944 w 871074"/>
                    <a:gd name="connsiteY67" fmla="*/ 6247 h 541015"/>
                    <a:gd name="connsiteX68" fmla="*/ 493182 w 871074"/>
                    <a:gd name="connsiteY68" fmla="*/ 34283 h 541015"/>
                    <a:gd name="connsiteX69" fmla="*/ 486764 w 871074"/>
                    <a:gd name="connsiteY69" fmla="*/ 36199 h 541015"/>
                    <a:gd name="connsiteX70" fmla="*/ 452302 w 871074"/>
                    <a:gd name="connsiteY70" fmla="*/ 36199 h 541015"/>
                    <a:gd name="connsiteX71" fmla="*/ 444803 w 871074"/>
                    <a:gd name="connsiteY71" fmla="*/ 38916 h 541015"/>
                    <a:gd name="connsiteX72" fmla="*/ 435447 w 871074"/>
                    <a:gd name="connsiteY72" fmla="*/ 46719 h 541015"/>
                    <a:gd name="connsiteX73" fmla="*/ 419423 w 871074"/>
                    <a:gd name="connsiteY73" fmla="*/ 45751 h 541015"/>
                    <a:gd name="connsiteX74" fmla="*/ 413892 w 871074"/>
                    <a:gd name="connsiteY74" fmla="*/ 39874 h 541015"/>
                    <a:gd name="connsiteX75" fmla="*/ 397338 w 871074"/>
                    <a:gd name="connsiteY75" fmla="*/ 39376 h 541015"/>
                    <a:gd name="connsiteX76" fmla="*/ 393950 w 871074"/>
                    <a:gd name="connsiteY76" fmla="*/ 45295 h 541015"/>
                    <a:gd name="connsiteX77" fmla="*/ 386736 w 871074"/>
                    <a:gd name="connsiteY77" fmla="*/ 76856 h 541015"/>
                    <a:gd name="connsiteX78" fmla="*/ 375968 w 871074"/>
                    <a:gd name="connsiteY78" fmla="*/ 85943 h 541015"/>
                    <a:gd name="connsiteX79" fmla="*/ 362713 w 871074"/>
                    <a:gd name="connsiteY79" fmla="*/ 86678 h 541015"/>
                    <a:gd name="connsiteX80" fmla="*/ 351767 w 871074"/>
                    <a:gd name="connsiteY80" fmla="*/ 96723 h 541015"/>
                    <a:gd name="connsiteX81" fmla="*/ 350659 w 871074"/>
                    <a:gd name="connsiteY81" fmla="*/ 104495 h 541015"/>
                    <a:gd name="connsiteX82" fmla="*/ 342546 w 871074"/>
                    <a:gd name="connsiteY82" fmla="*/ 114029 h 541015"/>
                    <a:gd name="connsiteX83" fmla="*/ 274686 w 871074"/>
                    <a:gd name="connsiteY83" fmla="*/ 135157 h 541015"/>
                    <a:gd name="connsiteX84" fmla="*/ 266516 w 871074"/>
                    <a:gd name="connsiteY84" fmla="*/ 134706 h 541015"/>
                    <a:gd name="connsiteX85" fmla="*/ 250434 w 871074"/>
                    <a:gd name="connsiteY85" fmla="*/ 127674 h 541015"/>
                    <a:gd name="connsiteX86" fmla="*/ 236751 w 871074"/>
                    <a:gd name="connsiteY86" fmla="*/ 130906 h 541015"/>
                    <a:gd name="connsiteX87" fmla="*/ 231650 w 871074"/>
                    <a:gd name="connsiteY87" fmla="*/ 137025 h 541015"/>
                    <a:gd name="connsiteX88" fmla="*/ 232363 w 871074"/>
                    <a:gd name="connsiteY88" fmla="*/ 152816 h 541015"/>
                    <a:gd name="connsiteX89" fmla="*/ 239135 w 871074"/>
                    <a:gd name="connsiteY89" fmla="*/ 159592 h 541015"/>
                    <a:gd name="connsiteX90" fmla="*/ 239135 w 871074"/>
                    <a:gd name="connsiteY90" fmla="*/ 176162 h 541015"/>
                    <a:gd name="connsiteX91" fmla="*/ 238895 w 871074"/>
                    <a:gd name="connsiteY91" fmla="*/ 176396 h 541015"/>
                    <a:gd name="connsiteX92" fmla="*/ 221512 w 871074"/>
                    <a:gd name="connsiteY92" fmla="*/ 192818 h 541015"/>
                    <a:gd name="connsiteX93" fmla="*/ 208995 w 871074"/>
                    <a:gd name="connsiteY93" fmla="*/ 195126 h 541015"/>
                    <a:gd name="connsiteX94" fmla="*/ 178421 w 871074"/>
                    <a:gd name="connsiteY94" fmla="*/ 182469 h 541015"/>
                    <a:gd name="connsiteX95" fmla="*/ 163122 w 871074"/>
                    <a:gd name="connsiteY95" fmla="*/ 188817 h 541015"/>
                    <a:gd name="connsiteX96" fmla="*/ 162422 w 871074"/>
                    <a:gd name="connsiteY96" fmla="*/ 191201 h 541015"/>
                    <a:gd name="connsiteX97" fmla="*/ 159819 w 871074"/>
                    <a:gd name="connsiteY97" fmla="*/ 205522 h 541015"/>
                    <a:gd name="connsiteX98" fmla="*/ 147741 w 871074"/>
                    <a:gd name="connsiteY98" fmla="*/ 215131 h 541015"/>
                    <a:gd name="connsiteX99" fmla="*/ 132642 w 871074"/>
                    <a:gd name="connsiteY99" fmla="*/ 214412 h 541015"/>
                    <a:gd name="connsiteX100" fmla="*/ 120396 w 871074"/>
                    <a:gd name="connsiteY100" fmla="*/ 225429 h 541015"/>
                    <a:gd name="connsiteX101" fmla="*/ 119710 w 871074"/>
                    <a:gd name="connsiteY101" fmla="*/ 237101 h 541015"/>
                    <a:gd name="connsiteX102" fmla="*/ 113399 w 871074"/>
                    <a:gd name="connsiteY102" fmla="*/ 246821 h 541015"/>
                    <a:gd name="connsiteX103" fmla="*/ 72728 w 871074"/>
                    <a:gd name="connsiteY103" fmla="*/ 267868 h 541015"/>
                    <a:gd name="connsiteX104" fmla="*/ 63643 w 871074"/>
                    <a:gd name="connsiteY104" fmla="*/ 268576 h 541015"/>
                    <a:gd name="connsiteX105" fmla="*/ 42511 w 871074"/>
                    <a:gd name="connsiteY105" fmla="*/ 261526 h 541015"/>
                    <a:gd name="connsiteX106" fmla="*/ 31781 w 871074"/>
                    <a:gd name="connsiteY106" fmla="*/ 263266 h 541015"/>
                    <a:gd name="connsiteX107" fmla="*/ 5947 w 871074"/>
                    <a:gd name="connsiteY107" fmla="*/ 282648 h 541015"/>
                    <a:gd name="connsiteX108" fmla="*/ 1273 w 871074"/>
                    <a:gd name="connsiteY108" fmla="*/ 291495 h 541015"/>
                    <a:gd name="connsiteX109" fmla="*/ 12 w 871074"/>
                    <a:gd name="connsiteY109" fmla="*/ 319506 h 541015"/>
                    <a:gd name="connsiteX110" fmla="*/ 3429 w 871074"/>
                    <a:gd name="connsiteY110" fmla="*/ 328317 h 541015"/>
                    <a:gd name="connsiteX111" fmla="*/ 29905 w 871074"/>
                    <a:gd name="connsiteY111" fmla="*/ 354818 h 541015"/>
                    <a:gd name="connsiteX112" fmla="*/ 33327 w 871074"/>
                    <a:gd name="connsiteY112" fmla="*/ 362699 h 541015"/>
                    <a:gd name="connsiteX113" fmla="*/ 34749 w 871074"/>
                    <a:gd name="connsiteY113" fmla="*/ 404008 h 541015"/>
                    <a:gd name="connsiteX114" fmla="*/ 31327 w 871074"/>
                    <a:gd name="connsiteY114" fmla="*/ 412695 h 541015"/>
                    <a:gd name="connsiteX115" fmla="*/ 9011 w 871074"/>
                    <a:gd name="connsiteY115" fmla="*/ 435031 h 541015"/>
                    <a:gd name="connsiteX116" fmla="*/ 6619 w 871074"/>
                    <a:gd name="connsiteY116" fmla="*/ 448136 h 541015"/>
                    <a:gd name="connsiteX117" fmla="*/ 25190 w 871074"/>
                    <a:gd name="connsiteY117" fmla="*/ 489292 h 541015"/>
                    <a:gd name="connsiteX118" fmla="*/ 34409 w 871074"/>
                    <a:gd name="connsiteY118" fmla="*/ 496097 h 541015"/>
                    <a:gd name="connsiteX119" fmla="*/ 46485 w 871074"/>
                    <a:gd name="connsiteY119" fmla="*/ 497610 h 541015"/>
                    <a:gd name="connsiteX120" fmla="*/ 56712 w 871074"/>
                    <a:gd name="connsiteY120" fmla="*/ 508403 h 541015"/>
                    <a:gd name="connsiteX121" fmla="*/ 57162 w 871074"/>
                    <a:gd name="connsiteY121" fmla="*/ 514721 h 541015"/>
                    <a:gd name="connsiteX122" fmla="*/ 66304 w 871074"/>
                    <a:gd name="connsiteY122" fmla="*/ 525327 h 541015"/>
                    <a:gd name="connsiteX123" fmla="*/ 88022 w 871074"/>
                    <a:gd name="connsiteY123" fmla="*/ 530154 h 541015"/>
                    <a:gd name="connsiteX124" fmla="*/ 90718 w 871074"/>
                    <a:gd name="connsiteY124" fmla="*/ 531111 h 541015"/>
                    <a:gd name="connsiteX125" fmla="*/ 110523 w 871074"/>
                    <a:gd name="connsiteY125" fmla="*/ 541014 h 541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871074" h="541015">
                      <a:moveTo>
                        <a:pt x="110522" y="541015"/>
                      </a:moveTo>
                      <a:lnTo>
                        <a:pt x="124533" y="407917"/>
                      </a:lnTo>
                      <a:cubicBezTo>
                        <a:pt x="124574" y="407533"/>
                        <a:pt x="124633" y="407151"/>
                        <a:pt x="124712" y="406772"/>
                      </a:cubicBezTo>
                      <a:lnTo>
                        <a:pt x="134476" y="359523"/>
                      </a:lnTo>
                      <a:cubicBezTo>
                        <a:pt x="134908" y="357433"/>
                        <a:pt x="135902" y="355501"/>
                        <a:pt x="137351" y="353935"/>
                      </a:cubicBezTo>
                      <a:lnTo>
                        <a:pt x="177036" y="311045"/>
                      </a:lnTo>
                      <a:cubicBezTo>
                        <a:pt x="178375" y="309598"/>
                        <a:pt x="180058" y="308512"/>
                        <a:pt x="181927" y="307889"/>
                      </a:cubicBezTo>
                      <a:lnTo>
                        <a:pt x="228189" y="292464"/>
                      </a:lnTo>
                      <a:cubicBezTo>
                        <a:pt x="230560" y="291674"/>
                        <a:pt x="232616" y="290145"/>
                        <a:pt x="234057" y="288101"/>
                      </a:cubicBezTo>
                      <a:lnTo>
                        <a:pt x="249510" y="266179"/>
                      </a:lnTo>
                      <a:cubicBezTo>
                        <a:pt x="251655" y="263136"/>
                        <a:pt x="252226" y="259253"/>
                        <a:pt x="251049" y="255720"/>
                      </a:cubicBezTo>
                      <a:lnTo>
                        <a:pt x="251049" y="255720"/>
                      </a:lnTo>
                      <a:cubicBezTo>
                        <a:pt x="249004" y="249581"/>
                        <a:pt x="252320" y="242945"/>
                        <a:pt x="258456" y="240899"/>
                      </a:cubicBezTo>
                      <a:cubicBezTo>
                        <a:pt x="261802" y="239783"/>
                        <a:pt x="265473" y="240236"/>
                        <a:pt x="268449" y="242131"/>
                      </a:cubicBezTo>
                      <a:lnTo>
                        <a:pt x="275869" y="246858"/>
                      </a:lnTo>
                      <a:cubicBezTo>
                        <a:pt x="278085" y="248270"/>
                        <a:pt x="280712" y="248895"/>
                        <a:pt x="283326" y="248633"/>
                      </a:cubicBezTo>
                      <a:lnTo>
                        <a:pt x="306907" y="246270"/>
                      </a:lnTo>
                      <a:cubicBezTo>
                        <a:pt x="311495" y="245810"/>
                        <a:pt x="315386" y="242700"/>
                        <a:pt x="316847" y="238324"/>
                      </a:cubicBezTo>
                      <a:lnTo>
                        <a:pt x="321141" y="225465"/>
                      </a:lnTo>
                      <a:cubicBezTo>
                        <a:pt x="322384" y="221741"/>
                        <a:pt x="325999" y="219341"/>
                        <a:pt x="329911" y="219642"/>
                      </a:cubicBezTo>
                      <a:lnTo>
                        <a:pt x="337481" y="220224"/>
                      </a:lnTo>
                      <a:cubicBezTo>
                        <a:pt x="342192" y="220586"/>
                        <a:pt x="346305" y="217059"/>
                        <a:pt x="346667" y="212345"/>
                      </a:cubicBezTo>
                      <a:cubicBezTo>
                        <a:pt x="346670" y="212315"/>
                        <a:pt x="346672" y="212284"/>
                        <a:pt x="346674" y="212254"/>
                      </a:cubicBezTo>
                      <a:lnTo>
                        <a:pt x="347087" y="205998"/>
                      </a:lnTo>
                      <a:cubicBezTo>
                        <a:pt x="347399" y="201281"/>
                        <a:pt x="351474" y="197710"/>
                        <a:pt x="356189" y="198022"/>
                      </a:cubicBezTo>
                      <a:cubicBezTo>
                        <a:pt x="357024" y="198077"/>
                        <a:pt x="357845" y="198255"/>
                        <a:pt x="358629" y="198548"/>
                      </a:cubicBezTo>
                      <a:lnTo>
                        <a:pt x="366564" y="201526"/>
                      </a:lnTo>
                      <a:cubicBezTo>
                        <a:pt x="370988" y="203186"/>
                        <a:pt x="375919" y="200943"/>
                        <a:pt x="377578" y="196516"/>
                      </a:cubicBezTo>
                      <a:cubicBezTo>
                        <a:pt x="377740" y="196085"/>
                        <a:pt x="377866" y="195642"/>
                        <a:pt x="377957" y="195190"/>
                      </a:cubicBezTo>
                      <a:lnTo>
                        <a:pt x="377967" y="195141"/>
                      </a:lnTo>
                      <a:cubicBezTo>
                        <a:pt x="378894" y="190505"/>
                        <a:pt x="383401" y="187499"/>
                        <a:pt x="388035" y="188427"/>
                      </a:cubicBezTo>
                      <a:cubicBezTo>
                        <a:pt x="389805" y="188781"/>
                        <a:pt x="391418" y="189687"/>
                        <a:pt x="392642" y="191014"/>
                      </a:cubicBezTo>
                      <a:lnTo>
                        <a:pt x="395387" y="193989"/>
                      </a:lnTo>
                      <a:cubicBezTo>
                        <a:pt x="398592" y="197462"/>
                        <a:pt x="404005" y="197679"/>
                        <a:pt x="407477" y="194472"/>
                      </a:cubicBezTo>
                      <a:cubicBezTo>
                        <a:pt x="407858" y="194120"/>
                        <a:pt x="408206" y="193735"/>
                        <a:pt x="408517" y="193320"/>
                      </a:cubicBezTo>
                      <a:lnTo>
                        <a:pt x="416465" y="182721"/>
                      </a:lnTo>
                      <a:cubicBezTo>
                        <a:pt x="417592" y="181218"/>
                        <a:pt x="418342" y="179465"/>
                        <a:pt x="418650" y="177611"/>
                      </a:cubicBezTo>
                      <a:lnTo>
                        <a:pt x="420385" y="167175"/>
                      </a:lnTo>
                      <a:cubicBezTo>
                        <a:pt x="421446" y="160792"/>
                        <a:pt x="427478" y="156477"/>
                        <a:pt x="433858" y="157539"/>
                      </a:cubicBezTo>
                      <a:cubicBezTo>
                        <a:pt x="435598" y="157828"/>
                        <a:pt x="437249" y="158507"/>
                        <a:pt x="438690" y="159524"/>
                      </a:cubicBezTo>
                      <a:lnTo>
                        <a:pt x="445670" y="164454"/>
                      </a:lnTo>
                      <a:cubicBezTo>
                        <a:pt x="450155" y="167621"/>
                        <a:pt x="456238" y="167246"/>
                        <a:pt x="460301" y="163550"/>
                      </a:cubicBezTo>
                      <a:lnTo>
                        <a:pt x="468209" y="156356"/>
                      </a:lnTo>
                      <a:cubicBezTo>
                        <a:pt x="471012" y="153807"/>
                        <a:pt x="474873" y="152771"/>
                        <a:pt x="478574" y="153575"/>
                      </a:cubicBezTo>
                      <a:lnTo>
                        <a:pt x="506318" y="159606"/>
                      </a:lnTo>
                      <a:cubicBezTo>
                        <a:pt x="510509" y="160517"/>
                        <a:pt x="514863" y="159063"/>
                        <a:pt x="517667" y="155816"/>
                      </a:cubicBezTo>
                      <a:lnTo>
                        <a:pt x="543110" y="126346"/>
                      </a:lnTo>
                      <a:cubicBezTo>
                        <a:pt x="545280" y="123833"/>
                        <a:pt x="548413" y="122359"/>
                        <a:pt x="551731" y="122291"/>
                      </a:cubicBezTo>
                      <a:lnTo>
                        <a:pt x="800339" y="117166"/>
                      </a:lnTo>
                      <a:cubicBezTo>
                        <a:pt x="802208" y="117128"/>
                        <a:pt x="804040" y="116642"/>
                        <a:pt x="805683" y="115751"/>
                      </a:cubicBezTo>
                      <a:lnTo>
                        <a:pt x="859611" y="86473"/>
                      </a:lnTo>
                      <a:cubicBezTo>
                        <a:pt x="862830" y="84726"/>
                        <a:pt x="865046" y="81573"/>
                        <a:pt x="865602" y="77952"/>
                      </a:cubicBezTo>
                      <a:lnTo>
                        <a:pt x="870939" y="43177"/>
                      </a:lnTo>
                      <a:cubicBezTo>
                        <a:pt x="871448" y="39857"/>
                        <a:pt x="870509" y="36478"/>
                        <a:pt x="868361" y="33898"/>
                      </a:cubicBezTo>
                      <a:lnTo>
                        <a:pt x="850121" y="11996"/>
                      </a:lnTo>
                      <a:cubicBezTo>
                        <a:pt x="847226" y="8520"/>
                        <a:pt x="842590" y="7022"/>
                        <a:pt x="838210" y="8147"/>
                      </a:cubicBezTo>
                      <a:lnTo>
                        <a:pt x="789233" y="20735"/>
                      </a:lnTo>
                      <a:cubicBezTo>
                        <a:pt x="785823" y="21611"/>
                        <a:pt x="782989" y="23975"/>
                        <a:pt x="781514" y="27173"/>
                      </a:cubicBezTo>
                      <a:lnTo>
                        <a:pt x="776728" y="37544"/>
                      </a:lnTo>
                      <a:cubicBezTo>
                        <a:pt x="774666" y="42015"/>
                        <a:pt x="770029" y="44718"/>
                        <a:pt x="765124" y="44310"/>
                      </a:cubicBezTo>
                      <a:lnTo>
                        <a:pt x="671548" y="36511"/>
                      </a:lnTo>
                      <a:cubicBezTo>
                        <a:pt x="669119" y="36308"/>
                        <a:pt x="666814" y="35353"/>
                        <a:pt x="664954" y="33778"/>
                      </a:cubicBezTo>
                      <a:lnTo>
                        <a:pt x="628343" y="2774"/>
                      </a:lnTo>
                      <a:cubicBezTo>
                        <a:pt x="624601" y="-395"/>
                        <a:pt x="619284" y="-897"/>
                        <a:pt x="615017" y="1516"/>
                      </a:cubicBezTo>
                      <a:lnTo>
                        <a:pt x="586753" y="17492"/>
                      </a:lnTo>
                      <a:cubicBezTo>
                        <a:pt x="583555" y="19300"/>
                        <a:pt x="579694" y="19502"/>
                        <a:pt x="576326" y="18037"/>
                      </a:cubicBezTo>
                      <a:lnTo>
                        <a:pt x="547029" y="5301"/>
                      </a:lnTo>
                      <a:cubicBezTo>
                        <a:pt x="543411" y="3728"/>
                        <a:pt x="539244" y="4083"/>
                        <a:pt x="535944" y="6247"/>
                      </a:cubicBezTo>
                      <a:lnTo>
                        <a:pt x="493182" y="34283"/>
                      </a:lnTo>
                      <a:cubicBezTo>
                        <a:pt x="491275" y="35533"/>
                        <a:pt x="489044" y="36199"/>
                        <a:pt x="486764" y="36199"/>
                      </a:cubicBezTo>
                      <a:lnTo>
                        <a:pt x="452302" y="36199"/>
                      </a:lnTo>
                      <a:cubicBezTo>
                        <a:pt x="449562" y="36199"/>
                        <a:pt x="446908" y="37161"/>
                        <a:pt x="444803" y="38916"/>
                      </a:cubicBezTo>
                      <a:lnTo>
                        <a:pt x="435447" y="46719"/>
                      </a:lnTo>
                      <a:cubicBezTo>
                        <a:pt x="430690" y="50686"/>
                        <a:pt x="423668" y="50262"/>
                        <a:pt x="419423" y="45751"/>
                      </a:cubicBezTo>
                      <a:lnTo>
                        <a:pt x="413892" y="39874"/>
                      </a:lnTo>
                      <a:cubicBezTo>
                        <a:pt x="409458" y="35163"/>
                        <a:pt x="402047" y="34940"/>
                        <a:pt x="397338" y="39376"/>
                      </a:cubicBezTo>
                      <a:cubicBezTo>
                        <a:pt x="395647" y="40969"/>
                        <a:pt x="394468" y="43029"/>
                        <a:pt x="393950" y="45295"/>
                      </a:cubicBezTo>
                      <a:lnTo>
                        <a:pt x="386736" y="76856"/>
                      </a:lnTo>
                      <a:cubicBezTo>
                        <a:pt x="385572" y="81948"/>
                        <a:pt x="381180" y="85654"/>
                        <a:pt x="375968" y="85943"/>
                      </a:cubicBezTo>
                      <a:lnTo>
                        <a:pt x="362713" y="86678"/>
                      </a:lnTo>
                      <a:cubicBezTo>
                        <a:pt x="357138" y="86988"/>
                        <a:pt x="352556" y="91192"/>
                        <a:pt x="351767" y="96723"/>
                      </a:cubicBezTo>
                      <a:lnTo>
                        <a:pt x="350659" y="104495"/>
                      </a:lnTo>
                      <a:cubicBezTo>
                        <a:pt x="350021" y="108974"/>
                        <a:pt x="346863" y="112684"/>
                        <a:pt x="342546" y="114029"/>
                      </a:cubicBezTo>
                      <a:lnTo>
                        <a:pt x="274686" y="135157"/>
                      </a:lnTo>
                      <a:cubicBezTo>
                        <a:pt x="271997" y="135995"/>
                        <a:pt x="269096" y="135835"/>
                        <a:pt x="266516" y="134706"/>
                      </a:cubicBezTo>
                      <a:lnTo>
                        <a:pt x="250434" y="127674"/>
                      </a:lnTo>
                      <a:cubicBezTo>
                        <a:pt x="245662" y="125588"/>
                        <a:pt x="240087" y="126905"/>
                        <a:pt x="236751" y="130906"/>
                      </a:cubicBezTo>
                      <a:lnTo>
                        <a:pt x="231650" y="137025"/>
                      </a:lnTo>
                      <a:cubicBezTo>
                        <a:pt x="227770" y="141681"/>
                        <a:pt x="228079" y="148530"/>
                        <a:pt x="232363" y="152816"/>
                      </a:cubicBezTo>
                      <a:lnTo>
                        <a:pt x="239135" y="159592"/>
                      </a:lnTo>
                      <a:cubicBezTo>
                        <a:pt x="243709" y="164167"/>
                        <a:pt x="243709" y="171586"/>
                        <a:pt x="239135" y="176162"/>
                      </a:cubicBezTo>
                      <a:cubicBezTo>
                        <a:pt x="239056" y="176242"/>
                        <a:pt x="238976" y="176320"/>
                        <a:pt x="238895" y="176396"/>
                      </a:cubicBezTo>
                      <a:lnTo>
                        <a:pt x="221512" y="192818"/>
                      </a:lnTo>
                      <a:cubicBezTo>
                        <a:pt x="218158" y="195987"/>
                        <a:pt x="213258" y="196890"/>
                        <a:pt x="208995" y="195126"/>
                      </a:cubicBezTo>
                      <a:lnTo>
                        <a:pt x="178421" y="182469"/>
                      </a:lnTo>
                      <a:cubicBezTo>
                        <a:pt x="172444" y="179995"/>
                        <a:pt x="165595" y="182837"/>
                        <a:pt x="163122" y="188817"/>
                      </a:cubicBezTo>
                      <a:cubicBezTo>
                        <a:pt x="162805" y="189584"/>
                        <a:pt x="162570" y="190384"/>
                        <a:pt x="162422" y="191201"/>
                      </a:cubicBezTo>
                      <a:lnTo>
                        <a:pt x="159819" y="205522"/>
                      </a:lnTo>
                      <a:cubicBezTo>
                        <a:pt x="158770" y="211301"/>
                        <a:pt x="153605" y="215410"/>
                        <a:pt x="147741" y="215131"/>
                      </a:cubicBezTo>
                      <a:lnTo>
                        <a:pt x="132642" y="214412"/>
                      </a:lnTo>
                      <a:cubicBezTo>
                        <a:pt x="126233" y="214108"/>
                        <a:pt x="120772" y="219020"/>
                        <a:pt x="120396" y="225429"/>
                      </a:cubicBezTo>
                      <a:lnTo>
                        <a:pt x="119710" y="237101"/>
                      </a:lnTo>
                      <a:cubicBezTo>
                        <a:pt x="119468" y="241228"/>
                        <a:pt x="117070" y="244922"/>
                        <a:pt x="113399" y="246821"/>
                      </a:cubicBezTo>
                      <a:lnTo>
                        <a:pt x="72728" y="267868"/>
                      </a:lnTo>
                      <a:cubicBezTo>
                        <a:pt x="69919" y="269322"/>
                        <a:pt x="66643" y="269577"/>
                        <a:pt x="63643" y="268576"/>
                      </a:cubicBezTo>
                      <a:lnTo>
                        <a:pt x="42511" y="261526"/>
                      </a:lnTo>
                      <a:cubicBezTo>
                        <a:pt x="38865" y="260310"/>
                        <a:pt x="34855" y="260960"/>
                        <a:pt x="31781" y="263266"/>
                      </a:cubicBezTo>
                      <a:lnTo>
                        <a:pt x="5947" y="282648"/>
                      </a:lnTo>
                      <a:cubicBezTo>
                        <a:pt x="3146" y="284750"/>
                        <a:pt x="1431" y="287995"/>
                        <a:pt x="1273" y="291495"/>
                      </a:cubicBezTo>
                      <a:lnTo>
                        <a:pt x="12" y="319506"/>
                      </a:lnTo>
                      <a:cubicBezTo>
                        <a:pt x="-136" y="322793"/>
                        <a:pt x="1104" y="325991"/>
                        <a:pt x="3429" y="328317"/>
                      </a:cubicBezTo>
                      <a:lnTo>
                        <a:pt x="29905" y="354818"/>
                      </a:lnTo>
                      <a:cubicBezTo>
                        <a:pt x="32002" y="356917"/>
                        <a:pt x="33225" y="359733"/>
                        <a:pt x="33327" y="362699"/>
                      </a:cubicBezTo>
                      <a:lnTo>
                        <a:pt x="34749" y="404008"/>
                      </a:lnTo>
                      <a:cubicBezTo>
                        <a:pt x="34861" y="407253"/>
                        <a:pt x="33622" y="410399"/>
                        <a:pt x="31327" y="412695"/>
                      </a:cubicBezTo>
                      <a:lnTo>
                        <a:pt x="9011" y="435031"/>
                      </a:lnTo>
                      <a:cubicBezTo>
                        <a:pt x="5568" y="438477"/>
                        <a:pt x="4616" y="443696"/>
                        <a:pt x="6619" y="448136"/>
                      </a:cubicBezTo>
                      <a:lnTo>
                        <a:pt x="25190" y="489292"/>
                      </a:lnTo>
                      <a:cubicBezTo>
                        <a:pt x="26869" y="493012"/>
                        <a:pt x="30361" y="495590"/>
                        <a:pt x="34409" y="496097"/>
                      </a:cubicBezTo>
                      <a:lnTo>
                        <a:pt x="46485" y="497610"/>
                      </a:lnTo>
                      <a:cubicBezTo>
                        <a:pt x="52032" y="498304"/>
                        <a:pt x="56315" y="502824"/>
                        <a:pt x="56712" y="508403"/>
                      </a:cubicBezTo>
                      <a:lnTo>
                        <a:pt x="57162" y="514721"/>
                      </a:lnTo>
                      <a:cubicBezTo>
                        <a:pt x="57530" y="519890"/>
                        <a:pt x="61248" y="524203"/>
                        <a:pt x="66304" y="525327"/>
                      </a:cubicBezTo>
                      <a:lnTo>
                        <a:pt x="88022" y="530154"/>
                      </a:lnTo>
                      <a:cubicBezTo>
                        <a:pt x="88956" y="530362"/>
                        <a:pt x="89862" y="530683"/>
                        <a:pt x="90718" y="531111"/>
                      </a:cubicBezTo>
                      <a:lnTo>
                        <a:pt x="110523" y="541014"/>
                      </a:lnTo>
                      <a:close/>
                    </a:path>
                  </a:pathLst>
                </a:custGeom>
                <a:grpFill/>
                <a:ln w="1151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44000" tIns="72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900" dirty="0">
                    <a:solidFill>
                      <a:schemeClr val="bg1"/>
                    </a:solidFill>
                    <a:latin typeface="Montserrat" panose="00000500000000000000" pitchFamily="2" charset="-52"/>
                  </a:endParaRPr>
                </a:p>
              </p:txBody>
            </p:sp>
          </p:grpSp>
          <p:sp>
            <p:nvSpPr>
              <p:cNvPr id="514" name="Полилиния: фигура 224">
                <a:extLst>
                  <a:ext uri="{FF2B5EF4-FFF2-40B4-BE49-F238E27FC236}">
                    <a16:creationId xmlns:a16="http://schemas.microsoft.com/office/drawing/2014/main" id="{5514735E-D628-D823-5B49-20EC658D019B}"/>
                  </a:ext>
                </a:extLst>
              </p:cNvPr>
              <p:cNvSpPr/>
              <p:nvPr/>
            </p:nvSpPr>
            <p:spPr>
              <a:xfrm>
                <a:off x="4261883" y="1557134"/>
                <a:ext cx="40466" cy="35184"/>
              </a:xfrm>
              <a:custGeom>
                <a:avLst/>
                <a:gdLst>
                  <a:gd name="connsiteX0" fmla="*/ 0 w 40466"/>
                  <a:gd name="connsiteY0" fmla="*/ 21711 h 35184"/>
                  <a:gd name="connsiteX1" fmla="*/ 10989 w 40466"/>
                  <a:gd name="connsiteY1" fmla="*/ 32016 h 35184"/>
                  <a:gd name="connsiteX2" fmla="*/ 26650 w 40466"/>
                  <a:gd name="connsiteY2" fmla="*/ 32337 h 35184"/>
                  <a:gd name="connsiteX3" fmla="*/ 36408 w 40466"/>
                  <a:gd name="connsiteY3" fmla="*/ 23908 h 35184"/>
                  <a:gd name="connsiteX4" fmla="*/ 38408 w 40466"/>
                  <a:gd name="connsiteY4" fmla="*/ 8402 h 35184"/>
                  <a:gd name="connsiteX5" fmla="*/ 36126 w 40466"/>
                  <a:gd name="connsiteY5" fmla="*/ 5082 h 35184"/>
                  <a:gd name="connsiteX6" fmla="*/ 23634 w 40466"/>
                  <a:gd name="connsiteY6" fmla="*/ 351 h 35184"/>
                  <a:gd name="connsiteX7" fmla="*/ 17140 w 40466"/>
                  <a:gd name="connsiteY7" fmla="*/ 1975 h 35184"/>
                  <a:gd name="connsiteX8" fmla="*/ 10336 w 40466"/>
                  <a:gd name="connsiteY8" fmla="*/ 6696 h 35184"/>
                  <a:gd name="connsiteX9" fmla="*/ 0 w 40466"/>
                  <a:gd name="connsiteY9" fmla="*/ 21711 h 3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66" h="35184">
                    <a:moveTo>
                      <a:pt x="0" y="21711"/>
                    </a:moveTo>
                    <a:lnTo>
                      <a:pt x="10989" y="32016"/>
                    </a:lnTo>
                    <a:cubicBezTo>
                      <a:pt x="15359" y="36115"/>
                      <a:pt x="22116" y="36253"/>
                      <a:pt x="26650" y="32337"/>
                    </a:cubicBezTo>
                    <a:lnTo>
                      <a:pt x="36408" y="23908"/>
                    </a:lnTo>
                    <a:cubicBezTo>
                      <a:pt x="40927" y="20005"/>
                      <a:pt x="41788" y="13325"/>
                      <a:pt x="38408" y="8402"/>
                    </a:cubicBezTo>
                    <a:lnTo>
                      <a:pt x="36126" y="5082"/>
                    </a:lnTo>
                    <a:cubicBezTo>
                      <a:pt x="33357" y="1050"/>
                      <a:pt x="28377" y="-836"/>
                      <a:pt x="23634" y="351"/>
                    </a:cubicBezTo>
                    <a:lnTo>
                      <a:pt x="17140" y="1975"/>
                    </a:lnTo>
                    <a:cubicBezTo>
                      <a:pt x="14374" y="2667"/>
                      <a:pt x="11954" y="4346"/>
                      <a:pt x="10336" y="6696"/>
                    </a:cubicBezTo>
                    <a:lnTo>
                      <a:pt x="0" y="21711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15" name="Полилиния: фигура 225">
                <a:extLst>
                  <a:ext uri="{FF2B5EF4-FFF2-40B4-BE49-F238E27FC236}">
                    <a16:creationId xmlns:a16="http://schemas.microsoft.com/office/drawing/2014/main" id="{C54F02D1-359E-B0ED-1C50-EA41F6428D36}"/>
                  </a:ext>
                </a:extLst>
              </p:cNvPr>
              <p:cNvSpPr/>
              <p:nvPr/>
            </p:nvSpPr>
            <p:spPr>
              <a:xfrm>
                <a:off x="4302731" y="1560115"/>
                <a:ext cx="43765" cy="43298"/>
              </a:xfrm>
              <a:custGeom>
                <a:avLst/>
                <a:gdLst>
                  <a:gd name="connsiteX0" fmla="*/ 0 w 43765"/>
                  <a:gd name="connsiteY0" fmla="*/ 33925 h 43298"/>
                  <a:gd name="connsiteX1" fmla="*/ 7992 w 43765"/>
                  <a:gd name="connsiteY1" fmla="*/ 40585 h 43298"/>
                  <a:gd name="connsiteX2" fmla="*/ 20915 w 43765"/>
                  <a:gd name="connsiteY2" fmla="*/ 41963 h 43298"/>
                  <a:gd name="connsiteX3" fmla="*/ 33789 w 43765"/>
                  <a:gd name="connsiteY3" fmla="*/ 35224 h 43298"/>
                  <a:gd name="connsiteX4" fmla="*/ 39749 w 43765"/>
                  <a:gd name="connsiteY4" fmla="*/ 27574 h 43298"/>
                  <a:gd name="connsiteX5" fmla="*/ 43528 w 43765"/>
                  <a:gd name="connsiteY5" fmla="*/ 11806 h 43298"/>
                  <a:gd name="connsiteX6" fmla="*/ 37277 w 43765"/>
                  <a:gd name="connsiteY6" fmla="*/ 1504 h 43298"/>
                  <a:gd name="connsiteX7" fmla="*/ 32266 w 43765"/>
                  <a:gd name="connsiteY7" fmla="*/ 255 h 43298"/>
                  <a:gd name="connsiteX8" fmla="*/ 23405 w 43765"/>
                  <a:gd name="connsiteY8" fmla="*/ 3355 h 43298"/>
                  <a:gd name="connsiteX9" fmla="*/ 0 w 43765"/>
                  <a:gd name="connsiteY9" fmla="*/ 33925 h 4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65" h="43298">
                    <a:moveTo>
                      <a:pt x="0" y="33925"/>
                    </a:moveTo>
                    <a:lnTo>
                      <a:pt x="7992" y="40585"/>
                    </a:lnTo>
                    <a:cubicBezTo>
                      <a:pt x="11626" y="43613"/>
                      <a:pt x="16725" y="44157"/>
                      <a:pt x="20915" y="41963"/>
                    </a:cubicBezTo>
                    <a:lnTo>
                      <a:pt x="33789" y="35224"/>
                    </a:lnTo>
                    <a:cubicBezTo>
                      <a:pt x="36787" y="33655"/>
                      <a:pt x="38960" y="30866"/>
                      <a:pt x="39749" y="27574"/>
                    </a:cubicBezTo>
                    <a:lnTo>
                      <a:pt x="43528" y="11806"/>
                    </a:lnTo>
                    <a:cubicBezTo>
                      <a:pt x="44623" y="7238"/>
                      <a:pt x="41833" y="2640"/>
                      <a:pt x="37277" y="1504"/>
                    </a:cubicBezTo>
                    <a:lnTo>
                      <a:pt x="32266" y="255"/>
                    </a:lnTo>
                    <a:cubicBezTo>
                      <a:pt x="28959" y="-570"/>
                      <a:pt x="25478" y="648"/>
                      <a:pt x="23405" y="3355"/>
                    </a:cubicBezTo>
                    <a:lnTo>
                      <a:pt x="0" y="33925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16" name="Полилиния: фигура 226">
                <a:extLst>
                  <a:ext uri="{FF2B5EF4-FFF2-40B4-BE49-F238E27FC236}">
                    <a16:creationId xmlns:a16="http://schemas.microsoft.com/office/drawing/2014/main" id="{ED895CFC-9B44-7043-BF89-50D87BB5687B}"/>
                  </a:ext>
                </a:extLst>
              </p:cNvPr>
              <p:cNvSpPr/>
              <p:nvPr/>
            </p:nvSpPr>
            <p:spPr>
              <a:xfrm>
                <a:off x="4369228" y="1548008"/>
                <a:ext cx="70887" cy="62359"/>
              </a:xfrm>
              <a:custGeom>
                <a:avLst/>
                <a:gdLst>
                  <a:gd name="connsiteX0" fmla="*/ 0 w 70887"/>
                  <a:gd name="connsiteY0" fmla="*/ 42521 h 62359"/>
                  <a:gd name="connsiteX1" fmla="*/ 18565 w 70887"/>
                  <a:gd name="connsiteY1" fmla="*/ 59330 h 62359"/>
                  <a:gd name="connsiteX2" fmla="*/ 31663 w 70887"/>
                  <a:gd name="connsiteY2" fmla="*/ 61121 h 62359"/>
                  <a:gd name="connsiteX3" fmla="*/ 64415 w 70887"/>
                  <a:gd name="connsiteY3" fmla="*/ 44724 h 62359"/>
                  <a:gd name="connsiteX4" fmla="*/ 70285 w 70887"/>
                  <a:gd name="connsiteY4" fmla="*/ 30541 h 62359"/>
                  <a:gd name="connsiteX5" fmla="*/ 65860 w 70887"/>
                  <a:gd name="connsiteY5" fmla="*/ 17253 h 62359"/>
                  <a:gd name="connsiteX6" fmla="*/ 59225 w 70887"/>
                  <a:gd name="connsiteY6" fmla="*/ 10130 h 62359"/>
                  <a:gd name="connsiteX7" fmla="*/ 36896 w 70887"/>
                  <a:gd name="connsiteY7" fmla="*/ 890 h 62359"/>
                  <a:gd name="connsiteX8" fmla="*/ 24888 w 70887"/>
                  <a:gd name="connsiteY8" fmla="*/ 2745 h 62359"/>
                  <a:gd name="connsiteX9" fmla="*/ 5032 w 70887"/>
                  <a:gd name="connsiteY9" fmla="*/ 19432 h 62359"/>
                  <a:gd name="connsiteX10" fmla="*/ 873 w 70887"/>
                  <a:gd name="connsiteY10" fmla="*/ 27714 h 62359"/>
                  <a:gd name="connsiteX11" fmla="*/ 0 w 70887"/>
                  <a:gd name="connsiteY11" fmla="*/ 42521 h 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87" h="62359">
                    <a:moveTo>
                      <a:pt x="0" y="42521"/>
                    </a:moveTo>
                    <a:lnTo>
                      <a:pt x="18565" y="59330"/>
                    </a:lnTo>
                    <a:cubicBezTo>
                      <a:pt x="22145" y="62571"/>
                      <a:pt x="27346" y="63283"/>
                      <a:pt x="31663" y="61121"/>
                    </a:cubicBezTo>
                    <a:lnTo>
                      <a:pt x="64415" y="44724"/>
                    </a:lnTo>
                    <a:cubicBezTo>
                      <a:pt x="69626" y="42116"/>
                      <a:pt x="72127" y="36072"/>
                      <a:pt x="70285" y="30541"/>
                    </a:cubicBezTo>
                    <a:lnTo>
                      <a:pt x="65860" y="17253"/>
                    </a:lnTo>
                    <a:cubicBezTo>
                      <a:pt x="64785" y="14028"/>
                      <a:pt x="62365" y="11429"/>
                      <a:pt x="59225" y="10130"/>
                    </a:cubicBezTo>
                    <a:lnTo>
                      <a:pt x="36896" y="890"/>
                    </a:lnTo>
                    <a:cubicBezTo>
                      <a:pt x="32861" y="-780"/>
                      <a:pt x="28232" y="-65"/>
                      <a:pt x="24888" y="2745"/>
                    </a:cubicBezTo>
                    <a:lnTo>
                      <a:pt x="5032" y="19432"/>
                    </a:lnTo>
                    <a:cubicBezTo>
                      <a:pt x="2567" y="21503"/>
                      <a:pt x="1063" y="24499"/>
                      <a:pt x="873" y="27714"/>
                    </a:cubicBezTo>
                    <a:lnTo>
                      <a:pt x="0" y="42521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17" name="Полилиния: фигура 227">
                <a:extLst>
                  <a:ext uri="{FF2B5EF4-FFF2-40B4-BE49-F238E27FC236}">
                    <a16:creationId xmlns:a16="http://schemas.microsoft.com/office/drawing/2014/main" id="{4FABAE93-124F-665A-8B6F-17B5775B4649}"/>
                  </a:ext>
                </a:extLst>
              </p:cNvPr>
              <p:cNvSpPr/>
              <p:nvPr/>
            </p:nvSpPr>
            <p:spPr>
              <a:xfrm>
                <a:off x="4421720" y="1519855"/>
                <a:ext cx="31730" cy="26561"/>
              </a:xfrm>
              <a:custGeom>
                <a:avLst/>
                <a:gdLst>
                  <a:gd name="connsiteX0" fmla="*/ 0 w 31730"/>
                  <a:gd name="connsiteY0" fmla="*/ 18142 h 26561"/>
                  <a:gd name="connsiteX1" fmla="*/ 15032 w 31730"/>
                  <a:gd name="connsiteY1" fmla="*/ 25658 h 26561"/>
                  <a:gd name="connsiteX2" fmla="*/ 25350 w 31730"/>
                  <a:gd name="connsiteY2" fmla="*/ 23575 h 26561"/>
                  <a:gd name="connsiteX3" fmla="*/ 29667 w 31730"/>
                  <a:gd name="connsiteY3" fmla="*/ 18539 h 26561"/>
                  <a:gd name="connsiteX4" fmla="*/ 29014 w 31730"/>
                  <a:gd name="connsiteY4" fmla="*/ 6709 h 26561"/>
                  <a:gd name="connsiteX5" fmla="*/ 24299 w 31730"/>
                  <a:gd name="connsiteY5" fmla="*/ 2304 h 26561"/>
                  <a:gd name="connsiteX6" fmla="*/ 12206 w 31730"/>
                  <a:gd name="connsiteY6" fmla="*/ 2718 h 26561"/>
                  <a:gd name="connsiteX7" fmla="*/ 11744 w 31730"/>
                  <a:gd name="connsiteY7" fmla="*/ 3256 h 26561"/>
                  <a:gd name="connsiteX8" fmla="*/ 0 w 31730"/>
                  <a:gd name="connsiteY8" fmla="*/ 18142 h 2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0" h="26561">
                    <a:moveTo>
                      <a:pt x="0" y="18142"/>
                    </a:moveTo>
                    <a:lnTo>
                      <a:pt x="15032" y="25658"/>
                    </a:lnTo>
                    <a:cubicBezTo>
                      <a:pt x="18542" y="27413"/>
                      <a:pt x="22795" y="26554"/>
                      <a:pt x="25350" y="23575"/>
                    </a:cubicBezTo>
                    <a:lnTo>
                      <a:pt x="29667" y="18539"/>
                    </a:lnTo>
                    <a:cubicBezTo>
                      <a:pt x="32653" y="15058"/>
                      <a:pt x="32365" y="9840"/>
                      <a:pt x="29014" y="6709"/>
                    </a:cubicBezTo>
                    <a:lnTo>
                      <a:pt x="24299" y="2304"/>
                    </a:lnTo>
                    <a:cubicBezTo>
                      <a:pt x="20846" y="-923"/>
                      <a:pt x="15432" y="-738"/>
                      <a:pt x="12206" y="2718"/>
                    </a:cubicBezTo>
                    <a:cubicBezTo>
                      <a:pt x="12045" y="2891"/>
                      <a:pt x="11891" y="3070"/>
                      <a:pt x="11744" y="3256"/>
                    </a:cubicBezTo>
                    <a:lnTo>
                      <a:pt x="0" y="18142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18" name="Полилиния: фигура 228">
                <a:extLst>
                  <a:ext uri="{FF2B5EF4-FFF2-40B4-BE49-F238E27FC236}">
                    <a16:creationId xmlns:a16="http://schemas.microsoft.com/office/drawing/2014/main" id="{E50BEF01-0A6A-186D-3650-B28E63949E10}"/>
                  </a:ext>
                </a:extLst>
              </p:cNvPr>
              <p:cNvSpPr/>
              <p:nvPr/>
            </p:nvSpPr>
            <p:spPr>
              <a:xfrm>
                <a:off x="4513901" y="1473350"/>
                <a:ext cx="26071" cy="25733"/>
              </a:xfrm>
              <a:custGeom>
                <a:avLst/>
                <a:gdLst>
                  <a:gd name="connsiteX0" fmla="*/ 0 w 26071"/>
                  <a:gd name="connsiteY0" fmla="*/ 6285 h 25733"/>
                  <a:gd name="connsiteX1" fmla="*/ 4257 w 26071"/>
                  <a:gd name="connsiteY1" fmla="*/ 19752 h 25733"/>
                  <a:gd name="connsiteX2" fmla="*/ 14994 w 26071"/>
                  <a:gd name="connsiteY2" fmla="*/ 25333 h 25733"/>
                  <a:gd name="connsiteX3" fmla="*/ 15515 w 26071"/>
                  <a:gd name="connsiteY3" fmla="*/ 25149 h 25733"/>
                  <a:gd name="connsiteX4" fmla="*/ 20615 w 26071"/>
                  <a:gd name="connsiteY4" fmla="*/ 23165 h 25733"/>
                  <a:gd name="connsiteX5" fmla="*/ 25698 w 26071"/>
                  <a:gd name="connsiteY5" fmla="*/ 12690 h 25733"/>
                  <a:gd name="connsiteX6" fmla="*/ 24362 w 26071"/>
                  <a:gd name="connsiteY6" fmla="*/ 8304 h 25733"/>
                  <a:gd name="connsiteX7" fmla="*/ 9745 w 26071"/>
                  <a:gd name="connsiteY7" fmla="*/ 512 h 25733"/>
                  <a:gd name="connsiteX8" fmla="*/ 6797 w 26071"/>
                  <a:gd name="connsiteY8" fmla="*/ 1884 h 25733"/>
                  <a:gd name="connsiteX9" fmla="*/ 0 w 26071"/>
                  <a:gd name="connsiteY9" fmla="*/ 6285 h 2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71" h="25733">
                    <a:moveTo>
                      <a:pt x="0" y="6285"/>
                    </a:moveTo>
                    <a:lnTo>
                      <a:pt x="4257" y="19752"/>
                    </a:lnTo>
                    <a:cubicBezTo>
                      <a:pt x="5681" y="24260"/>
                      <a:pt x="10489" y="26758"/>
                      <a:pt x="14994" y="25333"/>
                    </a:cubicBezTo>
                    <a:cubicBezTo>
                      <a:pt x="15169" y="25277"/>
                      <a:pt x="15343" y="25216"/>
                      <a:pt x="15515" y="25149"/>
                    </a:cubicBezTo>
                    <a:lnTo>
                      <a:pt x="20615" y="23165"/>
                    </a:lnTo>
                    <a:cubicBezTo>
                      <a:pt x="24788" y="21542"/>
                      <a:pt x="27004" y="16975"/>
                      <a:pt x="25698" y="12690"/>
                    </a:cubicBezTo>
                    <a:lnTo>
                      <a:pt x="24362" y="8304"/>
                    </a:lnTo>
                    <a:cubicBezTo>
                      <a:pt x="22476" y="2114"/>
                      <a:pt x="15931" y="-1375"/>
                      <a:pt x="9745" y="512"/>
                    </a:cubicBezTo>
                    <a:cubicBezTo>
                      <a:pt x="8703" y="830"/>
                      <a:pt x="7711" y="1292"/>
                      <a:pt x="6797" y="1884"/>
                    </a:cubicBezTo>
                    <a:lnTo>
                      <a:pt x="0" y="6285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19" name="Полилиния: фигура 229">
                <a:extLst>
                  <a:ext uri="{FF2B5EF4-FFF2-40B4-BE49-F238E27FC236}">
                    <a16:creationId xmlns:a16="http://schemas.microsoft.com/office/drawing/2014/main" id="{08B896B4-0B46-AFC8-3AE9-F46727A3C47F}"/>
                  </a:ext>
                </a:extLst>
              </p:cNvPr>
              <p:cNvSpPr/>
              <p:nvPr/>
            </p:nvSpPr>
            <p:spPr>
              <a:xfrm>
                <a:off x="4436907" y="1402588"/>
                <a:ext cx="29224" cy="30117"/>
              </a:xfrm>
              <a:custGeom>
                <a:avLst/>
                <a:gdLst>
                  <a:gd name="connsiteX0" fmla="*/ 6987 w 29224"/>
                  <a:gd name="connsiteY0" fmla="*/ 22185 h 30117"/>
                  <a:gd name="connsiteX1" fmla="*/ 13368 w 29224"/>
                  <a:gd name="connsiteY1" fmla="*/ 27924 h 30117"/>
                  <a:gd name="connsiteX2" fmla="*/ 24306 w 29224"/>
                  <a:gd name="connsiteY2" fmla="*/ 28341 h 30117"/>
                  <a:gd name="connsiteX3" fmla="*/ 25887 w 29224"/>
                  <a:gd name="connsiteY3" fmla="*/ 27123 h 30117"/>
                  <a:gd name="connsiteX4" fmla="*/ 27447 w 29224"/>
                  <a:gd name="connsiteY4" fmla="*/ 15118 h 30117"/>
                  <a:gd name="connsiteX5" fmla="*/ 26553 w 29224"/>
                  <a:gd name="connsiteY5" fmla="*/ 14126 h 30117"/>
                  <a:gd name="connsiteX6" fmla="*/ 11655 w 29224"/>
                  <a:gd name="connsiteY6" fmla="*/ 0 h 30117"/>
                  <a:gd name="connsiteX7" fmla="*/ 0 w 29224"/>
                  <a:gd name="connsiteY7" fmla="*/ 9343 h 30117"/>
                  <a:gd name="connsiteX8" fmla="*/ 6987 w 29224"/>
                  <a:gd name="connsiteY8" fmla="*/ 22185 h 3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24" h="30117">
                    <a:moveTo>
                      <a:pt x="6987" y="22185"/>
                    </a:moveTo>
                    <a:lnTo>
                      <a:pt x="13368" y="27924"/>
                    </a:lnTo>
                    <a:cubicBezTo>
                      <a:pt x="16436" y="30684"/>
                      <a:pt x="21036" y="30859"/>
                      <a:pt x="24306" y="28341"/>
                    </a:cubicBezTo>
                    <a:lnTo>
                      <a:pt x="25887" y="27123"/>
                    </a:lnTo>
                    <a:cubicBezTo>
                      <a:pt x="29631" y="24239"/>
                      <a:pt x="30330" y="18864"/>
                      <a:pt x="27447" y="15118"/>
                    </a:cubicBezTo>
                    <a:cubicBezTo>
                      <a:pt x="27176" y="14764"/>
                      <a:pt x="26876" y="14433"/>
                      <a:pt x="26553" y="14126"/>
                    </a:cubicBezTo>
                    <a:lnTo>
                      <a:pt x="11655" y="0"/>
                    </a:lnTo>
                    <a:lnTo>
                      <a:pt x="0" y="9343"/>
                    </a:lnTo>
                    <a:lnTo>
                      <a:pt x="6987" y="22185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0" name="Полилиния: фигура 230">
                <a:extLst>
                  <a:ext uri="{FF2B5EF4-FFF2-40B4-BE49-F238E27FC236}">
                    <a16:creationId xmlns:a16="http://schemas.microsoft.com/office/drawing/2014/main" id="{A0C566DC-33E9-2130-7C62-0FCD70927E38}"/>
                  </a:ext>
                </a:extLst>
              </p:cNvPr>
              <p:cNvSpPr/>
              <p:nvPr/>
            </p:nvSpPr>
            <p:spPr>
              <a:xfrm>
                <a:off x="4380905" y="1428775"/>
                <a:ext cx="39014" cy="38269"/>
              </a:xfrm>
              <a:custGeom>
                <a:avLst/>
                <a:gdLst>
                  <a:gd name="connsiteX0" fmla="*/ 0 w 39014"/>
                  <a:gd name="connsiteY0" fmla="*/ 10002 h 38269"/>
                  <a:gd name="connsiteX1" fmla="*/ 2523 w 39014"/>
                  <a:gd name="connsiteY1" fmla="*/ 22670 h 38269"/>
                  <a:gd name="connsiteX2" fmla="*/ 7628 w 39014"/>
                  <a:gd name="connsiteY2" fmla="*/ 30207 h 38269"/>
                  <a:gd name="connsiteX3" fmla="*/ 17121 w 39014"/>
                  <a:gd name="connsiteY3" fmla="*/ 36377 h 38269"/>
                  <a:gd name="connsiteX4" fmla="*/ 33248 w 39014"/>
                  <a:gd name="connsiteY4" fmla="*/ 33044 h 38269"/>
                  <a:gd name="connsiteX5" fmla="*/ 37052 w 39014"/>
                  <a:gd name="connsiteY5" fmla="*/ 27328 h 38269"/>
                  <a:gd name="connsiteX6" fmla="*/ 37779 w 39014"/>
                  <a:gd name="connsiteY6" fmla="*/ 15596 h 38269"/>
                  <a:gd name="connsiteX7" fmla="*/ 33227 w 39014"/>
                  <a:gd name="connsiteY7" fmla="*/ 6481 h 38269"/>
                  <a:gd name="connsiteX8" fmla="*/ 17516 w 39014"/>
                  <a:gd name="connsiteY8" fmla="*/ 1239 h 38269"/>
                  <a:gd name="connsiteX9" fmla="*/ 17513 w 39014"/>
                  <a:gd name="connsiteY9" fmla="*/ 1240 h 38269"/>
                  <a:gd name="connsiteX10" fmla="*/ 0 w 39014"/>
                  <a:gd name="connsiteY10" fmla="*/ 10002 h 3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14" h="38269">
                    <a:moveTo>
                      <a:pt x="0" y="10002"/>
                    </a:moveTo>
                    <a:lnTo>
                      <a:pt x="2523" y="22670"/>
                    </a:lnTo>
                    <a:cubicBezTo>
                      <a:pt x="3140" y="25768"/>
                      <a:pt x="4980" y="28486"/>
                      <a:pt x="7628" y="30207"/>
                    </a:cubicBezTo>
                    <a:lnTo>
                      <a:pt x="17121" y="36377"/>
                    </a:lnTo>
                    <a:cubicBezTo>
                      <a:pt x="22501" y="39874"/>
                      <a:pt x="29693" y="38388"/>
                      <a:pt x="33248" y="33044"/>
                    </a:cubicBezTo>
                    <a:lnTo>
                      <a:pt x="37052" y="27328"/>
                    </a:lnTo>
                    <a:cubicBezTo>
                      <a:pt x="39379" y="23830"/>
                      <a:pt x="39657" y="19354"/>
                      <a:pt x="37779" y="15596"/>
                    </a:cubicBezTo>
                    <a:lnTo>
                      <a:pt x="33227" y="6481"/>
                    </a:lnTo>
                    <a:cubicBezTo>
                      <a:pt x="30335" y="693"/>
                      <a:pt x="23301" y="-1654"/>
                      <a:pt x="17516" y="1239"/>
                    </a:cubicBezTo>
                    <a:cubicBezTo>
                      <a:pt x="17515" y="1239"/>
                      <a:pt x="17514" y="1239"/>
                      <a:pt x="17513" y="1240"/>
                    </a:cubicBezTo>
                    <a:lnTo>
                      <a:pt x="0" y="10002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1" name="Полилиния: фигура 231">
                <a:extLst>
                  <a:ext uri="{FF2B5EF4-FFF2-40B4-BE49-F238E27FC236}">
                    <a16:creationId xmlns:a16="http://schemas.microsoft.com/office/drawing/2014/main" id="{756DACBE-6072-D624-6315-5DAEF6B7168B}"/>
                  </a:ext>
                </a:extLst>
              </p:cNvPr>
              <p:cNvSpPr/>
              <p:nvPr/>
            </p:nvSpPr>
            <p:spPr>
              <a:xfrm>
                <a:off x="4306014" y="1457449"/>
                <a:ext cx="72786" cy="69722"/>
              </a:xfrm>
              <a:custGeom>
                <a:avLst/>
                <a:gdLst>
                  <a:gd name="connsiteX0" fmla="*/ 29374 w 72786"/>
                  <a:gd name="connsiteY0" fmla="*/ 1 h 69722"/>
                  <a:gd name="connsiteX1" fmla="*/ 68884 w 72786"/>
                  <a:gd name="connsiteY1" fmla="*/ 35369 h 69722"/>
                  <a:gd name="connsiteX2" fmla="*/ 72615 w 72786"/>
                  <a:gd name="connsiteY2" fmla="*/ 46099 h 69722"/>
                  <a:gd name="connsiteX3" fmla="*/ 70211 w 72786"/>
                  <a:gd name="connsiteY3" fmla="*/ 60000 h 69722"/>
                  <a:gd name="connsiteX4" fmla="*/ 56676 w 72786"/>
                  <a:gd name="connsiteY4" fmla="*/ 69549 h 69722"/>
                  <a:gd name="connsiteX5" fmla="*/ 54881 w 72786"/>
                  <a:gd name="connsiteY5" fmla="*/ 69090 h 69722"/>
                  <a:gd name="connsiteX6" fmla="*/ 26542 w 72786"/>
                  <a:gd name="connsiteY6" fmla="*/ 59390 h 69722"/>
                  <a:gd name="connsiteX7" fmla="*/ 21462 w 72786"/>
                  <a:gd name="connsiteY7" fmla="*/ 55954 h 69722"/>
                  <a:gd name="connsiteX8" fmla="*/ 2841 w 72786"/>
                  <a:gd name="connsiteY8" fmla="*/ 34340 h 69722"/>
                  <a:gd name="connsiteX9" fmla="*/ 4065 w 72786"/>
                  <a:gd name="connsiteY9" fmla="*/ 17814 h 69722"/>
                  <a:gd name="connsiteX10" fmla="*/ 4992 w 72786"/>
                  <a:gd name="connsiteY10" fmla="*/ 17093 h 69722"/>
                  <a:gd name="connsiteX11" fmla="*/ 29374 w 72786"/>
                  <a:gd name="connsiteY11" fmla="*/ 0 h 6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786" h="69722">
                    <a:moveTo>
                      <a:pt x="29374" y="1"/>
                    </a:moveTo>
                    <a:lnTo>
                      <a:pt x="68884" y="35369"/>
                    </a:lnTo>
                    <a:cubicBezTo>
                      <a:pt x="71893" y="38063"/>
                      <a:pt x="73303" y="42118"/>
                      <a:pt x="72615" y="46099"/>
                    </a:cubicBezTo>
                    <a:lnTo>
                      <a:pt x="70211" y="60000"/>
                    </a:lnTo>
                    <a:cubicBezTo>
                      <a:pt x="69109" y="66377"/>
                      <a:pt x="63049" y="70652"/>
                      <a:pt x="56676" y="69549"/>
                    </a:cubicBezTo>
                    <a:cubicBezTo>
                      <a:pt x="56066" y="69443"/>
                      <a:pt x="55466" y="69290"/>
                      <a:pt x="54881" y="69090"/>
                    </a:cubicBezTo>
                    <a:lnTo>
                      <a:pt x="26542" y="59390"/>
                    </a:lnTo>
                    <a:cubicBezTo>
                      <a:pt x="24574" y="58717"/>
                      <a:pt x="22820" y="57530"/>
                      <a:pt x="21462" y="55954"/>
                    </a:cubicBezTo>
                    <a:lnTo>
                      <a:pt x="2841" y="34340"/>
                    </a:lnTo>
                    <a:cubicBezTo>
                      <a:pt x="-1382" y="29438"/>
                      <a:pt x="-834" y="22039"/>
                      <a:pt x="4065" y="17814"/>
                    </a:cubicBezTo>
                    <a:cubicBezTo>
                      <a:pt x="4362" y="17559"/>
                      <a:pt x="4671" y="17318"/>
                      <a:pt x="4992" y="17093"/>
                    </a:cubicBezTo>
                    <a:lnTo>
                      <a:pt x="29374" y="0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2" name="Полилиния: фигура 232">
                <a:extLst>
                  <a:ext uri="{FF2B5EF4-FFF2-40B4-BE49-F238E27FC236}">
                    <a16:creationId xmlns:a16="http://schemas.microsoft.com/office/drawing/2014/main" id="{08ACF0C4-B2C5-C9C3-350A-F206AB5A0507}"/>
                  </a:ext>
                </a:extLst>
              </p:cNvPr>
              <p:cNvSpPr/>
              <p:nvPr/>
            </p:nvSpPr>
            <p:spPr>
              <a:xfrm>
                <a:off x="4459070" y="1559450"/>
                <a:ext cx="72670" cy="50698"/>
              </a:xfrm>
              <a:custGeom>
                <a:avLst/>
                <a:gdLst>
                  <a:gd name="connsiteX0" fmla="*/ 0 w 72670"/>
                  <a:gd name="connsiteY0" fmla="*/ 25247 h 50698"/>
                  <a:gd name="connsiteX1" fmla="*/ 3706 w 72670"/>
                  <a:gd name="connsiteY1" fmla="*/ 41576 h 50698"/>
                  <a:gd name="connsiteX2" fmla="*/ 15402 w 72670"/>
                  <a:gd name="connsiteY2" fmla="*/ 50695 h 50698"/>
                  <a:gd name="connsiteX3" fmla="*/ 48423 w 72670"/>
                  <a:gd name="connsiteY3" fmla="*/ 49915 h 50698"/>
                  <a:gd name="connsiteX4" fmla="*/ 58157 w 72670"/>
                  <a:gd name="connsiteY4" fmla="*/ 44281 h 50698"/>
                  <a:gd name="connsiteX5" fmla="*/ 70971 w 72670"/>
                  <a:gd name="connsiteY5" fmla="*/ 23163 h 50698"/>
                  <a:gd name="connsiteX6" fmla="*/ 70964 w 72670"/>
                  <a:gd name="connsiteY6" fmla="*/ 10992 h 50698"/>
                  <a:gd name="connsiteX7" fmla="*/ 67702 w 72670"/>
                  <a:gd name="connsiteY7" fmla="*/ 5628 h 50698"/>
                  <a:gd name="connsiteX8" fmla="*/ 51610 w 72670"/>
                  <a:gd name="connsiteY8" fmla="*/ 1709 h 50698"/>
                  <a:gd name="connsiteX9" fmla="*/ 48069 w 72670"/>
                  <a:gd name="connsiteY9" fmla="*/ 5050 h 50698"/>
                  <a:gd name="connsiteX10" fmla="*/ 41979 w 72670"/>
                  <a:gd name="connsiteY10" fmla="*/ 13852 h 50698"/>
                  <a:gd name="connsiteX11" fmla="*/ 29414 w 72670"/>
                  <a:gd name="connsiteY11" fmla="*/ 18526 h 50698"/>
                  <a:gd name="connsiteX12" fmla="*/ 5827 w 72670"/>
                  <a:gd name="connsiteY12" fmla="*/ 12416 h 50698"/>
                  <a:gd name="connsiteX13" fmla="*/ 0 w 72670"/>
                  <a:gd name="connsiteY13" fmla="*/ 25248 h 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670" h="50698">
                    <a:moveTo>
                      <a:pt x="0" y="25247"/>
                    </a:moveTo>
                    <a:lnTo>
                      <a:pt x="3706" y="41576"/>
                    </a:lnTo>
                    <a:cubicBezTo>
                      <a:pt x="4940" y="47013"/>
                      <a:pt x="9832" y="50827"/>
                      <a:pt x="15402" y="50695"/>
                    </a:cubicBezTo>
                    <a:lnTo>
                      <a:pt x="48423" y="49915"/>
                    </a:lnTo>
                    <a:cubicBezTo>
                      <a:pt x="52416" y="49820"/>
                      <a:pt x="56085" y="47697"/>
                      <a:pt x="58157" y="44281"/>
                    </a:cubicBezTo>
                    <a:lnTo>
                      <a:pt x="70971" y="23163"/>
                    </a:lnTo>
                    <a:cubicBezTo>
                      <a:pt x="73240" y="19423"/>
                      <a:pt x="73238" y="14729"/>
                      <a:pt x="70964" y="10992"/>
                    </a:cubicBezTo>
                    <a:lnTo>
                      <a:pt x="67702" y="5628"/>
                    </a:lnTo>
                    <a:cubicBezTo>
                      <a:pt x="64339" y="100"/>
                      <a:pt x="57135" y="-1655"/>
                      <a:pt x="51610" y="1709"/>
                    </a:cubicBezTo>
                    <a:cubicBezTo>
                      <a:pt x="50209" y="2562"/>
                      <a:pt x="49002" y="3701"/>
                      <a:pt x="48069" y="5050"/>
                    </a:cubicBezTo>
                    <a:lnTo>
                      <a:pt x="41979" y="13852"/>
                    </a:lnTo>
                    <a:cubicBezTo>
                      <a:pt x="39184" y="17892"/>
                      <a:pt x="34167" y="19758"/>
                      <a:pt x="29414" y="18526"/>
                    </a:cubicBezTo>
                    <a:lnTo>
                      <a:pt x="5827" y="12416"/>
                    </a:lnTo>
                    <a:lnTo>
                      <a:pt x="0" y="25248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3" name="Полилиния: фигура 233">
                <a:extLst>
                  <a:ext uri="{FF2B5EF4-FFF2-40B4-BE49-F238E27FC236}">
                    <a16:creationId xmlns:a16="http://schemas.microsoft.com/office/drawing/2014/main" id="{10E85A2B-1BA5-32A5-5F44-1EEE9AD020EE}"/>
                  </a:ext>
                </a:extLst>
              </p:cNvPr>
              <p:cNvSpPr/>
              <p:nvPr/>
            </p:nvSpPr>
            <p:spPr>
              <a:xfrm>
                <a:off x="4324893" y="1633306"/>
                <a:ext cx="22762" cy="28426"/>
              </a:xfrm>
              <a:custGeom>
                <a:avLst/>
                <a:gdLst>
                  <a:gd name="connsiteX0" fmla="*/ 0 w 22762"/>
                  <a:gd name="connsiteY0" fmla="*/ 9753 h 28426"/>
                  <a:gd name="connsiteX1" fmla="*/ 12836 w 22762"/>
                  <a:gd name="connsiteY1" fmla="*/ 28427 h 28426"/>
                  <a:gd name="connsiteX2" fmla="*/ 20985 w 22762"/>
                  <a:gd name="connsiteY2" fmla="*/ 17837 h 28426"/>
                  <a:gd name="connsiteX3" fmla="*/ 21578 w 22762"/>
                  <a:gd name="connsiteY3" fmla="*/ 8270 h 28426"/>
                  <a:gd name="connsiteX4" fmla="*/ 19192 w 22762"/>
                  <a:gd name="connsiteY4" fmla="*/ 4217 h 28426"/>
                  <a:gd name="connsiteX5" fmla="*/ 7478 w 22762"/>
                  <a:gd name="connsiteY5" fmla="*/ 1186 h 28426"/>
                  <a:gd name="connsiteX6" fmla="*/ 5095 w 22762"/>
                  <a:gd name="connsiteY6" fmla="*/ 3270 h 28426"/>
                  <a:gd name="connsiteX7" fmla="*/ 0 w 22762"/>
                  <a:gd name="connsiteY7" fmla="*/ 9753 h 2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62" h="28426">
                    <a:moveTo>
                      <a:pt x="0" y="9753"/>
                    </a:moveTo>
                    <a:lnTo>
                      <a:pt x="12836" y="28427"/>
                    </a:lnTo>
                    <a:lnTo>
                      <a:pt x="20985" y="17837"/>
                    </a:lnTo>
                    <a:cubicBezTo>
                      <a:pt x="23117" y="15068"/>
                      <a:pt x="23351" y="11281"/>
                      <a:pt x="21578" y="8270"/>
                    </a:cubicBezTo>
                    <a:lnTo>
                      <a:pt x="19192" y="4217"/>
                    </a:lnTo>
                    <a:cubicBezTo>
                      <a:pt x="16793" y="143"/>
                      <a:pt x="11549" y="-1214"/>
                      <a:pt x="7478" y="1186"/>
                    </a:cubicBezTo>
                    <a:cubicBezTo>
                      <a:pt x="6561" y="1727"/>
                      <a:pt x="5753" y="2433"/>
                      <a:pt x="5095" y="3270"/>
                    </a:cubicBezTo>
                    <a:lnTo>
                      <a:pt x="0" y="9753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4" name="Полилиния: фигура 234">
                <a:extLst>
                  <a:ext uri="{FF2B5EF4-FFF2-40B4-BE49-F238E27FC236}">
                    <a16:creationId xmlns:a16="http://schemas.microsoft.com/office/drawing/2014/main" id="{D0CF4313-3E57-26B8-6C99-D2445ED80912}"/>
                  </a:ext>
                </a:extLst>
              </p:cNvPr>
              <p:cNvSpPr/>
              <p:nvPr/>
            </p:nvSpPr>
            <p:spPr>
              <a:xfrm>
                <a:off x="4203552" y="1502853"/>
                <a:ext cx="40971" cy="38701"/>
              </a:xfrm>
              <a:custGeom>
                <a:avLst/>
                <a:gdLst>
                  <a:gd name="connsiteX0" fmla="*/ 0 w 40971"/>
                  <a:gd name="connsiteY0" fmla="*/ 11799 h 38701"/>
                  <a:gd name="connsiteX1" fmla="*/ 12370 w 40971"/>
                  <a:gd name="connsiteY1" fmla="*/ 32908 h 38701"/>
                  <a:gd name="connsiteX2" fmla="*/ 28396 w 40971"/>
                  <a:gd name="connsiteY2" fmla="*/ 37090 h 38701"/>
                  <a:gd name="connsiteX3" fmla="*/ 30535 w 40971"/>
                  <a:gd name="connsiteY3" fmla="*/ 35479 h 38701"/>
                  <a:gd name="connsiteX4" fmla="*/ 37324 w 40971"/>
                  <a:gd name="connsiteY4" fmla="*/ 29031 h 38701"/>
                  <a:gd name="connsiteX5" fmla="*/ 40068 w 40971"/>
                  <a:gd name="connsiteY5" fmla="*/ 16020 h 38701"/>
                  <a:gd name="connsiteX6" fmla="*/ 36391 w 40971"/>
                  <a:gd name="connsiteY6" fmla="*/ 7207 h 38701"/>
                  <a:gd name="connsiteX7" fmla="*/ 21073 w 40971"/>
                  <a:gd name="connsiteY7" fmla="*/ 907 h 38701"/>
                  <a:gd name="connsiteX8" fmla="*/ 20191 w 40971"/>
                  <a:gd name="connsiteY8" fmla="*/ 1319 h 38701"/>
                  <a:gd name="connsiteX9" fmla="*/ 0 w 40971"/>
                  <a:gd name="connsiteY9" fmla="*/ 11799 h 3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971" h="38701">
                    <a:moveTo>
                      <a:pt x="0" y="11799"/>
                    </a:moveTo>
                    <a:lnTo>
                      <a:pt x="12370" y="32908"/>
                    </a:lnTo>
                    <a:cubicBezTo>
                      <a:pt x="15641" y="38491"/>
                      <a:pt x="22816" y="40363"/>
                      <a:pt x="28396" y="37090"/>
                    </a:cubicBezTo>
                    <a:cubicBezTo>
                      <a:pt x="29168" y="36637"/>
                      <a:pt x="29886" y="36096"/>
                      <a:pt x="30535" y="35479"/>
                    </a:cubicBezTo>
                    <a:lnTo>
                      <a:pt x="37324" y="29031"/>
                    </a:lnTo>
                    <a:cubicBezTo>
                      <a:pt x="40848" y="25684"/>
                      <a:pt x="41939" y="20507"/>
                      <a:pt x="40068" y="16020"/>
                    </a:cubicBezTo>
                    <a:lnTo>
                      <a:pt x="36391" y="7207"/>
                    </a:lnTo>
                    <a:cubicBezTo>
                      <a:pt x="33900" y="1235"/>
                      <a:pt x="27042" y="-1585"/>
                      <a:pt x="21073" y="907"/>
                    </a:cubicBezTo>
                    <a:cubicBezTo>
                      <a:pt x="20773" y="1032"/>
                      <a:pt x="20479" y="1170"/>
                      <a:pt x="20191" y="1319"/>
                    </a:cubicBezTo>
                    <a:lnTo>
                      <a:pt x="0" y="11799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5" name="Полилиния: фигура 235">
                <a:extLst>
                  <a:ext uri="{FF2B5EF4-FFF2-40B4-BE49-F238E27FC236}">
                    <a16:creationId xmlns:a16="http://schemas.microsoft.com/office/drawing/2014/main" id="{17E4A7F9-EAF3-AFE8-D31E-58CACE4BD245}"/>
                  </a:ext>
                </a:extLst>
              </p:cNvPr>
              <p:cNvSpPr/>
              <p:nvPr/>
            </p:nvSpPr>
            <p:spPr>
              <a:xfrm>
                <a:off x="4260713" y="1492478"/>
                <a:ext cx="14477" cy="31505"/>
              </a:xfrm>
              <a:custGeom>
                <a:avLst/>
                <a:gdLst>
                  <a:gd name="connsiteX0" fmla="*/ 0 w 14477"/>
                  <a:gd name="connsiteY0" fmla="*/ 11672 h 31505"/>
                  <a:gd name="connsiteX1" fmla="*/ 4681 w 14477"/>
                  <a:gd name="connsiteY1" fmla="*/ 31505 h 31505"/>
                  <a:gd name="connsiteX2" fmla="*/ 9653 w 14477"/>
                  <a:gd name="connsiteY2" fmla="*/ 27888 h 31505"/>
                  <a:gd name="connsiteX3" fmla="*/ 13349 w 14477"/>
                  <a:gd name="connsiteY3" fmla="*/ 13396 h 31505"/>
                  <a:gd name="connsiteX4" fmla="*/ 7009 w 14477"/>
                  <a:gd name="connsiteY4" fmla="*/ 0 h 31505"/>
                  <a:gd name="connsiteX5" fmla="*/ 0 w 14477"/>
                  <a:gd name="connsiteY5" fmla="*/ 11672 h 3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7" h="31505">
                    <a:moveTo>
                      <a:pt x="0" y="11672"/>
                    </a:moveTo>
                    <a:lnTo>
                      <a:pt x="4681" y="31505"/>
                    </a:lnTo>
                    <a:lnTo>
                      <a:pt x="9653" y="27888"/>
                    </a:lnTo>
                    <a:cubicBezTo>
                      <a:pt x="14207" y="24574"/>
                      <a:pt x="15759" y="18488"/>
                      <a:pt x="13349" y="13396"/>
                    </a:cubicBezTo>
                    <a:lnTo>
                      <a:pt x="7009" y="0"/>
                    </a:lnTo>
                    <a:lnTo>
                      <a:pt x="0" y="11672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6" name="Полилиния: фигура 236">
                <a:extLst>
                  <a:ext uri="{FF2B5EF4-FFF2-40B4-BE49-F238E27FC236}">
                    <a16:creationId xmlns:a16="http://schemas.microsoft.com/office/drawing/2014/main" id="{6491C856-C502-A349-B1AC-33ABA0C4740A}"/>
                  </a:ext>
                </a:extLst>
              </p:cNvPr>
              <p:cNvSpPr/>
              <p:nvPr/>
            </p:nvSpPr>
            <p:spPr>
              <a:xfrm>
                <a:off x="4239720" y="1379243"/>
                <a:ext cx="25301" cy="30421"/>
              </a:xfrm>
              <a:custGeom>
                <a:avLst/>
                <a:gdLst>
                  <a:gd name="connsiteX0" fmla="*/ 0 w 25301"/>
                  <a:gd name="connsiteY0" fmla="*/ 14013 h 30421"/>
                  <a:gd name="connsiteX1" fmla="*/ 9293 w 25301"/>
                  <a:gd name="connsiteY1" fmla="*/ 26876 h 30421"/>
                  <a:gd name="connsiteX2" fmla="*/ 21239 w 25301"/>
                  <a:gd name="connsiteY2" fmla="*/ 28798 h 30421"/>
                  <a:gd name="connsiteX3" fmla="*/ 22276 w 25301"/>
                  <a:gd name="connsiteY3" fmla="*/ 27914 h 30421"/>
                  <a:gd name="connsiteX4" fmla="*/ 22795 w 25301"/>
                  <a:gd name="connsiteY4" fmla="*/ 27395 h 30421"/>
                  <a:gd name="connsiteX5" fmla="*/ 22796 w 25301"/>
                  <a:gd name="connsiteY5" fmla="*/ 15289 h 30421"/>
                  <a:gd name="connsiteX6" fmla="*/ 22470 w 25301"/>
                  <a:gd name="connsiteY6" fmla="*/ 14979 h 30421"/>
                  <a:gd name="connsiteX7" fmla="*/ 5839 w 25301"/>
                  <a:gd name="connsiteY7" fmla="*/ 0 h 30421"/>
                  <a:gd name="connsiteX8" fmla="*/ 0 w 25301"/>
                  <a:gd name="connsiteY8" fmla="*/ 14013 h 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01" h="30421">
                    <a:moveTo>
                      <a:pt x="0" y="14013"/>
                    </a:moveTo>
                    <a:lnTo>
                      <a:pt x="9293" y="26876"/>
                    </a:lnTo>
                    <a:cubicBezTo>
                      <a:pt x="12062" y="30707"/>
                      <a:pt x="17410" y="31568"/>
                      <a:pt x="21239" y="28798"/>
                    </a:cubicBezTo>
                    <a:cubicBezTo>
                      <a:pt x="21608" y="28531"/>
                      <a:pt x="21955" y="28236"/>
                      <a:pt x="22276" y="27914"/>
                    </a:cubicBezTo>
                    <a:lnTo>
                      <a:pt x="22795" y="27395"/>
                    </a:lnTo>
                    <a:cubicBezTo>
                      <a:pt x="26136" y="24052"/>
                      <a:pt x="26137" y="18632"/>
                      <a:pt x="22796" y="15289"/>
                    </a:cubicBezTo>
                    <a:cubicBezTo>
                      <a:pt x="22690" y="15183"/>
                      <a:pt x="22581" y="15080"/>
                      <a:pt x="22470" y="14979"/>
                    </a:cubicBezTo>
                    <a:lnTo>
                      <a:pt x="5839" y="0"/>
                    </a:lnTo>
                    <a:lnTo>
                      <a:pt x="0" y="14013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7" name="Полилиния: фигура 237">
                <a:extLst>
                  <a:ext uri="{FF2B5EF4-FFF2-40B4-BE49-F238E27FC236}">
                    <a16:creationId xmlns:a16="http://schemas.microsoft.com/office/drawing/2014/main" id="{EDCE7CCF-039B-50B4-D42B-B3F68FBBFAE6}"/>
                  </a:ext>
                </a:extLst>
              </p:cNvPr>
              <p:cNvSpPr/>
              <p:nvPr/>
            </p:nvSpPr>
            <p:spPr>
              <a:xfrm>
                <a:off x="4102055" y="1351227"/>
                <a:ext cx="85375" cy="53785"/>
              </a:xfrm>
              <a:custGeom>
                <a:avLst/>
                <a:gdLst>
                  <a:gd name="connsiteX0" fmla="*/ 1 w 85375"/>
                  <a:gd name="connsiteY0" fmla="*/ 0 h 53785"/>
                  <a:gd name="connsiteX1" fmla="*/ 6007 w 85375"/>
                  <a:gd name="connsiteY1" fmla="*/ 24085 h 53785"/>
                  <a:gd name="connsiteX2" fmla="*/ 10186 w 85375"/>
                  <a:gd name="connsiteY2" fmla="*/ 30502 h 53785"/>
                  <a:gd name="connsiteX3" fmla="*/ 24432 w 85375"/>
                  <a:gd name="connsiteY3" fmla="*/ 41575 h 53785"/>
                  <a:gd name="connsiteX4" fmla="*/ 32509 w 85375"/>
                  <a:gd name="connsiteY4" fmla="*/ 44004 h 53785"/>
                  <a:gd name="connsiteX5" fmla="*/ 53679 w 85375"/>
                  <a:gd name="connsiteY5" fmla="*/ 42386 h 53785"/>
                  <a:gd name="connsiteX6" fmla="*/ 61954 w 85375"/>
                  <a:gd name="connsiteY6" fmla="*/ 44973 h 53785"/>
                  <a:gd name="connsiteX7" fmla="*/ 70444 w 85375"/>
                  <a:gd name="connsiteY7" fmla="*/ 51871 h 53785"/>
                  <a:gd name="connsiteX8" fmla="*/ 82413 w 85375"/>
                  <a:gd name="connsiteY8" fmla="*/ 50701 h 53785"/>
                  <a:gd name="connsiteX9" fmla="*/ 83397 w 85375"/>
                  <a:gd name="connsiteY9" fmla="*/ 49518 h 53785"/>
                  <a:gd name="connsiteX10" fmla="*/ 82544 w 85375"/>
                  <a:gd name="connsiteY10" fmla="*/ 37681 h 53785"/>
                  <a:gd name="connsiteX11" fmla="*/ 70249 w 85375"/>
                  <a:gd name="connsiteY11" fmla="*/ 26608 h 53785"/>
                  <a:gd name="connsiteX12" fmla="*/ 58995 w 85375"/>
                  <a:gd name="connsiteY12" fmla="*/ 24110 h 53785"/>
                  <a:gd name="connsiteX13" fmla="*/ 49522 w 85375"/>
                  <a:gd name="connsiteY13" fmla="*/ 27003 h 53785"/>
                  <a:gd name="connsiteX14" fmla="*/ 39757 w 85375"/>
                  <a:gd name="connsiteY14" fmla="*/ 25644 h 53785"/>
                  <a:gd name="connsiteX15" fmla="*/ 0 w 85375"/>
                  <a:gd name="connsiteY15" fmla="*/ 0 h 5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375" h="53785">
                    <a:moveTo>
                      <a:pt x="1" y="0"/>
                    </a:moveTo>
                    <a:lnTo>
                      <a:pt x="6007" y="24085"/>
                    </a:lnTo>
                    <a:cubicBezTo>
                      <a:pt x="6643" y="26632"/>
                      <a:pt x="8114" y="28892"/>
                      <a:pt x="10186" y="30502"/>
                    </a:cubicBezTo>
                    <a:lnTo>
                      <a:pt x="24432" y="41575"/>
                    </a:lnTo>
                    <a:cubicBezTo>
                      <a:pt x="26730" y="43360"/>
                      <a:pt x="29608" y="44226"/>
                      <a:pt x="32509" y="44004"/>
                    </a:cubicBezTo>
                    <a:lnTo>
                      <a:pt x="53679" y="42386"/>
                    </a:lnTo>
                    <a:cubicBezTo>
                      <a:pt x="56667" y="42157"/>
                      <a:pt x="59628" y="43083"/>
                      <a:pt x="61954" y="44973"/>
                    </a:cubicBezTo>
                    <a:lnTo>
                      <a:pt x="70444" y="51871"/>
                    </a:lnTo>
                    <a:cubicBezTo>
                      <a:pt x="74081" y="54826"/>
                      <a:pt x="79416" y="54304"/>
                      <a:pt x="82413" y="50701"/>
                    </a:cubicBezTo>
                    <a:lnTo>
                      <a:pt x="83397" y="49518"/>
                    </a:lnTo>
                    <a:cubicBezTo>
                      <a:pt x="86336" y="45984"/>
                      <a:pt x="85960" y="40757"/>
                      <a:pt x="82544" y="37681"/>
                    </a:cubicBezTo>
                    <a:lnTo>
                      <a:pt x="70249" y="26608"/>
                    </a:lnTo>
                    <a:cubicBezTo>
                      <a:pt x="67195" y="23857"/>
                      <a:pt x="62924" y="22909"/>
                      <a:pt x="58995" y="24110"/>
                    </a:cubicBezTo>
                    <a:lnTo>
                      <a:pt x="49522" y="27003"/>
                    </a:lnTo>
                    <a:cubicBezTo>
                      <a:pt x="46226" y="28010"/>
                      <a:pt x="42654" y="27513"/>
                      <a:pt x="39757" y="2564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8" name="Полилиния: фигура 238">
                <a:extLst>
                  <a:ext uri="{FF2B5EF4-FFF2-40B4-BE49-F238E27FC236}">
                    <a16:creationId xmlns:a16="http://schemas.microsoft.com/office/drawing/2014/main" id="{CE594079-1A4D-E574-256A-B152993111FC}"/>
                  </a:ext>
                </a:extLst>
              </p:cNvPr>
              <p:cNvSpPr/>
              <p:nvPr/>
            </p:nvSpPr>
            <p:spPr>
              <a:xfrm>
                <a:off x="4106023" y="1407621"/>
                <a:ext cx="134107" cy="89528"/>
              </a:xfrm>
              <a:custGeom>
                <a:avLst/>
                <a:gdLst>
                  <a:gd name="connsiteX0" fmla="*/ 1850 w 134107"/>
                  <a:gd name="connsiteY0" fmla="*/ 14811 h 89528"/>
                  <a:gd name="connsiteX1" fmla="*/ 52 w 134107"/>
                  <a:gd name="connsiteY1" fmla="*/ 33837 h 89528"/>
                  <a:gd name="connsiteX2" fmla="*/ 3430 w 134107"/>
                  <a:gd name="connsiteY2" fmla="*/ 43225 h 89528"/>
                  <a:gd name="connsiteX3" fmla="*/ 21215 w 134107"/>
                  <a:gd name="connsiteY3" fmla="*/ 61021 h 89528"/>
                  <a:gd name="connsiteX4" fmla="*/ 22116 w 134107"/>
                  <a:gd name="connsiteY4" fmla="*/ 62034 h 89528"/>
                  <a:gd name="connsiteX5" fmla="*/ 43869 w 134107"/>
                  <a:gd name="connsiteY5" fmla="*/ 89528 h 89528"/>
                  <a:gd name="connsiteX6" fmla="*/ 48774 w 134107"/>
                  <a:gd name="connsiteY6" fmla="*/ 80501 h 89528"/>
                  <a:gd name="connsiteX7" fmla="*/ 49930 w 134107"/>
                  <a:gd name="connsiteY7" fmla="*/ 72417 h 89528"/>
                  <a:gd name="connsiteX8" fmla="*/ 47481 w 134107"/>
                  <a:gd name="connsiteY8" fmla="*/ 61133 h 89528"/>
                  <a:gd name="connsiteX9" fmla="*/ 56294 w 134107"/>
                  <a:gd name="connsiteY9" fmla="*/ 47229 h 89528"/>
                  <a:gd name="connsiteX10" fmla="*/ 72158 w 134107"/>
                  <a:gd name="connsiteY10" fmla="*/ 43568 h 89528"/>
                  <a:gd name="connsiteX11" fmla="*/ 78494 w 134107"/>
                  <a:gd name="connsiteY11" fmla="*/ 43870 h 89528"/>
                  <a:gd name="connsiteX12" fmla="*/ 107000 w 134107"/>
                  <a:gd name="connsiteY12" fmla="*/ 53380 h 89528"/>
                  <a:gd name="connsiteX13" fmla="*/ 118984 w 134107"/>
                  <a:gd name="connsiteY13" fmla="*/ 50552 h 89528"/>
                  <a:gd name="connsiteX14" fmla="*/ 130676 w 134107"/>
                  <a:gd name="connsiteY14" fmla="*/ 38859 h 89528"/>
                  <a:gd name="connsiteX15" fmla="*/ 131257 w 134107"/>
                  <a:gd name="connsiteY15" fmla="*/ 22911 h 89528"/>
                  <a:gd name="connsiteX16" fmla="*/ 118146 w 134107"/>
                  <a:gd name="connsiteY16" fmla="*/ 7730 h 89528"/>
                  <a:gd name="connsiteX17" fmla="*/ 113397 w 134107"/>
                  <a:gd name="connsiteY17" fmla="*/ 4420 h 89528"/>
                  <a:gd name="connsiteX18" fmla="*/ 103603 w 134107"/>
                  <a:gd name="connsiteY18" fmla="*/ 746 h 89528"/>
                  <a:gd name="connsiteX19" fmla="*/ 92378 w 134107"/>
                  <a:gd name="connsiteY19" fmla="*/ 2409 h 89528"/>
                  <a:gd name="connsiteX20" fmla="*/ 80185 w 134107"/>
                  <a:gd name="connsiteY20" fmla="*/ 11737 h 89528"/>
                  <a:gd name="connsiteX21" fmla="*/ 74591 w 134107"/>
                  <a:gd name="connsiteY21" fmla="*/ 14047 h 89528"/>
                  <a:gd name="connsiteX22" fmla="*/ 52462 w 134107"/>
                  <a:gd name="connsiteY22" fmla="*/ 16942 h 89528"/>
                  <a:gd name="connsiteX23" fmla="*/ 49364 w 134107"/>
                  <a:gd name="connsiteY23" fmla="*/ 17792 h 89528"/>
                  <a:gd name="connsiteX24" fmla="*/ 38370 w 134107"/>
                  <a:gd name="connsiteY24" fmla="*/ 22511 h 89528"/>
                  <a:gd name="connsiteX25" fmla="*/ 30538 w 134107"/>
                  <a:gd name="connsiteY25" fmla="*/ 23009 h 89528"/>
                  <a:gd name="connsiteX26" fmla="*/ 1851 w 134107"/>
                  <a:gd name="connsiteY26" fmla="*/ 14812 h 8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4107" h="89528">
                    <a:moveTo>
                      <a:pt x="1850" y="14811"/>
                    </a:moveTo>
                    <a:lnTo>
                      <a:pt x="52" y="33837"/>
                    </a:lnTo>
                    <a:cubicBezTo>
                      <a:pt x="-277" y="37314"/>
                      <a:pt x="962" y="40756"/>
                      <a:pt x="3430" y="43225"/>
                    </a:cubicBezTo>
                    <a:lnTo>
                      <a:pt x="21215" y="61021"/>
                    </a:lnTo>
                    <a:cubicBezTo>
                      <a:pt x="21535" y="61341"/>
                      <a:pt x="21836" y="61679"/>
                      <a:pt x="22116" y="62034"/>
                    </a:cubicBezTo>
                    <a:lnTo>
                      <a:pt x="43869" y="89528"/>
                    </a:lnTo>
                    <a:lnTo>
                      <a:pt x="48774" y="80501"/>
                    </a:lnTo>
                    <a:cubicBezTo>
                      <a:pt x="50116" y="78032"/>
                      <a:pt x="50526" y="75163"/>
                      <a:pt x="49930" y="72417"/>
                    </a:cubicBezTo>
                    <a:lnTo>
                      <a:pt x="47481" y="61133"/>
                    </a:lnTo>
                    <a:cubicBezTo>
                      <a:pt x="46121" y="54867"/>
                      <a:pt x="50048" y="48670"/>
                      <a:pt x="56294" y="47229"/>
                    </a:cubicBezTo>
                    <a:lnTo>
                      <a:pt x="72158" y="43568"/>
                    </a:lnTo>
                    <a:cubicBezTo>
                      <a:pt x="74258" y="43084"/>
                      <a:pt x="76451" y="43188"/>
                      <a:pt x="78494" y="43870"/>
                    </a:cubicBezTo>
                    <a:lnTo>
                      <a:pt x="107000" y="53380"/>
                    </a:lnTo>
                    <a:cubicBezTo>
                      <a:pt x="111208" y="54784"/>
                      <a:pt x="115847" y="53689"/>
                      <a:pt x="118984" y="50552"/>
                    </a:cubicBezTo>
                    <a:lnTo>
                      <a:pt x="130676" y="38859"/>
                    </a:lnTo>
                    <a:cubicBezTo>
                      <a:pt x="135017" y="34517"/>
                      <a:pt x="135271" y="27558"/>
                      <a:pt x="131257" y="22911"/>
                    </a:cubicBezTo>
                    <a:lnTo>
                      <a:pt x="118146" y="7730"/>
                    </a:lnTo>
                    <a:cubicBezTo>
                      <a:pt x="116865" y="6246"/>
                      <a:pt x="115232" y="5108"/>
                      <a:pt x="113397" y="4420"/>
                    </a:cubicBezTo>
                    <a:lnTo>
                      <a:pt x="103603" y="746"/>
                    </a:lnTo>
                    <a:cubicBezTo>
                      <a:pt x="99825" y="-671"/>
                      <a:pt x="95584" y="-43"/>
                      <a:pt x="92378" y="2409"/>
                    </a:cubicBezTo>
                    <a:lnTo>
                      <a:pt x="80185" y="11737"/>
                    </a:lnTo>
                    <a:cubicBezTo>
                      <a:pt x="78555" y="12984"/>
                      <a:pt x="76626" y="13781"/>
                      <a:pt x="74591" y="14047"/>
                    </a:cubicBezTo>
                    <a:lnTo>
                      <a:pt x="52462" y="16942"/>
                    </a:lnTo>
                    <a:cubicBezTo>
                      <a:pt x="51395" y="17082"/>
                      <a:pt x="50353" y="17368"/>
                      <a:pt x="49364" y="17792"/>
                    </a:cubicBezTo>
                    <a:lnTo>
                      <a:pt x="38370" y="22511"/>
                    </a:lnTo>
                    <a:cubicBezTo>
                      <a:pt x="35894" y="23573"/>
                      <a:pt x="33128" y="23749"/>
                      <a:pt x="30538" y="23009"/>
                    </a:cubicBezTo>
                    <a:lnTo>
                      <a:pt x="1851" y="14812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  <p:sp>
            <p:nvSpPr>
              <p:cNvPr id="529" name="Полилиния: фигура 239">
                <a:extLst>
                  <a:ext uri="{FF2B5EF4-FFF2-40B4-BE49-F238E27FC236}">
                    <a16:creationId xmlns:a16="http://schemas.microsoft.com/office/drawing/2014/main" id="{26733487-AFBD-22AA-31F6-4B1D653DC08E}"/>
                  </a:ext>
                </a:extLst>
              </p:cNvPr>
              <p:cNvSpPr/>
              <p:nvPr/>
            </p:nvSpPr>
            <p:spPr>
              <a:xfrm>
                <a:off x="4153068" y="1514652"/>
                <a:ext cx="16202" cy="26845"/>
              </a:xfrm>
              <a:custGeom>
                <a:avLst/>
                <a:gdLst>
                  <a:gd name="connsiteX0" fmla="*/ 2650 w 16202"/>
                  <a:gd name="connsiteY0" fmla="*/ 0 h 26845"/>
                  <a:gd name="connsiteX1" fmla="*/ 452 w 16202"/>
                  <a:gd name="connsiteY1" fmla="*/ 7691 h 26845"/>
                  <a:gd name="connsiteX2" fmla="*/ 5685 w 16202"/>
                  <a:gd name="connsiteY2" fmla="*/ 20959 h 26845"/>
                  <a:gd name="connsiteX3" fmla="*/ 15487 w 16202"/>
                  <a:gd name="connsiteY3" fmla="*/ 26845 h 26845"/>
                  <a:gd name="connsiteX4" fmla="*/ 16187 w 16202"/>
                  <a:gd name="connsiteY4" fmla="*/ 13583 h 26845"/>
                  <a:gd name="connsiteX5" fmla="*/ 8195 w 16202"/>
                  <a:gd name="connsiteY5" fmla="*/ 1849 h 26845"/>
                  <a:gd name="connsiteX6" fmla="*/ 2650 w 16202"/>
                  <a:gd name="connsiteY6" fmla="*/ 0 h 2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2" h="26845">
                    <a:moveTo>
                      <a:pt x="2650" y="0"/>
                    </a:moveTo>
                    <a:lnTo>
                      <a:pt x="452" y="7691"/>
                    </a:lnTo>
                    <a:cubicBezTo>
                      <a:pt x="-1005" y="12788"/>
                      <a:pt x="1141" y="18230"/>
                      <a:pt x="5685" y="20959"/>
                    </a:cubicBezTo>
                    <a:lnTo>
                      <a:pt x="15487" y="26845"/>
                    </a:lnTo>
                    <a:lnTo>
                      <a:pt x="16187" y="13583"/>
                    </a:lnTo>
                    <a:cubicBezTo>
                      <a:pt x="16464" y="8318"/>
                      <a:pt x="13194" y="3516"/>
                      <a:pt x="8195" y="1849"/>
                    </a:cubicBezTo>
                    <a:lnTo>
                      <a:pt x="2650" y="0"/>
                    </a:lnTo>
                    <a:close/>
                  </a:path>
                </a:pathLst>
              </a:custGeom>
              <a:grpFill/>
              <a:ln w="11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000"/>
              </a:p>
            </p:txBody>
          </p:sp>
        </p:grpSp>
        <p:sp>
          <p:nvSpPr>
            <p:cNvPr id="455" name="Полилиния: фигура 165">
              <a:extLst>
                <a:ext uri="{FF2B5EF4-FFF2-40B4-BE49-F238E27FC236}">
                  <a16:creationId xmlns:a16="http://schemas.microsoft.com/office/drawing/2014/main" id="{B1DE88AB-071B-7CE7-F5FF-F10EE3F81C40}"/>
                </a:ext>
              </a:extLst>
            </p:cNvPr>
            <p:cNvSpPr/>
            <p:nvPr/>
          </p:nvSpPr>
          <p:spPr>
            <a:xfrm rot="193056">
              <a:off x="8404711" y="3050144"/>
              <a:ext cx="63619" cy="84456"/>
            </a:xfrm>
            <a:custGeom>
              <a:avLst/>
              <a:gdLst>
                <a:gd name="connsiteX0" fmla="*/ 0 w 170343"/>
                <a:gd name="connsiteY0" fmla="*/ 10385 h 226132"/>
                <a:gd name="connsiteX1" fmla="*/ 96599 w 170343"/>
                <a:gd name="connsiteY1" fmla="*/ 219332 h 226132"/>
                <a:gd name="connsiteX2" fmla="*/ 112145 w 170343"/>
                <a:gd name="connsiteY2" fmla="*/ 225047 h 226132"/>
                <a:gd name="connsiteX3" fmla="*/ 112643 w 170343"/>
                <a:gd name="connsiteY3" fmla="*/ 224802 h 226132"/>
                <a:gd name="connsiteX4" fmla="*/ 159033 w 170343"/>
                <a:gd name="connsiteY4" fmla="*/ 200600 h 226132"/>
                <a:gd name="connsiteX5" fmla="*/ 165317 w 170343"/>
                <a:gd name="connsiteY5" fmla="*/ 190741 h 226132"/>
                <a:gd name="connsiteX6" fmla="*/ 170332 w 170343"/>
                <a:gd name="connsiteY6" fmla="*/ 80159 h 226132"/>
                <a:gd name="connsiteX7" fmla="*/ 168466 w 170343"/>
                <a:gd name="connsiteY7" fmla="*/ 73263 h 226132"/>
                <a:gd name="connsiteX8" fmla="*/ 154911 w 170343"/>
                <a:gd name="connsiteY8" fmla="*/ 52300 h 226132"/>
                <a:gd name="connsiteX9" fmla="*/ 138718 w 170343"/>
                <a:gd name="connsiteY9" fmla="*/ 48826 h 226132"/>
                <a:gd name="connsiteX10" fmla="*/ 133718 w 170343"/>
                <a:gd name="connsiteY10" fmla="*/ 55821 h 226132"/>
                <a:gd name="connsiteX11" fmla="*/ 130448 w 170343"/>
                <a:gd name="connsiteY11" fmla="*/ 68901 h 226132"/>
                <a:gd name="connsiteX12" fmla="*/ 116245 w 170343"/>
                <a:gd name="connsiteY12" fmla="*/ 77425 h 226132"/>
                <a:gd name="connsiteX13" fmla="*/ 112797 w 170343"/>
                <a:gd name="connsiteY13" fmla="*/ 75942 h 226132"/>
                <a:gd name="connsiteX14" fmla="*/ 99697 w 170343"/>
                <a:gd name="connsiteY14" fmla="*/ 67597 h 226132"/>
                <a:gd name="connsiteX15" fmla="*/ 94919 w 170343"/>
                <a:gd name="connsiteY15" fmla="*/ 61543 h 226132"/>
                <a:gd name="connsiteX16" fmla="*/ 76372 w 170343"/>
                <a:gd name="connsiteY16" fmla="*/ 7890 h 226132"/>
                <a:gd name="connsiteX17" fmla="*/ 61477 w 170343"/>
                <a:gd name="connsiteY17" fmla="*/ 647 h 226132"/>
                <a:gd name="connsiteX18" fmla="*/ 59018 w 170343"/>
                <a:gd name="connsiteY18" fmla="*/ 1834 h 226132"/>
                <a:gd name="connsiteX19" fmla="*/ 44491 w 170343"/>
                <a:gd name="connsiteY19" fmla="*/ 11081 h 226132"/>
                <a:gd name="connsiteX20" fmla="*/ 37425 w 170343"/>
                <a:gd name="connsiteY20" fmla="*/ 12886 h 226132"/>
                <a:gd name="connsiteX21" fmla="*/ 0 w 170343"/>
                <a:gd name="connsiteY21" fmla="*/ 10385 h 22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343" h="226132">
                  <a:moveTo>
                    <a:pt x="0" y="10385"/>
                  </a:moveTo>
                  <a:lnTo>
                    <a:pt x="96599" y="219332"/>
                  </a:lnTo>
                  <a:cubicBezTo>
                    <a:pt x="99315" y="225205"/>
                    <a:pt x="106275" y="227764"/>
                    <a:pt x="112145" y="225047"/>
                  </a:cubicBezTo>
                  <a:cubicBezTo>
                    <a:pt x="112313" y="224970"/>
                    <a:pt x="112479" y="224888"/>
                    <a:pt x="112643" y="224802"/>
                  </a:cubicBezTo>
                  <a:lnTo>
                    <a:pt x="159033" y="200600"/>
                  </a:lnTo>
                  <a:cubicBezTo>
                    <a:pt x="162734" y="198669"/>
                    <a:pt x="165128" y="194913"/>
                    <a:pt x="165317" y="190741"/>
                  </a:cubicBezTo>
                  <a:lnTo>
                    <a:pt x="170332" y="80159"/>
                  </a:lnTo>
                  <a:cubicBezTo>
                    <a:pt x="170442" y="77722"/>
                    <a:pt x="169790" y="75311"/>
                    <a:pt x="168466" y="73263"/>
                  </a:cubicBezTo>
                  <a:lnTo>
                    <a:pt x="154911" y="52300"/>
                  </a:lnTo>
                  <a:cubicBezTo>
                    <a:pt x="151398" y="46866"/>
                    <a:pt x="144148" y="45311"/>
                    <a:pt x="138718" y="48826"/>
                  </a:cubicBezTo>
                  <a:cubicBezTo>
                    <a:pt x="136225" y="50439"/>
                    <a:pt x="134438" y="52939"/>
                    <a:pt x="133718" y="55821"/>
                  </a:cubicBezTo>
                  <a:lnTo>
                    <a:pt x="130448" y="68901"/>
                  </a:lnTo>
                  <a:cubicBezTo>
                    <a:pt x="128878" y="75179"/>
                    <a:pt x="122519" y="78995"/>
                    <a:pt x="116245" y="77425"/>
                  </a:cubicBezTo>
                  <a:cubicBezTo>
                    <a:pt x="115024" y="77119"/>
                    <a:pt x="113859" y="76619"/>
                    <a:pt x="112797" y="75942"/>
                  </a:cubicBezTo>
                  <a:lnTo>
                    <a:pt x="99697" y="67597"/>
                  </a:lnTo>
                  <a:cubicBezTo>
                    <a:pt x="97467" y="66177"/>
                    <a:pt x="95783" y="64043"/>
                    <a:pt x="94919" y="61543"/>
                  </a:cubicBezTo>
                  <a:lnTo>
                    <a:pt x="76372" y="7890"/>
                  </a:lnTo>
                  <a:cubicBezTo>
                    <a:pt x="74258" y="1775"/>
                    <a:pt x="67589" y="-1468"/>
                    <a:pt x="61477" y="647"/>
                  </a:cubicBezTo>
                  <a:cubicBezTo>
                    <a:pt x="60614" y="945"/>
                    <a:pt x="59789" y="1344"/>
                    <a:pt x="59018" y="1834"/>
                  </a:cubicBezTo>
                  <a:lnTo>
                    <a:pt x="44491" y="11081"/>
                  </a:lnTo>
                  <a:cubicBezTo>
                    <a:pt x="42388" y="12420"/>
                    <a:pt x="39912" y="13052"/>
                    <a:pt x="37425" y="12886"/>
                  </a:cubicBezTo>
                  <a:lnTo>
                    <a:pt x="0" y="1038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6" name="Полилиния: фигура 166">
              <a:extLst>
                <a:ext uri="{FF2B5EF4-FFF2-40B4-BE49-F238E27FC236}">
                  <a16:creationId xmlns:a16="http://schemas.microsoft.com/office/drawing/2014/main" id="{73A2CAF2-D772-323C-C9AD-74F7B2A58A56}"/>
                </a:ext>
              </a:extLst>
            </p:cNvPr>
            <p:cNvSpPr/>
            <p:nvPr/>
          </p:nvSpPr>
          <p:spPr>
            <a:xfrm rot="193056">
              <a:off x="8379623" y="3660790"/>
              <a:ext cx="173057" cy="184378"/>
            </a:xfrm>
            <a:custGeom>
              <a:avLst/>
              <a:gdLst>
                <a:gd name="connsiteX0" fmla="*/ 325403 w 463364"/>
                <a:gd name="connsiteY0" fmla="*/ 0 h 493677"/>
                <a:gd name="connsiteX1" fmla="*/ 324795 w 463364"/>
                <a:gd name="connsiteY1" fmla="*/ 15083 h 493677"/>
                <a:gd name="connsiteX2" fmla="*/ 284700 w 463364"/>
                <a:gd name="connsiteY2" fmla="*/ 13805 h 493677"/>
                <a:gd name="connsiteX3" fmla="*/ 274587 w 463364"/>
                <a:gd name="connsiteY3" fmla="*/ 19010 h 493677"/>
                <a:gd name="connsiteX4" fmla="*/ 263115 w 463364"/>
                <a:gd name="connsiteY4" fmla="*/ 36201 h 493677"/>
                <a:gd name="connsiteX5" fmla="*/ 254831 w 463364"/>
                <a:gd name="connsiteY5" fmla="*/ 41321 h 493677"/>
                <a:gd name="connsiteX6" fmla="*/ 241959 w 463364"/>
                <a:gd name="connsiteY6" fmla="*/ 42935 h 493677"/>
                <a:gd name="connsiteX7" fmla="*/ 233191 w 463364"/>
                <a:gd name="connsiteY7" fmla="*/ 48848 h 493677"/>
                <a:gd name="connsiteX8" fmla="*/ 209619 w 463364"/>
                <a:gd name="connsiteY8" fmla="*/ 91072 h 493677"/>
                <a:gd name="connsiteX9" fmla="*/ 203510 w 463364"/>
                <a:gd name="connsiteY9" fmla="*/ 96327 h 493677"/>
                <a:gd name="connsiteX10" fmla="*/ 168053 w 463364"/>
                <a:gd name="connsiteY10" fmla="*/ 109641 h 493677"/>
                <a:gd name="connsiteX11" fmla="*/ 154239 w 463364"/>
                <a:gd name="connsiteY11" fmla="*/ 105238 h 493677"/>
                <a:gd name="connsiteX12" fmla="*/ 127776 w 463364"/>
                <a:gd name="connsiteY12" fmla="*/ 66111 h 493677"/>
                <a:gd name="connsiteX13" fmla="*/ 119587 w 463364"/>
                <a:gd name="connsiteY13" fmla="*/ 61058 h 493677"/>
                <a:gd name="connsiteX14" fmla="*/ 49476 w 463364"/>
                <a:gd name="connsiteY14" fmla="*/ 51943 h 493677"/>
                <a:gd name="connsiteX15" fmla="*/ 39523 w 463364"/>
                <a:gd name="connsiteY15" fmla="*/ 55442 h 493677"/>
                <a:gd name="connsiteX16" fmla="*/ 16263 w 463364"/>
                <a:gd name="connsiteY16" fmla="*/ 79656 h 493677"/>
                <a:gd name="connsiteX17" fmla="*/ 16592 w 463364"/>
                <a:gd name="connsiteY17" fmla="*/ 96223 h 493677"/>
                <a:gd name="connsiteX18" fmla="*/ 18736 w 463364"/>
                <a:gd name="connsiteY18" fmla="*/ 97855 h 493677"/>
                <a:gd name="connsiteX19" fmla="*/ 71450 w 463364"/>
                <a:gd name="connsiteY19" fmla="*/ 129108 h 493677"/>
                <a:gd name="connsiteX20" fmla="*/ 75555 w 463364"/>
                <a:gd name="connsiteY20" fmla="*/ 145162 h 493677"/>
                <a:gd name="connsiteX21" fmla="*/ 72112 w 463364"/>
                <a:gd name="connsiteY21" fmla="*/ 148846 h 493677"/>
                <a:gd name="connsiteX22" fmla="*/ 69408 w 463364"/>
                <a:gd name="connsiteY22" fmla="*/ 150705 h 493677"/>
                <a:gd name="connsiteX23" fmla="*/ 56700 w 463364"/>
                <a:gd name="connsiteY23" fmla="*/ 151064 h 493677"/>
                <a:gd name="connsiteX24" fmla="*/ 28001 w 463364"/>
                <a:gd name="connsiteY24" fmla="*/ 133635 h 493677"/>
                <a:gd name="connsiteX25" fmla="*/ 14682 w 463364"/>
                <a:gd name="connsiteY25" fmla="*/ 134443 h 493677"/>
                <a:gd name="connsiteX26" fmla="*/ 4470 w 463364"/>
                <a:gd name="connsiteY26" fmla="*/ 142484 h 493677"/>
                <a:gd name="connsiteX27" fmla="*/ 1263 w 463364"/>
                <a:gd name="connsiteY27" fmla="*/ 156984 h 493677"/>
                <a:gd name="connsiteX28" fmla="*/ 8092 w 463364"/>
                <a:gd name="connsiteY28" fmla="*/ 170483 h 493677"/>
                <a:gd name="connsiteX29" fmla="*/ 18540 w 463364"/>
                <a:gd name="connsiteY29" fmla="*/ 176909 h 493677"/>
                <a:gd name="connsiteX30" fmla="*/ 42267 w 463364"/>
                <a:gd name="connsiteY30" fmla="*/ 176909 h 493677"/>
                <a:gd name="connsiteX31" fmla="*/ 43123 w 463364"/>
                <a:gd name="connsiteY31" fmla="*/ 177945 h 493677"/>
                <a:gd name="connsiteX32" fmla="*/ 78627 w 463364"/>
                <a:gd name="connsiteY32" fmla="*/ 221809 h 493677"/>
                <a:gd name="connsiteX33" fmla="*/ 79786 w 463364"/>
                <a:gd name="connsiteY33" fmla="*/ 223261 h 493677"/>
                <a:gd name="connsiteX34" fmla="*/ 78941 w 463364"/>
                <a:gd name="connsiteY34" fmla="*/ 224882 h 493677"/>
                <a:gd name="connsiteX35" fmla="*/ 56178 w 463364"/>
                <a:gd name="connsiteY35" fmla="*/ 268700 h 493677"/>
                <a:gd name="connsiteX36" fmla="*/ 57467 w 463364"/>
                <a:gd name="connsiteY36" fmla="*/ 281477 h 493677"/>
                <a:gd name="connsiteX37" fmla="*/ 86986 w 463364"/>
                <a:gd name="connsiteY37" fmla="*/ 317957 h 493677"/>
                <a:gd name="connsiteX38" fmla="*/ 88121 w 463364"/>
                <a:gd name="connsiteY38" fmla="*/ 319341 h 493677"/>
                <a:gd name="connsiteX39" fmla="*/ 87312 w 463364"/>
                <a:gd name="connsiteY39" fmla="*/ 320963 h 493677"/>
                <a:gd name="connsiteX40" fmla="*/ 80287 w 463364"/>
                <a:gd name="connsiteY40" fmla="*/ 335030 h 493677"/>
                <a:gd name="connsiteX41" fmla="*/ 79072 w 463364"/>
                <a:gd name="connsiteY41" fmla="*/ 339583 h 493677"/>
                <a:gd name="connsiteX42" fmla="*/ 77498 w 463364"/>
                <a:gd name="connsiteY42" fmla="*/ 366491 h 493677"/>
                <a:gd name="connsiteX43" fmla="*/ 80108 w 463364"/>
                <a:gd name="connsiteY43" fmla="*/ 374574 h 493677"/>
                <a:gd name="connsiteX44" fmla="*/ 88628 w 463364"/>
                <a:gd name="connsiteY44" fmla="*/ 385042 h 493677"/>
                <a:gd name="connsiteX45" fmla="*/ 105104 w 463364"/>
                <a:gd name="connsiteY45" fmla="*/ 386729 h 493677"/>
                <a:gd name="connsiteX46" fmla="*/ 106545 w 463364"/>
                <a:gd name="connsiteY46" fmla="*/ 385333 h 493677"/>
                <a:gd name="connsiteX47" fmla="*/ 116123 w 463364"/>
                <a:gd name="connsiteY47" fmla="*/ 374316 h 493677"/>
                <a:gd name="connsiteX48" fmla="*/ 117394 w 463364"/>
                <a:gd name="connsiteY48" fmla="*/ 372852 h 493677"/>
                <a:gd name="connsiteX49" fmla="*/ 119216 w 463364"/>
                <a:gd name="connsiteY49" fmla="*/ 373539 h 493677"/>
                <a:gd name="connsiteX50" fmla="*/ 141311 w 463364"/>
                <a:gd name="connsiteY50" fmla="*/ 381829 h 493677"/>
                <a:gd name="connsiteX51" fmla="*/ 155465 w 463364"/>
                <a:gd name="connsiteY51" fmla="*/ 376886 h 493677"/>
                <a:gd name="connsiteX52" fmla="*/ 161785 w 463364"/>
                <a:gd name="connsiteY52" fmla="*/ 366346 h 493677"/>
                <a:gd name="connsiteX53" fmla="*/ 163034 w 463364"/>
                <a:gd name="connsiteY53" fmla="*/ 364275 h 493677"/>
                <a:gd name="connsiteX54" fmla="*/ 165250 w 463364"/>
                <a:gd name="connsiteY54" fmla="*/ 365220 h 493677"/>
                <a:gd name="connsiteX55" fmla="*/ 190315 w 463364"/>
                <a:gd name="connsiteY55" fmla="*/ 375643 h 493677"/>
                <a:gd name="connsiteX56" fmla="*/ 192047 w 463364"/>
                <a:gd name="connsiteY56" fmla="*/ 376352 h 493677"/>
                <a:gd name="connsiteX57" fmla="*/ 192047 w 463364"/>
                <a:gd name="connsiteY57" fmla="*/ 408707 h 493677"/>
                <a:gd name="connsiteX58" fmla="*/ 198799 w 463364"/>
                <a:gd name="connsiteY58" fmla="*/ 419322 h 493677"/>
                <a:gd name="connsiteX59" fmla="*/ 221747 w 463364"/>
                <a:gd name="connsiteY59" fmla="*/ 430055 h 493677"/>
                <a:gd name="connsiteX60" fmla="*/ 223366 w 463364"/>
                <a:gd name="connsiteY60" fmla="*/ 430798 h 493677"/>
                <a:gd name="connsiteX61" fmla="*/ 223366 w 463364"/>
                <a:gd name="connsiteY61" fmla="*/ 466063 h 493677"/>
                <a:gd name="connsiteX62" fmla="*/ 225106 w 463364"/>
                <a:gd name="connsiteY62" fmla="*/ 472208 h 493677"/>
                <a:gd name="connsiteX63" fmla="*/ 234892 w 463364"/>
                <a:gd name="connsiteY63" fmla="*/ 488105 h 493677"/>
                <a:gd name="connsiteX64" fmla="*/ 246085 w 463364"/>
                <a:gd name="connsiteY64" fmla="*/ 493613 h 493677"/>
                <a:gd name="connsiteX65" fmla="*/ 269097 w 463364"/>
                <a:gd name="connsiteY65" fmla="*/ 491197 h 493677"/>
                <a:gd name="connsiteX66" fmla="*/ 278160 w 463364"/>
                <a:gd name="connsiteY66" fmla="*/ 485148 h 493677"/>
                <a:gd name="connsiteX67" fmla="*/ 287041 w 463364"/>
                <a:gd name="connsiteY67" fmla="*/ 468831 h 493677"/>
                <a:gd name="connsiteX68" fmla="*/ 287851 w 463364"/>
                <a:gd name="connsiteY68" fmla="*/ 467379 h 493677"/>
                <a:gd name="connsiteX69" fmla="*/ 343610 w 463364"/>
                <a:gd name="connsiteY69" fmla="*/ 467379 h 493677"/>
                <a:gd name="connsiteX70" fmla="*/ 352314 w 463364"/>
                <a:gd name="connsiteY70" fmla="*/ 463502 h 493677"/>
                <a:gd name="connsiteX71" fmla="*/ 381347 w 463364"/>
                <a:gd name="connsiteY71" fmla="*/ 431234 h 493677"/>
                <a:gd name="connsiteX72" fmla="*/ 384307 w 463364"/>
                <a:gd name="connsiteY72" fmla="*/ 422338 h 493677"/>
                <a:gd name="connsiteX73" fmla="*/ 383858 w 463364"/>
                <a:gd name="connsiteY73" fmla="*/ 417383 h 493677"/>
                <a:gd name="connsiteX74" fmla="*/ 373564 w 463364"/>
                <a:gd name="connsiteY74" fmla="*/ 406802 h 493677"/>
                <a:gd name="connsiteX75" fmla="*/ 349746 w 463364"/>
                <a:gd name="connsiteY75" fmla="*/ 403997 h 493677"/>
                <a:gd name="connsiteX76" fmla="*/ 347430 w 463364"/>
                <a:gd name="connsiteY76" fmla="*/ 403738 h 493677"/>
                <a:gd name="connsiteX77" fmla="*/ 347272 w 463364"/>
                <a:gd name="connsiteY77" fmla="*/ 401408 h 493677"/>
                <a:gd name="connsiteX78" fmla="*/ 345481 w 463364"/>
                <a:gd name="connsiteY78" fmla="*/ 376246 h 493677"/>
                <a:gd name="connsiteX79" fmla="*/ 343329 w 463364"/>
                <a:gd name="connsiteY79" fmla="*/ 370267 h 493677"/>
                <a:gd name="connsiteX80" fmla="*/ 314367 w 463364"/>
                <a:gd name="connsiteY80" fmla="*/ 329708 h 493677"/>
                <a:gd name="connsiteX81" fmla="*/ 313612 w 463364"/>
                <a:gd name="connsiteY81" fmla="*/ 328639 h 493677"/>
                <a:gd name="connsiteX82" fmla="*/ 313961 w 463364"/>
                <a:gd name="connsiteY82" fmla="*/ 327344 h 493677"/>
                <a:gd name="connsiteX83" fmla="*/ 328898 w 463364"/>
                <a:gd name="connsiteY83" fmla="*/ 273126 h 493677"/>
                <a:gd name="connsiteX84" fmla="*/ 327355 w 463364"/>
                <a:gd name="connsiteY84" fmla="*/ 263517 h 493677"/>
                <a:gd name="connsiteX85" fmla="*/ 310147 w 463364"/>
                <a:gd name="connsiteY85" fmla="*/ 237668 h 493677"/>
                <a:gd name="connsiteX86" fmla="*/ 308482 w 463364"/>
                <a:gd name="connsiteY86" fmla="*/ 235181 h 493677"/>
                <a:gd name="connsiteX87" fmla="*/ 311081 w 463364"/>
                <a:gd name="connsiteY87" fmla="*/ 233695 h 493677"/>
                <a:gd name="connsiteX88" fmla="*/ 354944 w 463364"/>
                <a:gd name="connsiteY88" fmla="*/ 208605 h 493677"/>
                <a:gd name="connsiteX89" fmla="*/ 356801 w 463364"/>
                <a:gd name="connsiteY89" fmla="*/ 207570 h 493677"/>
                <a:gd name="connsiteX90" fmla="*/ 358319 w 463364"/>
                <a:gd name="connsiteY90" fmla="*/ 209056 h 493677"/>
                <a:gd name="connsiteX91" fmla="*/ 370401 w 463364"/>
                <a:gd name="connsiteY91" fmla="*/ 221143 h 493677"/>
                <a:gd name="connsiteX92" fmla="*/ 379409 w 463364"/>
                <a:gd name="connsiteY92" fmla="*/ 224553 h 493677"/>
                <a:gd name="connsiteX93" fmla="*/ 397961 w 463364"/>
                <a:gd name="connsiteY93" fmla="*/ 223398 h 493677"/>
                <a:gd name="connsiteX94" fmla="*/ 407708 w 463364"/>
                <a:gd name="connsiteY94" fmla="*/ 216945 h 493677"/>
                <a:gd name="connsiteX95" fmla="*/ 420872 w 463364"/>
                <a:gd name="connsiteY95" fmla="*/ 190609 h 493677"/>
                <a:gd name="connsiteX96" fmla="*/ 422047 w 463364"/>
                <a:gd name="connsiteY96" fmla="*/ 184161 h 493677"/>
                <a:gd name="connsiteX97" fmla="*/ 416211 w 463364"/>
                <a:gd name="connsiteY97" fmla="*/ 127743 h 493677"/>
                <a:gd name="connsiteX98" fmla="*/ 416031 w 463364"/>
                <a:gd name="connsiteY98" fmla="*/ 126054 h 493677"/>
                <a:gd name="connsiteX99" fmla="*/ 417471 w 463364"/>
                <a:gd name="connsiteY99" fmla="*/ 125121 h 493677"/>
                <a:gd name="connsiteX100" fmla="*/ 458050 w 463364"/>
                <a:gd name="connsiteY100" fmla="*/ 98645 h 493677"/>
                <a:gd name="connsiteX101" fmla="*/ 463296 w 463364"/>
                <a:gd name="connsiteY101" fmla="*/ 87572 h 493677"/>
                <a:gd name="connsiteX102" fmla="*/ 457230 w 463364"/>
                <a:gd name="connsiteY102" fmla="*/ 31384 h 493677"/>
                <a:gd name="connsiteX103" fmla="*/ 446202 w 463364"/>
                <a:gd name="connsiteY103" fmla="*/ 20941 h 493677"/>
                <a:gd name="connsiteX104" fmla="*/ 423782 w 463364"/>
                <a:gd name="connsiteY104" fmla="*/ 19762 h 493677"/>
                <a:gd name="connsiteX105" fmla="*/ 416500 w 463364"/>
                <a:gd name="connsiteY105" fmla="*/ 21831 h 493677"/>
                <a:gd name="connsiteX106" fmla="*/ 393441 w 463364"/>
                <a:gd name="connsiteY106" fmla="*/ 37809 h 493677"/>
                <a:gd name="connsiteX107" fmla="*/ 391911 w 463364"/>
                <a:gd name="connsiteY107" fmla="*/ 38878 h 493677"/>
                <a:gd name="connsiteX108" fmla="*/ 390337 w 463364"/>
                <a:gd name="connsiteY108" fmla="*/ 37876 h 493677"/>
                <a:gd name="connsiteX109" fmla="*/ 361523 w 463364"/>
                <a:gd name="connsiteY109" fmla="*/ 19327 h 493677"/>
                <a:gd name="connsiteX110" fmla="*/ 360699 w 463364"/>
                <a:gd name="connsiteY110" fmla="*/ 18843 h 493677"/>
                <a:gd name="connsiteX111" fmla="*/ 325403 w 463364"/>
                <a:gd name="connsiteY111" fmla="*/ 0 h 4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63364" h="493677">
                  <a:moveTo>
                    <a:pt x="325403" y="0"/>
                  </a:moveTo>
                  <a:lnTo>
                    <a:pt x="324795" y="15083"/>
                  </a:lnTo>
                  <a:lnTo>
                    <a:pt x="284700" y="13805"/>
                  </a:lnTo>
                  <a:cubicBezTo>
                    <a:pt x="280656" y="13676"/>
                    <a:pt x="276833" y="15644"/>
                    <a:pt x="274587" y="19010"/>
                  </a:cubicBezTo>
                  <a:lnTo>
                    <a:pt x="263115" y="36201"/>
                  </a:lnTo>
                  <a:cubicBezTo>
                    <a:pt x="261227" y="39030"/>
                    <a:pt x="258204" y="40899"/>
                    <a:pt x="254831" y="41321"/>
                  </a:cubicBezTo>
                  <a:lnTo>
                    <a:pt x="241959" y="42935"/>
                  </a:lnTo>
                  <a:cubicBezTo>
                    <a:pt x="238263" y="43399"/>
                    <a:pt x="235007" y="45594"/>
                    <a:pt x="233191" y="48848"/>
                  </a:cubicBezTo>
                  <a:lnTo>
                    <a:pt x="209619" y="91072"/>
                  </a:lnTo>
                  <a:cubicBezTo>
                    <a:pt x="208268" y="93491"/>
                    <a:pt x="206103" y="95354"/>
                    <a:pt x="203510" y="96327"/>
                  </a:cubicBezTo>
                  <a:lnTo>
                    <a:pt x="168053" y="109641"/>
                  </a:lnTo>
                  <a:cubicBezTo>
                    <a:pt x="162985" y="111544"/>
                    <a:pt x="157273" y="109723"/>
                    <a:pt x="154239" y="105238"/>
                  </a:cubicBezTo>
                  <a:lnTo>
                    <a:pt x="127776" y="66111"/>
                  </a:lnTo>
                  <a:cubicBezTo>
                    <a:pt x="125896" y="63331"/>
                    <a:pt x="122914" y="61491"/>
                    <a:pt x="119587" y="61058"/>
                  </a:cubicBezTo>
                  <a:lnTo>
                    <a:pt x="49476" y="51943"/>
                  </a:lnTo>
                  <a:cubicBezTo>
                    <a:pt x="45791" y="51463"/>
                    <a:pt x="42098" y="52762"/>
                    <a:pt x="39523" y="55442"/>
                  </a:cubicBezTo>
                  <a:lnTo>
                    <a:pt x="16263" y="79656"/>
                  </a:lnTo>
                  <a:cubicBezTo>
                    <a:pt x="11781" y="84322"/>
                    <a:pt x="11928" y="91739"/>
                    <a:pt x="16592" y="96223"/>
                  </a:cubicBezTo>
                  <a:cubicBezTo>
                    <a:pt x="17241" y="96848"/>
                    <a:pt x="17961" y="97396"/>
                    <a:pt x="18736" y="97855"/>
                  </a:cubicBezTo>
                  <a:lnTo>
                    <a:pt x="71450" y="129108"/>
                  </a:lnTo>
                  <a:cubicBezTo>
                    <a:pt x="77014" y="132407"/>
                    <a:pt x="78852" y="139595"/>
                    <a:pt x="75555" y="145162"/>
                  </a:cubicBezTo>
                  <a:cubicBezTo>
                    <a:pt x="74688" y="146626"/>
                    <a:pt x="73513" y="147883"/>
                    <a:pt x="72112" y="148846"/>
                  </a:cubicBezTo>
                  <a:lnTo>
                    <a:pt x="69408" y="150705"/>
                  </a:lnTo>
                  <a:cubicBezTo>
                    <a:pt x="65611" y="153315"/>
                    <a:pt x="60638" y="153455"/>
                    <a:pt x="56700" y="151064"/>
                  </a:cubicBezTo>
                  <a:lnTo>
                    <a:pt x="28001" y="133635"/>
                  </a:lnTo>
                  <a:cubicBezTo>
                    <a:pt x="23827" y="131100"/>
                    <a:pt x="18519" y="131422"/>
                    <a:pt x="14682" y="134443"/>
                  </a:cubicBezTo>
                  <a:lnTo>
                    <a:pt x="4470" y="142484"/>
                  </a:lnTo>
                  <a:cubicBezTo>
                    <a:pt x="85" y="145936"/>
                    <a:pt x="-1257" y="152004"/>
                    <a:pt x="1263" y="156984"/>
                  </a:cubicBezTo>
                  <a:lnTo>
                    <a:pt x="8092" y="170483"/>
                  </a:lnTo>
                  <a:cubicBezTo>
                    <a:pt x="10085" y="174424"/>
                    <a:pt x="14125" y="176909"/>
                    <a:pt x="18540" y="176909"/>
                  </a:cubicBezTo>
                  <a:lnTo>
                    <a:pt x="42267" y="176909"/>
                  </a:lnTo>
                  <a:lnTo>
                    <a:pt x="43123" y="177945"/>
                  </a:lnTo>
                  <a:lnTo>
                    <a:pt x="78627" y="221809"/>
                  </a:lnTo>
                  <a:lnTo>
                    <a:pt x="79786" y="223261"/>
                  </a:lnTo>
                  <a:lnTo>
                    <a:pt x="78941" y="224882"/>
                  </a:lnTo>
                  <a:lnTo>
                    <a:pt x="56178" y="268700"/>
                  </a:lnTo>
                  <a:cubicBezTo>
                    <a:pt x="54029" y="272837"/>
                    <a:pt x="54535" y="277854"/>
                    <a:pt x="57467" y="281477"/>
                  </a:cubicBezTo>
                  <a:lnTo>
                    <a:pt x="86986" y="317957"/>
                  </a:lnTo>
                  <a:lnTo>
                    <a:pt x="88121" y="319341"/>
                  </a:lnTo>
                  <a:lnTo>
                    <a:pt x="87312" y="320963"/>
                  </a:lnTo>
                  <a:lnTo>
                    <a:pt x="80287" y="335030"/>
                  </a:lnTo>
                  <a:cubicBezTo>
                    <a:pt x="79578" y="336450"/>
                    <a:pt x="79165" y="337999"/>
                    <a:pt x="79072" y="339583"/>
                  </a:cubicBezTo>
                  <a:lnTo>
                    <a:pt x="77498" y="366491"/>
                  </a:lnTo>
                  <a:cubicBezTo>
                    <a:pt x="77327" y="369417"/>
                    <a:pt x="78258" y="372301"/>
                    <a:pt x="80108" y="374574"/>
                  </a:cubicBezTo>
                  <a:lnTo>
                    <a:pt x="88628" y="385042"/>
                  </a:lnTo>
                  <a:cubicBezTo>
                    <a:pt x="92712" y="390060"/>
                    <a:pt x="100088" y="390816"/>
                    <a:pt x="105104" y="386729"/>
                  </a:cubicBezTo>
                  <a:cubicBezTo>
                    <a:pt x="105623" y="386306"/>
                    <a:pt x="106106" y="385839"/>
                    <a:pt x="106545" y="385333"/>
                  </a:cubicBezTo>
                  <a:lnTo>
                    <a:pt x="116123" y="374316"/>
                  </a:lnTo>
                  <a:lnTo>
                    <a:pt x="117394" y="372852"/>
                  </a:lnTo>
                  <a:lnTo>
                    <a:pt x="119216" y="373539"/>
                  </a:lnTo>
                  <a:lnTo>
                    <a:pt x="141311" y="381829"/>
                  </a:lnTo>
                  <a:cubicBezTo>
                    <a:pt x="146603" y="383815"/>
                    <a:pt x="152557" y="381735"/>
                    <a:pt x="155465" y="376886"/>
                  </a:cubicBezTo>
                  <a:lnTo>
                    <a:pt x="161785" y="366346"/>
                  </a:lnTo>
                  <a:lnTo>
                    <a:pt x="163034" y="364275"/>
                  </a:lnTo>
                  <a:lnTo>
                    <a:pt x="165250" y="365220"/>
                  </a:lnTo>
                  <a:lnTo>
                    <a:pt x="190315" y="375643"/>
                  </a:lnTo>
                  <a:lnTo>
                    <a:pt x="192047" y="376352"/>
                  </a:lnTo>
                  <a:lnTo>
                    <a:pt x="192047" y="408707"/>
                  </a:lnTo>
                  <a:cubicBezTo>
                    <a:pt x="192047" y="413257"/>
                    <a:pt x="194680" y="417395"/>
                    <a:pt x="198799" y="419322"/>
                  </a:cubicBezTo>
                  <a:lnTo>
                    <a:pt x="221747" y="430055"/>
                  </a:lnTo>
                  <a:lnTo>
                    <a:pt x="223366" y="430798"/>
                  </a:lnTo>
                  <a:lnTo>
                    <a:pt x="223366" y="466063"/>
                  </a:lnTo>
                  <a:cubicBezTo>
                    <a:pt x="223366" y="468233"/>
                    <a:pt x="223969" y="470361"/>
                    <a:pt x="225106" y="472208"/>
                  </a:cubicBezTo>
                  <a:lnTo>
                    <a:pt x="234892" y="488105"/>
                  </a:lnTo>
                  <a:cubicBezTo>
                    <a:pt x="237254" y="491942"/>
                    <a:pt x="241606" y="494083"/>
                    <a:pt x="246085" y="493613"/>
                  </a:cubicBezTo>
                  <a:lnTo>
                    <a:pt x="269097" y="491197"/>
                  </a:lnTo>
                  <a:cubicBezTo>
                    <a:pt x="272929" y="490795"/>
                    <a:pt x="276317" y="488533"/>
                    <a:pt x="278160" y="485148"/>
                  </a:cubicBezTo>
                  <a:lnTo>
                    <a:pt x="287041" y="468831"/>
                  </a:lnTo>
                  <a:lnTo>
                    <a:pt x="287851" y="467379"/>
                  </a:lnTo>
                  <a:lnTo>
                    <a:pt x="343610" y="467379"/>
                  </a:lnTo>
                  <a:cubicBezTo>
                    <a:pt x="346930" y="467379"/>
                    <a:pt x="350093" y="465970"/>
                    <a:pt x="352314" y="463502"/>
                  </a:cubicBezTo>
                  <a:lnTo>
                    <a:pt x="381347" y="431234"/>
                  </a:lnTo>
                  <a:cubicBezTo>
                    <a:pt x="383528" y="428810"/>
                    <a:pt x="384601" y="425586"/>
                    <a:pt x="384307" y="422338"/>
                  </a:cubicBezTo>
                  <a:lnTo>
                    <a:pt x="383858" y="417383"/>
                  </a:lnTo>
                  <a:cubicBezTo>
                    <a:pt x="383359" y="411864"/>
                    <a:pt x="379064" y="407450"/>
                    <a:pt x="373564" y="406802"/>
                  </a:cubicBezTo>
                  <a:lnTo>
                    <a:pt x="349746" y="403997"/>
                  </a:lnTo>
                  <a:lnTo>
                    <a:pt x="347430" y="403738"/>
                  </a:lnTo>
                  <a:lnTo>
                    <a:pt x="347272" y="401408"/>
                  </a:lnTo>
                  <a:lnTo>
                    <a:pt x="345481" y="376246"/>
                  </a:lnTo>
                  <a:cubicBezTo>
                    <a:pt x="345328" y="374093"/>
                    <a:pt x="344583" y="372023"/>
                    <a:pt x="343329" y="370267"/>
                  </a:cubicBezTo>
                  <a:lnTo>
                    <a:pt x="314367" y="329708"/>
                  </a:lnTo>
                  <a:lnTo>
                    <a:pt x="313612" y="328639"/>
                  </a:lnTo>
                  <a:lnTo>
                    <a:pt x="313961" y="327344"/>
                  </a:lnTo>
                  <a:lnTo>
                    <a:pt x="328898" y="273126"/>
                  </a:lnTo>
                  <a:cubicBezTo>
                    <a:pt x="329800" y="269850"/>
                    <a:pt x="329237" y="266344"/>
                    <a:pt x="327355" y="263517"/>
                  </a:cubicBezTo>
                  <a:lnTo>
                    <a:pt x="310147" y="237668"/>
                  </a:lnTo>
                  <a:lnTo>
                    <a:pt x="308482" y="235181"/>
                  </a:lnTo>
                  <a:lnTo>
                    <a:pt x="311081" y="233695"/>
                  </a:lnTo>
                  <a:lnTo>
                    <a:pt x="354944" y="208605"/>
                  </a:lnTo>
                  <a:lnTo>
                    <a:pt x="356801" y="207570"/>
                  </a:lnTo>
                  <a:lnTo>
                    <a:pt x="358319" y="209056"/>
                  </a:lnTo>
                  <a:lnTo>
                    <a:pt x="370401" y="221143"/>
                  </a:lnTo>
                  <a:cubicBezTo>
                    <a:pt x="372776" y="223520"/>
                    <a:pt x="376056" y="224762"/>
                    <a:pt x="379409" y="224553"/>
                  </a:cubicBezTo>
                  <a:lnTo>
                    <a:pt x="397961" y="223398"/>
                  </a:lnTo>
                  <a:cubicBezTo>
                    <a:pt x="402127" y="223139"/>
                    <a:pt x="405840" y="220680"/>
                    <a:pt x="407708" y="216945"/>
                  </a:cubicBezTo>
                  <a:lnTo>
                    <a:pt x="420872" y="190609"/>
                  </a:lnTo>
                  <a:cubicBezTo>
                    <a:pt x="421869" y="188615"/>
                    <a:pt x="422277" y="186378"/>
                    <a:pt x="422047" y="184161"/>
                  </a:cubicBezTo>
                  <a:lnTo>
                    <a:pt x="416211" y="127743"/>
                  </a:lnTo>
                  <a:lnTo>
                    <a:pt x="416031" y="126054"/>
                  </a:lnTo>
                  <a:lnTo>
                    <a:pt x="417471" y="125121"/>
                  </a:lnTo>
                  <a:lnTo>
                    <a:pt x="458050" y="98645"/>
                  </a:lnTo>
                  <a:cubicBezTo>
                    <a:pt x="461742" y="96236"/>
                    <a:pt x="463770" y="91957"/>
                    <a:pt x="463296" y="87572"/>
                  </a:cubicBezTo>
                  <a:lnTo>
                    <a:pt x="457230" y="31384"/>
                  </a:lnTo>
                  <a:cubicBezTo>
                    <a:pt x="456613" y="25667"/>
                    <a:pt x="451941" y="21243"/>
                    <a:pt x="446202" y="20941"/>
                  </a:cubicBezTo>
                  <a:lnTo>
                    <a:pt x="423782" y="19762"/>
                  </a:lnTo>
                  <a:cubicBezTo>
                    <a:pt x="421193" y="19626"/>
                    <a:pt x="418632" y="20353"/>
                    <a:pt x="416500" y="21831"/>
                  </a:cubicBezTo>
                  <a:lnTo>
                    <a:pt x="393441" y="37809"/>
                  </a:lnTo>
                  <a:lnTo>
                    <a:pt x="391911" y="38878"/>
                  </a:lnTo>
                  <a:lnTo>
                    <a:pt x="390337" y="37876"/>
                  </a:lnTo>
                  <a:lnTo>
                    <a:pt x="361523" y="19327"/>
                  </a:lnTo>
                  <a:cubicBezTo>
                    <a:pt x="361255" y="19154"/>
                    <a:pt x="360981" y="18993"/>
                    <a:pt x="360699" y="18843"/>
                  </a:cubicBezTo>
                  <a:lnTo>
                    <a:pt x="325403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7" name="Полилиния: фигура 167">
              <a:extLst>
                <a:ext uri="{FF2B5EF4-FFF2-40B4-BE49-F238E27FC236}">
                  <a16:creationId xmlns:a16="http://schemas.microsoft.com/office/drawing/2014/main" id="{1821E73C-7679-2BA0-473F-8165C8F0730F}"/>
                </a:ext>
              </a:extLst>
            </p:cNvPr>
            <p:cNvSpPr/>
            <p:nvPr/>
          </p:nvSpPr>
          <p:spPr>
            <a:xfrm rot="193056">
              <a:off x="8758339" y="3441594"/>
              <a:ext cx="82230" cy="73249"/>
            </a:xfrm>
            <a:custGeom>
              <a:avLst/>
              <a:gdLst>
                <a:gd name="connsiteX0" fmla="*/ 13704 w 220174"/>
                <a:gd name="connsiteY0" fmla="*/ 5007 h 196126"/>
                <a:gd name="connsiteX1" fmla="*/ 17417 w 220174"/>
                <a:gd name="connsiteY1" fmla="*/ 8699 h 196126"/>
                <a:gd name="connsiteX2" fmla="*/ 18530 w 220174"/>
                <a:gd name="connsiteY2" fmla="*/ 9814 h 196126"/>
                <a:gd name="connsiteX3" fmla="*/ 18137 w 220174"/>
                <a:gd name="connsiteY3" fmla="*/ 11368 h 196126"/>
                <a:gd name="connsiteX4" fmla="*/ 11206 w 220174"/>
                <a:gd name="connsiteY4" fmla="*/ 39146 h 196126"/>
                <a:gd name="connsiteX5" fmla="*/ 11050 w 220174"/>
                <a:gd name="connsiteY5" fmla="*/ 39687 h 196126"/>
                <a:gd name="connsiteX6" fmla="*/ 10712 w 220174"/>
                <a:gd name="connsiteY6" fmla="*/ 40148 h 196126"/>
                <a:gd name="connsiteX7" fmla="*/ 2341 w 220174"/>
                <a:gd name="connsiteY7" fmla="*/ 51320 h 196126"/>
                <a:gd name="connsiteX8" fmla="*/ 3105 w 220174"/>
                <a:gd name="connsiteY8" fmla="*/ 66295 h 196126"/>
                <a:gd name="connsiteX9" fmla="*/ 13683 w 220174"/>
                <a:gd name="connsiteY9" fmla="*/ 77764 h 196126"/>
                <a:gd name="connsiteX10" fmla="*/ 17594 w 220174"/>
                <a:gd name="connsiteY10" fmla="*/ 80552 h 196126"/>
                <a:gd name="connsiteX11" fmla="*/ 42571 w 220174"/>
                <a:gd name="connsiteY11" fmla="*/ 91486 h 196126"/>
                <a:gd name="connsiteX12" fmla="*/ 43235 w 220174"/>
                <a:gd name="connsiteY12" fmla="*/ 91757 h 196126"/>
                <a:gd name="connsiteX13" fmla="*/ 43651 w 220174"/>
                <a:gd name="connsiteY13" fmla="*/ 92331 h 196126"/>
                <a:gd name="connsiteX14" fmla="*/ 99202 w 220174"/>
                <a:gd name="connsiteY14" fmla="*/ 163524 h 196126"/>
                <a:gd name="connsiteX15" fmla="*/ 99495 w 220174"/>
                <a:gd name="connsiteY15" fmla="*/ 163907 h 196126"/>
                <a:gd name="connsiteX16" fmla="*/ 99641 w 220174"/>
                <a:gd name="connsiteY16" fmla="*/ 164313 h 196126"/>
                <a:gd name="connsiteX17" fmla="*/ 108960 w 220174"/>
                <a:gd name="connsiteY17" fmla="*/ 190442 h 196126"/>
                <a:gd name="connsiteX18" fmla="*/ 118688 w 220174"/>
                <a:gd name="connsiteY18" fmla="*/ 195961 h 196126"/>
                <a:gd name="connsiteX19" fmla="*/ 126134 w 220174"/>
                <a:gd name="connsiteY19" fmla="*/ 194478 h 196126"/>
                <a:gd name="connsiteX20" fmla="*/ 131490 w 220174"/>
                <a:gd name="connsiteY20" fmla="*/ 190966 h 196126"/>
                <a:gd name="connsiteX21" fmla="*/ 142649 w 220174"/>
                <a:gd name="connsiteY21" fmla="*/ 174893 h 196126"/>
                <a:gd name="connsiteX22" fmla="*/ 143414 w 220174"/>
                <a:gd name="connsiteY22" fmla="*/ 173790 h 196126"/>
                <a:gd name="connsiteX23" fmla="*/ 144764 w 220174"/>
                <a:gd name="connsiteY23" fmla="*/ 173700 h 196126"/>
                <a:gd name="connsiteX24" fmla="*/ 178356 w 220174"/>
                <a:gd name="connsiteY24" fmla="*/ 171110 h 196126"/>
                <a:gd name="connsiteX25" fmla="*/ 179572 w 220174"/>
                <a:gd name="connsiteY25" fmla="*/ 171020 h 196126"/>
                <a:gd name="connsiteX26" fmla="*/ 180471 w 220174"/>
                <a:gd name="connsiteY26" fmla="*/ 171877 h 196126"/>
                <a:gd name="connsiteX27" fmla="*/ 187297 w 220174"/>
                <a:gd name="connsiteY27" fmla="*/ 178297 h 196126"/>
                <a:gd name="connsiteX28" fmla="*/ 201132 w 220174"/>
                <a:gd name="connsiteY28" fmla="*/ 179931 h 196126"/>
                <a:gd name="connsiteX29" fmla="*/ 209316 w 220174"/>
                <a:gd name="connsiteY29" fmla="*/ 175249 h 196126"/>
                <a:gd name="connsiteX30" fmla="*/ 215173 w 220174"/>
                <a:gd name="connsiteY30" fmla="*/ 166053 h 196126"/>
                <a:gd name="connsiteX31" fmla="*/ 220134 w 220174"/>
                <a:gd name="connsiteY31" fmla="*/ 106675 h 196126"/>
                <a:gd name="connsiteX32" fmla="*/ 214106 w 220174"/>
                <a:gd name="connsiteY32" fmla="*/ 95431 h 196126"/>
                <a:gd name="connsiteX33" fmla="*/ 187659 w 220174"/>
                <a:gd name="connsiteY33" fmla="*/ 80883 h 196126"/>
                <a:gd name="connsiteX34" fmla="*/ 186299 w 220174"/>
                <a:gd name="connsiteY34" fmla="*/ 80118 h 196126"/>
                <a:gd name="connsiteX35" fmla="*/ 186208 w 220174"/>
                <a:gd name="connsiteY35" fmla="*/ 78564 h 196126"/>
                <a:gd name="connsiteX36" fmla="*/ 184811 w 220174"/>
                <a:gd name="connsiteY36" fmla="*/ 53296 h 196126"/>
                <a:gd name="connsiteX37" fmla="*/ 180949 w 220174"/>
                <a:gd name="connsiteY37" fmla="*/ 45231 h 196126"/>
                <a:gd name="connsiteX38" fmla="*/ 174302 w 220174"/>
                <a:gd name="connsiteY38" fmla="*/ 39250 h 196126"/>
                <a:gd name="connsiteX39" fmla="*/ 162766 w 220174"/>
                <a:gd name="connsiteY39" fmla="*/ 36847 h 196126"/>
                <a:gd name="connsiteX40" fmla="*/ 144742 w 220174"/>
                <a:gd name="connsiteY40" fmla="*/ 42861 h 196126"/>
                <a:gd name="connsiteX41" fmla="*/ 143617 w 220174"/>
                <a:gd name="connsiteY41" fmla="*/ 43243 h 196126"/>
                <a:gd name="connsiteX42" fmla="*/ 142560 w 220174"/>
                <a:gd name="connsiteY42" fmla="*/ 42681 h 196126"/>
                <a:gd name="connsiteX43" fmla="*/ 64913 w 220174"/>
                <a:gd name="connsiteY43" fmla="*/ 1372 h 196126"/>
                <a:gd name="connsiteX44" fmla="*/ 58122 w 220174"/>
                <a:gd name="connsiteY44" fmla="*/ 72 h 196126"/>
                <a:gd name="connsiteX45" fmla="*/ 13704 w 220174"/>
                <a:gd name="connsiteY45" fmla="*/ 5007 h 19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0174" h="196126">
                  <a:moveTo>
                    <a:pt x="13704" y="5007"/>
                  </a:moveTo>
                  <a:lnTo>
                    <a:pt x="17417" y="8699"/>
                  </a:lnTo>
                  <a:lnTo>
                    <a:pt x="18530" y="9814"/>
                  </a:lnTo>
                  <a:lnTo>
                    <a:pt x="18137" y="11368"/>
                  </a:lnTo>
                  <a:lnTo>
                    <a:pt x="11206" y="39146"/>
                  </a:lnTo>
                  <a:lnTo>
                    <a:pt x="11050" y="39687"/>
                  </a:lnTo>
                  <a:lnTo>
                    <a:pt x="10712" y="40148"/>
                  </a:lnTo>
                  <a:lnTo>
                    <a:pt x="2341" y="51320"/>
                  </a:lnTo>
                  <a:cubicBezTo>
                    <a:pt x="-1048" y="55843"/>
                    <a:pt x="-727" y="62141"/>
                    <a:pt x="3105" y="66295"/>
                  </a:cubicBezTo>
                  <a:lnTo>
                    <a:pt x="13683" y="77764"/>
                  </a:lnTo>
                  <a:cubicBezTo>
                    <a:pt x="14780" y="78953"/>
                    <a:pt x="16112" y="79903"/>
                    <a:pt x="17594" y="80552"/>
                  </a:cubicBezTo>
                  <a:lnTo>
                    <a:pt x="42571" y="91486"/>
                  </a:lnTo>
                  <a:lnTo>
                    <a:pt x="43235" y="91757"/>
                  </a:lnTo>
                  <a:lnTo>
                    <a:pt x="43651" y="92331"/>
                  </a:lnTo>
                  <a:lnTo>
                    <a:pt x="99202" y="163524"/>
                  </a:lnTo>
                  <a:lnTo>
                    <a:pt x="99495" y="163907"/>
                  </a:lnTo>
                  <a:lnTo>
                    <a:pt x="99641" y="164313"/>
                  </a:lnTo>
                  <a:lnTo>
                    <a:pt x="108960" y="190442"/>
                  </a:lnTo>
                  <a:cubicBezTo>
                    <a:pt x="110386" y="194442"/>
                    <a:pt x="114526" y="196790"/>
                    <a:pt x="118688" y="195961"/>
                  </a:cubicBezTo>
                  <a:lnTo>
                    <a:pt x="126134" y="194478"/>
                  </a:lnTo>
                  <a:cubicBezTo>
                    <a:pt x="128306" y="194045"/>
                    <a:pt x="130226" y="192786"/>
                    <a:pt x="131490" y="190966"/>
                  </a:cubicBezTo>
                  <a:lnTo>
                    <a:pt x="142649" y="174893"/>
                  </a:lnTo>
                  <a:lnTo>
                    <a:pt x="143414" y="173790"/>
                  </a:lnTo>
                  <a:lnTo>
                    <a:pt x="144764" y="173700"/>
                  </a:lnTo>
                  <a:lnTo>
                    <a:pt x="178356" y="171110"/>
                  </a:lnTo>
                  <a:lnTo>
                    <a:pt x="179572" y="171020"/>
                  </a:lnTo>
                  <a:lnTo>
                    <a:pt x="180471" y="171877"/>
                  </a:lnTo>
                  <a:lnTo>
                    <a:pt x="187297" y="178297"/>
                  </a:lnTo>
                  <a:cubicBezTo>
                    <a:pt x="191049" y="181825"/>
                    <a:pt x="196663" y="182488"/>
                    <a:pt x="201132" y="179931"/>
                  </a:cubicBezTo>
                  <a:lnTo>
                    <a:pt x="209316" y="175249"/>
                  </a:lnTo>
                  <a:cubicBezTo>
                    <a:pt x="212661" y="173335"/>
                    <a:pt x="214851" y="169896"/>
                    <a:pt x="215173" y="166053"/>
                  </a:cubicBezTo>
                  <a:lnTo>
                    <a:pt x="220134" y="106675"/>
                  </a:lnTo>
                  <a:cubicBezTo>
                    <a:pt x="220519" y="102065"/>
                    <a:pt x="218158" y="97659"/>
                    <a:pt x="214106" y="95431"/>
                  </a:cubicBezTo>
                  <a:lnTo>
                    <a:pt x="187659" y="80883"/>
                  </a:lnTo>
                  <a:lnTo>
                    <a:pt x="186299" y="80118"/>
                  </a:lnTo>
                  <a:lnTo>
                    <a:pt x="186208" y="78564"/>
                  </a:lnTo>
                  <a:lnTo>
                    <a:pt x="184811" y="53296"/>
                  </a:lnTo>
                  <a:cubicBezTo>
                    <a:pt x="184640" y="50203"/>
                    <a:pt x="183251" y="47303"/>
                    <a:pt x="180949" y="45231"/>
                  </a:cubicBezTo>
                  <a:lnTo>
                    <a:pt x="174302" y="39250"/>
                  </a:lnTo>
                  <a:cubicBezTo>
                    <a:pt x="171168" y="36431"/>
                    <a:pt x="166763" y="35513"/>
                    <a:pt x="162766" y="36847"/>
                  </a:cubicBezTo>
                  <a:lnTo>
                    <a:pt x="144742" y="42861"/>
                  </a:lnTo>
                  <a:lnTo>
                    <a:pt x="143617" y="43243"/>
                  </a:lnTo>
                  <a:lnTo>
                    <a:pt x="142560" y="42681"/>
                  </a:lnTo>
                  <a:lnTo>
                    <a:pt x="64913" y="1372"/>
                  </a:lnTo>
                  <a:cubicBezTo>
                    <a:pt x="62832" y="264"/>
                    <a:pt x="60465" y="-189"/>
                    <a:pt x="58122" y="72"/>
                  </a:cubicBezTo>
                  <a:lnTo>
                    <a:pt x="13704" y="500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wrap="none" lIns="0" tIns="0" rIns="72000" bIns="72000" rtlCol="0" anchor="ctr" anchorCtr="0">
              <a:noAutofit/>
            </a:bodyPr>
            <a:lstStyle/>
            <a:p>
              <a:pPr algn="r"/>
              <a:endParaRPr lang="ru-RU" sz="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58" name="Полилиния: фигура 168">
              <a:extLst>
                <a:ext uri="{FF2B5EF4-FFF2-40B4-BE49-F238E27FC236}">
                  <a16:creationId xmlns:a16="http://schemas.microsoft.com/office/drawing/2014/main" id="{EB8F41F1-35CF-3DC1-435A-15061C1AFE02}"/>
                </a:ext>
              </a:extLst>
            </p:cNvPr>
            <p:cNvSpPr/>
            <p:nvPr/>
          </p:nvSpPr>
          <p:spPr>
            <a:xfrm rot="193056">
              <a:off x="8500104" y="3654581"/>
              <a:ext cx="180668" cy="179602"/>
            </a:xfrm>
            <a:custGeom>
              <a:avLst/>
              <a:gdLst>
                <a:gd name="connsiteX0" fmla="*/ 318623 w 483743"/>
                <a:gd name="connsiteY0" fmla="*/ 480889 h 480888"/>
                <a:gd name="connsiteX1" fmla="*/ 362910 w 483743"/>
                <a:gd name="connsiteY1" fmla="*/ 466253 h 480888"/>
                <a:gd name="connsiteX2" fmla="*/ 370737 w 483743"/>
                <a:gd name="connsiteY2" fmla="*/ 457339 h 480888"/>
                <a:gd name="connsiteX3" fmla="*/ 375917 w 483743"/>
                <a:gd name="connsiteY3" fmla="*/ 430384 h 480888"/>
                <a:gd name="connsiteX4" fmla="*/ 381758 w 483743"/>
                <a:gd name="connsiteY4" fmla="*/ 422339 h 480888"/>
                <a:gd name="connsiteX5" fmla="*/ 419272 w 483743"/>
                <a:gd name="connsiteY5" fmla="*/ 401620 h 480888"/>
                <a:gd name="connsiteX6" fmla="*/ 422003 w 483743"/>
                <a:gd name="connsiteY6" fmla="*/ 400533 h 480888"/>
                <a:gd name="connsiteX7" fmla="*/ 467177 w 483743"/>
                <a:gd name="connsiteY7" fmla="*/ 388861 h 480888"/>
                <a:gd name="connsiteX8" fmla="*/ 475443 w 483743"/>
                <a:gd name="connsiteY8" fmla="*/ 386342 h 480888"/>
                <a:gd name="connsiteX9" fmla="*/ 483740 w 483743"/>
                <a:gd name="connsiteY9" fmla="*/ 374856 h 480888"/>
                <a:gd name="connsiteX10" fmla="*/ 482663 w 483743"/>
                <a:gd name="connsiteY10" fmla="*/ 329155 h 480888"/>
                <a:gd name="connsiteX11" fmla="*/ 473256 w 483743"/>
                <a:gd name="connsiteY11" fmla="*/ 317942 h 480888"/>
                <a:gd name="connsiteX12" fmla="*/ 453856 w 483743"/>
                <a:gd name="connsiteY12" fmla="*/ 314054 h 480888"/>
                <a:gd name="connsiteX13" fmla="*/ 452754 w 483743"/>
                <a:gd name="connsiteY13" fmla="*/ 313829 h 480888"/>
                <a:gd name="connsiteX14" fmla="*/ 452113 w 483743"/>
                <a:gd name="connsiteY14" fmla="*/ 312883 h 480888"/>
                <a:gd name="connsiteX15" fmla="*/ 438264 w 483743"/>
                <a:gd name="connsiteY15" fmla="*/ 292882 h 480888"/>
                <a:gd name="connsiteX16" fmla="*/ 437792 w 483743"/>
                <a:gd name="connsiteY16" fmla="*/ 292206 h 480888"/>
                <a:gd name="connsiteX17" fmla="*/ 437769 w 483743"/>
                <a:gd name="connsiteY17" fmla="*/ 291396 h 480888"/>
                <a:gd name="connsiteX18" fmla="*/ 436385 w 483743"/>
                <a:gd name="connsiteY18" fmla="*/ 253902 h 480888"/>
                <a:gd name="connsiteX19" fmla="*/ 418577 w 483743"/>
                <a:gd name="connsiteY19" fmla="*/ 261545 h 480888"/>
                <a:gd name="connsiteX20" fmla="*/ 417947 w 483743"/>
                <a:gd name="connsiteY20" fmla="*/ 261804 h 480888"/>
                <a:gd name="connsiteX21" fmla="*/ 417283 w 483743"/>
                <a:gd name="connsiteY21" fmla="*/ 261736 h 480888"/>
                <a:gd name="connsiteX22" fmla="*/ 395740 w 483743"/>
                <a:gd name="connsiteY22" fmla="*/ 260217 h 480888"/>
                <a:gd name="connsiteX23" fmla="*/ 392983 w 483743"/>
                <a:gd name="connsiteY23" fmla="*/ 260026 h 480888"/>
                <a:gd name="connsiteX24" fmla="*/ 393152 w 483743"/>
                <a:gd name="connsiteY24" fmla="*/ 257267 h 480888"/>
                <a:gd name="connsiteX25" fmla="*/ 394682 w 483743"/>
                <a:gd name="connsiteY25" fmla="*/ 229567 h 480888"/>
                <a:gd name="connsiteX26" fmla="*/ 394727 w 483743"/>
                <a:gd name="connsiteY26" fmla="*/ 228587 h 480888"/>
                <a:gd name="connsiteX27" fmla="*/ 395380 w 483743"/>
                <a:gd name="connsiteY27" fmla="*/ 227845 h 480888"/>
                <a:gd name="connsiteX28" fmla="*/ 414813 w 483743"/>
                <a:gd name="connsiteY28" fmla="*/ 205819 h 480888"/>
                <a:gd name="connsiteX29" fmla="*/ 417744 w 483743"/>
                <a:gd name="connsiteY29" fmla="*/ 198065 h 480888"/>
                <a:gd name="connsiteX30" fmla="*/ 417744 w 483743"/>
                <a:gd name="connsiteY30" fmla="*/ 172719 h 480888"/>
                <a:gd name="connsiteX31" fmla="*/ 414187 w 483743"/>
                <a:gd name="connsiteY31" fmla="*/ 164308 h 480888"/>
                <a:gd name="connsiteX32" fmla="*/ 370843 w 483743"/>
                <a:gd name="connsiteY32" fmla="*/ 122247 h 480888"/>
                <a:gd name="connsiteX33" fmla="*/ 365102 w 483743"/>
                <a:gd name="connsiteY33" fmla="*/ 119192 h 480888"/>
                <a:gd name="connsiteX34" fmla="*/ 339974 w 483743"/>
                <a:gd name="connsiteY34" fmla="*/ 113901 h 480888"/>
                <a:gd name="connsiteX35" fmla="*/ 338951 w 483743"/>
                <a:gd name="connsiteY35" fmla="*/ 113676 h 480888"/>
                <a:gd name="connsiteX36" fmla="*/ 338321 w 483743"/>
                <a:gd name="connsiteY36" fmla="*/ 112865 h 480888"/>
                <a:gd name="connsiteX37" fmla="*/ 318330 w 483743"/>
                <a:gd name="connsiteY37" fmla="*/ 86672 h 480888"/>
                <a:gd name="connsiteX38" fmla="*/ 317824 w 483743"/>
                <a:gd name="connsiteY38" fmla="*/ 86032 h 480888"/>
                <a:gd name="connsiteX39" fmla="*/ 317745 w 483743"/>
                <a:gd name="connsiteY39" fmla="*/ 85221 h 480888"/>
                <a:gd name="connsiteX40" fmla="*/ 315422 w 483743"/>
                <a:gd name="connsiteY40" fmla="*/ 56091 h 480888"/>
                <a:gd name="connsiteX41" fmla="*/ 307687 w 483743"/>
                <a:gd name="connsiteY41" fmla="*/ 45988 h 480888"/>
                <a:gd name="connsiteX42" fmla="*/ 273431 w 483743"/>
                <a:gd name="connsiteY42" fmla="*/ 33747 h 480888"/>
                <a:gd name="connsiteX43" fmla="*/ 272397 w 483743"/>
                <a:gd name="connsiteY43" fmla="*/ 33365 h 480888"/>
                <a:gd name="connsiteX44" fmla="*/ 271880 w 483743"/>
                <a:gd name="connsiteY44" fmla="*/ 32353 h 480888"/>
                <a:gd name="connsiteX45" fmla="*/ 258945 w 483743"/>
                <a:gd name="connsiteY45" fmla="*/ 6477 h 480888"/>
                <a:gd name="connsiteX46" fmla="*/ 244976 w 483743"/>
                <a:gd name="connsiteY46" fmla="*/ 536 h 480888"/>
                <a:gd name="connsiteX47" fmla="*/ 232146 w 483743"/>
                <a:gd name="connsiteY47" fmla="*/ 4549 h 480888"/>
                <a:gd name="connsiteX48" fmla="*/ 231560 w 483743"/>
                <a:gd name="connsiteY48" fmla="*/ 4707 h 480888"/>
                <a:gd name="connsiteX49" fmla="*/ 230942 w 483743"/>
                <a:gd name="connsiteY49" fmla="*/ 4640 h 480888"/>
                <a:gd name="connsiteX50" fmla="*/ 199025 w 483743"/>
                <a:gd name="connsiteY50" fmla="*/ 386 h 480888"/>
                <a:gd name="connsiteX51" fmla="*/ 185885 w 483743"/>
                <a:gd name="connsiteY51" fmla="*/ 10342 h 480888"/>
                <a:gd name="connsiteX52" fmla="*/ 183298 w 483743"/>
                <a:gd name="connsiteY52" fmla="*/ 28435 h 480888"/>
                <a:gd name="connsiteX53" fmla="*/ 183118 w 483743"/>
                <a:gd name="connsiteY53" fmla="*/ 29729 h 480888"/>
                <a:gd name="connsiteX54" fmla="*/ 181993 w 483743"/>
                <a:gd name="connsiteY54" fmla="*/ 30416 h 480888"/>
                <a:gd name="connsiteX55" fmla="*/ 147222 w 483743"/>
                <a:gd name="connsiteY55" fmla="*/ 51668 h 480888"/>
                <a:gd name="connsiteX56" fmla="*/ 141683 w 483743"/>
                <a:gd name="connsiteY56" fmla="*/ 62924 h 480888"/>
                <a:gd name="connsiteX57" fmla="*/ 149031 w 483743"/>
                <a:gd name="connsiteY57" fmla="*/ 131089 h 480888"/>
                <a:gd name="connsiteX58" fmla="*/ 149234 w 483743"/>
                <a:gd name="connsiteY58" fmla="*/ 132800 h 480888"/>
                <a:gd name="connsiteX59" fmla="*/ 147771 w 483743"/>
                <a:gd name="connsiteY59" fmla="*/ 133745 h 480888"/>
                <a:gd name="connsiteX60" fmla="*/ 107165 w 483743"/>
                <a:gd name="connsiteY60" fmla="*/ 160229 h 480888"/>
                <a:gd name="connsiteX61" fmla="*/ 101912 w 483743"/>
                <a:gd name="connsiteY61" fmla="*/ 171252 h 480888"/>
                <a:gd name="connsiteX62" fmla="*/ 107273 w 483743"/>
                <a:gd name="connsiteY62" fmla="*/ 223049 h 480888"/>
                <a:gd name="connsiteX63" fmla="*/ 107352 w 483743"/>
                <a:gd name="connsiteY63" fmla="*/ 223860 h 480888"/>
                <a:gd name="connsiteX64" fmla="*/ 106980 w 483743"/>
                <a:gd name="connsiteY64" fmla="*/ 224580 h 480888"/>
                <a:gd name="connsiteX65" fmla="*/ 88182 w 483743"/>
                <a:gd name="connsiteY65" fmla="*/ 262198 h 480888"/>
                <a:gd name="connsiteX66" fmla="*/ 87474 w 483743"/>
                <a:gd name="connsiteY66" fmla="*/ 263649 h 480888"/>
                <a:gd name="connsiteX67" fmla="*/ 85853 w 483743"/>
                <a:gd name="connsiteY67" fmla="*/ 263750 h 480888"/>
                <a:gd name="connsiteX68" fmla="*/ 52430 w 483743"/>
                <a:gd name="connsiteY68" fmla="*/ 265845 h 480888"/>
                <a:gd name="connsiteX69" fmla="*/ 51182 w 483743"/>
                <a:gd name="connsiteY69" fmla="*/ 265912 h 480888"/>
                <a:gd name="connsiteX70" fmla="*/ 50282 w 483743"/>
                <a:gd name="connsiteY70" fmla="*/ 265011 h 480888"/>
                <a:gd name="connsiteX71" fmla="*/ 41420 w 483743"/>
                <a:gd name="connsiteY71" fmla="*/ 256151 h 480888"/>
                <a:gd name="connsiteX72" fmla="*/ 27331 w 483743"/>
                <a:gd name="connsiteY72" fmla="*/ 254268 h 480888"/>
                <a:gd name="connsiteX73" fmla="*/ 6588 w 483743"/>
                <a:gd name="connsiteY73" fmla="*/ 266132 h 480888"/>
                <a:gd name="connsiteX74" fmla="*/ 2233 w 483743"/>
                <a:gd name="connsiteY74" fmla="*/ 282120 h 480888"/>
                <a:gd name="connsiteX75" fmla="*/ 2656 w 483743"/>
                <a:gd name="connsiteY75" fmla="*/ 282805 h 480888"/>
                <a:gd name="connsiteX76" fmla="*/ 14912 w 483743"/>
                <a:gd name="connsiteY76" fmla="*/ 301199 h 480888"/>
                <a:gd name="connsiteX77" fmla="*/ 15632 w 483743"/>
                <a:gd name="connsiteY77" fmla="*/ 302235 h 480888"/>
                <a:gd name="connsiteX78" fmla="*/ 15294 w 483743"/>
                <a:gd name="connsiteY78" fmla="*/ 303496 h 480888"/>
                <a:gd name="connsiteX79" fmla="*/ 422 w 483743"/>
                <a:gd name="connsiteY79" fmla="*/ 357421 h 480888"/>
                <a:gd name="connsiteX80" fmla="*/ 2180 w 483743"/>
                <a:gd name="connsiteY80" fmla="*/ 367347 h 480888"/>
                <a:gd name="connsiteX81" fmla="*/ 25710 w 483743"/>
                <a:gd name="connsiteY81" fmla="*/ 400321 h 480888"/>
                <a:gd name="connsiteX82" fmla="*/ 33982 w 483743"/>
                <a:gd name="connsiteY82" fmla="*/ 405162 h 480888"/>
                <a:gd name="connsiteX83" fmla="*/ 93485 w 483743"/>
                <a:gd name="connsiteY83" fmla="*/ 411600 h 480888"/>
                <a:gd name="connsiteX84" fmla="*/ 105752 w 483743"/>
                <a:gd name="connsiteY84" fmla="*/ 403951 h 480888"/>
                <a:gd name="connsiteX85" fmla="*/ 110221 w 483743"/>
                <a:gd name="connsiteY85" fmla="*/ 391640 h 480888"/>
                <a:gd name="connsiteX86" fmla="*/ 110941 w 483743"/>
                <a:gd name="connsiteY86" fmla="*/ 389637 h 480888"/>
                <a:gd name="connsiteX87" fmla="*/ 113078 w 483743"/>
                <a:gd name="connsiteY87" fmla="*/ 389795 h 480888"/>
                <a:gd name="connsiteX88" fmla="*/ 138143 w 483743"/>
                <a:gd name="connsiteY88" fmla="*/ 391900 h 480888"/>
                <a:gd name="connsiteX89" fmla="*/ 140213 w 483743"/>
                <a:gd name="connsiteY89" fmla="*/ 392068 h 480888"/>
                <a:gd name="connsiteX90" fmla="*/ 140641 w 483743"/>
                <a:gd name="connsiteY90" fmla="*/ 394139 h 480888"/>
                <a:gd name="connsiteX91" fmla="*/ 146878 w 483743"/>
                <a:gd name="connsiteY91" fmla="*/ 423777 h 480888"/>
                <a:gd name="connsiteX92" fmla="*/ 156787 w 483743"/>
                <a:gd name="connsiteY92" fmla="*/ 432977 h 480888"/>
                <a:gd name="connsiteX93" fmla="*/ 172743 w 483743"/>
                <a:gd name="connsiteY93" fmla="*/ 435110 h 480888"/>
                <a:gd name="connsiteX94" fmla="*/ 180547 w 483743"/>
                <a:gd name="connsiteY94" fmla="*/ 433403 h 480888"/>
                <a:gd name="connsiteX95" fmla="*/ 202109 w 483743"/>
                <a:gd name="connsiteY95" fmla="*/ 419780 h 480888"/>
                <a:gd name="connsiteX96" fmla="*/ 203077 w 483743"/>
                <a:gd name="connsiteY96" fmla="*/ 419160 h 480888"/>
                <a:gd name="connsiteX97" fmla="*/ 204169 w 483743"/>
                <a:gd name="connsiteY97" fmla="*/ 419420 h 480888"/>
                <a:gd name="connsiteX98" fmla="*/ 293401 w 483743"/>
                <a:gd name="connsiteY98" fmla="*/ 437868 h 480888"/>
                <a:gd name="connsiteX99" fmla="*/ 294673 w 483743"/>
                <a:gd name="connsiteY99" fmla="*/ 438127 h 480888"/>
                <a:gd name="connsiteX100" fmla="*/ 295292 w 483743"/>
                <a:gd name="connsiteY100" fmla="*/ 439230 h 480888"/>
                <a:gd name="connsiteX101" fmla="*/ 318624 w 483743"/>
                <a:gd name="connsiteY101" fmla="*/ 480888 h 4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83743" h="480888">
                  <a:moveTo>
                    <a:pt x="318623" y="480889"/>
                  </a:moveTo>
                  <a:lnTo>
                    <a:pt x="362910" y="466253"/>
                  </a:lnTo>
                  <a:cubicBezTo>
                    <a:pt x="366941" y="464921"/>
                    <a:pt x="369935" y="461510"/>
                    <a:pt x="370737" y="457339"/>
                  </a:cubicBezTo>
                  <a:lnTo>
                    <a:pt x="375917" y="430384"/>
                  </a:lnTo>
                  <a:cubicBezTo>
                    <a:pt x="376574" y="426968"/>
                    <a:pt x="378714" y="424020"/>
                    <a:pt x="381758" y="422339"/>
                  </a:cubicBezTo>
                  <a:lnTo>
                    <a:pt x="419272" y="401620"/>
                  </a:lnTo>
                  <a:cubicBezTo>
                    <a:pt x="420133" y="401145"/>
                    <a:pt x="421050" y="400780"/>
                    <a:pt x="422003" y="400533"/>
                  </a:cubicBezTo>
                  <a:lnTo>
                    <a:pt x="467177" y="388861"/>
                  </a:lnTo>
                  <a:lnTo>
                    <a:pt x="475443" y="386342"/>
                  </a:lnTo>
                  <a:cubicBezTo>
                    <a:pt x="480472" y="384810"/>
                    <a:pt x="483864" y="380114"/>
                    <a:pt x="483740" y="374856"/>
                  </a:cubicBezTo>
                  <a:lnTo>
                    <a:pt x="482663" y="329155"/>
                  </a:lnTo>
                  <a:cubicBezTo>
                    <a:pt x="482534" y="323676"/>
                    <a:pt x="478627" y="319019"/>
                    <a:pt x="473256" y="317942"/>
                  </a:cubicBezTo>
                  <a:lnTo>
                    <a:pt x="453856" y="314054"/>
                  </a:lnTo>
                  <a:lnTo>
                    <a:pt x="452754" y="313829"/>
                  </a:lnTo>
                  <a:lnTo>
                    <a:pt x="452113" y="312883"/>
                  </a:lnTo>
                  <a:lnTo>
                    <a:pt x="438264" y="292882"/>
                  </a:lnTo>
                  <a:lnTo>
                    <a:pt x="437792" y="292206"/>
                  </a:lnTo>
                  <a:lnTo>
                    <a:pt x="437769" y="291396"/>
                  </a:lnTo>
                  <a:lnTo>
                    <a:pt x="436385" y="253902"/>
                  </a:lnTo>
                  <a:lnTo>
                    <a:pt x="418577" y="261545"/>
                  </a:lnTo>
                  <a:lnTo>
                    <a:pt x="417947" y="261804"/>
                  </a:lnTo>
                  <a:lnTo>
                    <a:pt x="417283" y="261736"/>
                  </a:lnTo>
                  <a:lnTo>
                    <a:pt x="395740" y="260217"/>
                  </a:lnTo>
                  <a:lnTo>
                    <a:pt x="392983" y="260026"/>
                  </a:lnTo>
                  <a:lnTo>
                    <a:pt x="393152" y="257267"/>
                  </a:lnTo>
                  <a:lnTo>
                    <a:pt x="394682" y="229567"/>
                  </a:lnTo>
                  <a:lnTo>
                    <a:pt x="394727" y="228587"/>
                  </a:lnTo>
                  <a:lnTo>
                    <a:pt x="395380" y="227845"/>
                  </a:lnTo>
                  <a:lnTo>
                    <a:pt x="414813" y="205819"/>
                  </a:lnTo>
                  <a:cubicBezTo>
                    <a:pt x="416702" y="203678"/>
                    <a:pt x="417744" y="200921"/>
                    <a:pt x="417744" y="198065"/>
                  </a:cubicBezTo>
                  <a:lnTo>
                    <a:pt x="417744" y="172719"/>
                  </a:lnTo>
                  <a:cubicBezTo>
                    <a:pt x="417744" y="169549"/>
                    <a:pt x="416461" y="166515"/>
                    <a:pt x="414187" y="164308"/>
                  </a:cubicBezTo>
                  <a:lnTo>
                    <a:pt x="370843" y="122247"/>
                  </a:lnTo>
                  <a:cubicBezTo>
                    <a:pt x="369256" y="120706"/>
                    <a:pt x="367266" y="119647"/>
                    <a:pt x="365102" y="119192"/>
                  </a:cubicBezTo>
                  <a:lnTo>
                    <a:pt x="339974" y="113901"/>
                  </a:lnTo>
                  <a:lnTo>
                    <a:pt x="338951" y="113676"/>
                  </a:lnTo>
                  <a:lnTo>
                    <a:pt x="338321" y="112865"/>
                  </a:lnTo>
                  <a:lnTo>
                    <a:pt x="318330" y="86672"/>
                  </a:lnTo>
                  <a:lnTo>
                    <a:pt x="317824" y="86032"/>
                  </a:lnTo>
                  <a:lnTo>
                    <a:pt x="317745" y="85221"/>
                  </a:lnTo>
                  <a:lnTo>
                    <a:pt x="315422" y="56091"/>
                  </a:lnTo>
                  <a:cubicBezTo>
                    <a:pt x="315055" y="51494"/>
                    <a:pt x="312028" y="47540"/>
                    <a:pt x="307687" y="45988"/>
                  </a:cubicBezTo>
                  <a:lnTo>
                    <a:pt x="273431" y="33747"/>
                  </a:lnTo>
                  <a:lnTo>
                    <a:pt x="272397" y="33365"/>
                  </a:lnTo>
                  <a:lnTo>
                    <a:pt x="271880" y="32353"/>
                  </a:lnTo>
                  <a:lnTo>
                    <a:pt x="258945" y="6477"/>
                  </a:lnTo>
                  <a:cubicBezTo>
                    <a:pt x="256375" y="1337"/>
                    <a:pt x="250459" y="-1180"/>
                    <a:pt x="244976" y="536"/>
                  </a:cubicBezTo>
                  <a:lnTo>
                    <a:pt x="232146" y="4549"/>
                  </a:lnTo>
                  <a:lnTo>
                    <a:pt x="231560" y="4707"/>
                  </a:lnTo>
                  <a:lnTo>
                    <a:pt x="230942" y="4640"/>
                  </a:lnTo>
                  <a:lnTo>
                    <a:pt x="199025" y="386"/>
                  </a:lnTo>
                  <a:cubicBezTo>
                    <a:pt x="192657" y="-462"/>
                    <a:pt x="186795" y="3980"/>
                    <a:pt x="185885" y="10342"/>
                  </a:cubicBezTo>
                  <a:lnTo>
                    <a:pt x="183298" y="28435"/>
                  </a:lnTo>
                  <a:lnTo>
                    <a:pt x="183118" y="29729"/>
                  </a:lnTo>
                  <a:lnTo>
                    <a:pt x="181993" y="30416"/>
                  </a:lnTo>
                  <a:lnTo>
                    <a:pt x="147222" y="51668"/>
                  </a:lnTo>
                  <a:cubicBezTo>
                    <a:pt x="143354" y="54031"/>
                    <a:pt x="141197" y="58416"/>
                    <a:pt x="141683" y="62924"/>
                  </a:cubicBezTo>
                  <a:lnTo>
                    <a:pt x="149031" y="131089"/>
                  </a:lnTo>
                  <a:lnTo>
                    <a:pt x="149234" y="132800"/>
                  </a:lnTo>
                  <a:lnTo>
                    <a:pt x="147771" y="133745"/>
                  </a:lnTo>
                  <a:lnTo>
                    <a:pt x="107165" y="160229"/>
                  </a:lnTo>
                  <a:cubicBezTo>
                    <a:pt x="103487" y="162628"/>
                    <a:pt x="101459" y="166883"/>
                    <a:pt x="101912" y="171252"/>
                  </a:cubicBezTo>
                  <a:lnTo>
                    <a:pt x="107273" y="223049"/>
                  </a:lnTo>
                  <a:lnTo>
                    <a:pt x="107352" y="223860"/>
                  </a:lnTo>
                  <a:lnTo>
                    <a:pt x="106980" y="224580"/>
                  </a:lnTo>
                  <a:lnTo>
                    <a:pt x="88182" y="262198"/>
                  </a:lnTo>
                  <a:lnTo>
                    <a:pt x="87474" y="263649"/>
                  </a:lnTo>
                  <a:lnTo>
                    <a:pt x="85853" y="263750"/>
                  </a:lnTo>
                  <a:lnTo>
                    <a:pt x="52430" y="265845"/>
                  </a:lnTo>
                  <a:lnTo>
                    <a:pt x="51182" y="265912"/>
                  </a:lnTo>
                  <a:lnTo>
                    <a:pt x="50282" y="265011"/>
                  </a:lnTo>
                  <a:lnTo>
                    <a:pt x="41420" y="256151"/>
                  </a:lnTo>
                  <a:cubicBezTo>
                    <a:pt x="37685" y="252417"/>
                    <a:pt x="31915" y="251645"/>
                    <a:pt x="27331" y="254268"/>
                  </a:cubicBezTo>
                  <a:lnTo>
                    <a:pt x="6588" y="266132"/>
                  </a:lnTo>
                  <a:cubicBezTo>
                    <a:pt x="973" y="269344"/>
                    <a:pt x="-977" y="276502"/>
                    <a:pt x="2233" y="282120"/>
                  </a:cubicBezTo>
                  <a:cubicBezTo>
                    <a:pt x="2366" y="282353"/>
                    <a:pt x="2507" y="282581"/>
                    <a:pt x="2656" y="282805"/>
                  </a:cubicBezTo>
                  <a:lnTo>
                    <a:pt x="14912" y="301199"/>
                  </a:lnTo>
                  <a:lnTo>
                    <a:pt x="15632" y="302235"/>
                  </a:lnTo>
                  <a:lnTo>
                    <a:pt x="15294" y="303496"/>
                  </a:lnTo>
                  <a:lnTo>
                    <a:pt x="422" y="357421"/>
                  </a:lnTo>
                  <a:cubicBezTo>
                    <a:pt x="-517" y="360826"/>
                    <a:pt x="129" y="364472"/>
                    <a:pt x="2180" y="367347"/>
                  </a:cubicBezTo>
                  <a:lnTo>
                    <a:pt x="25710" y="400321"/>
                  </a:lnTo>
                  <a:cubicBezTo>
                    <a:pt x="27651" y="403041"/>
                    <a:pt x="30661" y="404802"/>
                    <a:pt x="33982" y="405162"/>
                  </a:cubicBezTo>
                  <a:lnTo>
                    <a:pt x="93485" y="411600"/>
                  </a:lnTo>
                  <a:cubicBezTo>
                    <a:pt x="98847" y="412180"/>
                    <a:pt x="103911" y="409022"/>
                    <a:pt x="105752" y="403951"/>
                  </a:cubicBezTo>
                  <a:lnTo>
                    <a:pt x="110221" y="391640"/>
                  </a:lnTo>
                  <a:lnTo>
                    <a:pt x="110941" y="389637"/>
                  </a:lnTo>
                  <a:lnTo>
                    <a:pt x="113078" y="389795"/>
                  </a:lnTo>
                  <a:lnTo>
                    <a:pt x="138143" y="391900"/>
                  </a:lnTo>
                  <a:lnTo>
                    <a:pt x="140213" y="392068"/>
                  </a:lnTo>
                  <a:lnTo>
                    <a:pt x="140641" y="394139"/>
                  </a:lnTo>
                  <a:lnTo>
                    <a:pt x="146878" y="423777"/>
                  </a:lnTo>
                  <a:cubicBezTo>
                    <a:pt x="147900" y="428634"/>
                    <a:pt x="151870" y="432319"/>
                    <a:pt x="156787" y="432977"/>
                  </a:cubicBezTo>
                  <a:lnTo>
                    <a:pt x="172743" y="435110"/>
                  </a:lnTo>
                  <a:cubicBezTo>
                    <a:pt x="175464" y="435474"/>
                    <a:pt x="178226" y="434870"/>
                    <a:pt x="180547" y="433403"/>
                  </a:cubicBezTo>
                  <a:lnTo>
                    <a:pt x="202109" y="419780"/>
                  </a:lnTo>
                  <a:lnTo>
                    <a:pt x="203077" y="419160"/>
                  </a:lnTo>
                  <a:lnTo>
                    <a:pt x="204169" y="419420"/>
                  </a:lnTo>
                  <a:lnTo>
                    <a:pt x="293401" y="437868"/>
                  </a:lnTo>
                  <a:lnTo>
                    <a:pt x="294673" y="438127"/>
                  </a:lnTo>
                  <a:lnTo>
                    <a:pt x="295292" y="439230"/>
                  </a:lnTo>
                  <a:lnTo>
                    <a:pt x="318624" y="48088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59" name="Полилиния: фигура 169">
              <a:extLst>
                <a:ext uri="{FF2B5EF4-FFF2-40B4-BE49-F238E27FC236}">
                  <a16:creationId xmlns:a16="http://schemas.microsoft.com/office/drawing/2014/main" id="{0C60649D-20C4-B57C-4E95-B3B4DFA26818}"/>
                </a:ext>
              </a:extLst>
            </p:cNvPr>
            <p:cNvSpPr/>
            <p:nvPr/>
          </p:nvSpPr>
          <p:spPr>
            <a:xfrm rot="193056">
              <a:off x="8519836" y="3812430"/>
              <a:ext cx="90674" cy="155316"/>
            </a:xfrm>
            <a:custGeom>
              <a:avLst/>
              <a:gdLst>
                <a:gd name="connsiteX0" fmla="*/ 24853 w 242781"/>
                <a:gd name="connsiteY0" fmla="*/ 398713 h 415862"/>
                <a:gd name="connsiteX1" fmla="*/ 69981 w 242781"/>
                <a:gd name="connsiteY1" fmla="*/ 415155 h 415862"/>
                <a:gd name="connsiteX2" fmla="*/ 74267 w 242781"/>
                <a:gd name="connsiteY2" fmla="*/ 415859 h 415862"/>
                <a:gd name="connsiteX3" fmla="*/ 184254 w 242781"/>
                <a:gd name="connsiteY3" fmla="*/ 413233 h 415862"/>
                <a:gd name="connsiteX4" fmla="*/ 195682 w 242781"/>
                <a:gd name="connsiteY4" fmla="*/ 401239 h 415862"/>
                <a:gd name="connsiteX5" fmla="*/ 195431 w 242781"/>
                <a:gd name="connsiteY5" fmla="*/ 399087 h 415862"/>
                <a:gd name="connsiteX6" fmla="*/ 190310 w 242781"/>
                <a:gd name="connsiteY6" fmla="*/ 374936 h 415862"/>
                <a:gd name="connsiteX7" fmla="*/ 199336 w 242781"/>
                <a:gd name="connsiteY7" fmla="*/ 361043 h 415862"/>
                <a:gd name="connsiteX8" fmla="*/ 199573 w 242781"/>
                <a:gd name="connsiteY8" fmla="*/ 360995 h 415862"/>
                <a:gd name="connsiteX9" fmla="*/ 211483 w 242781"/>
                <a:gd name="connsiteY9" fmla="*/ 358724 h 415862"/>
                <a:gd name="connsiteX10" fmla="*/ 220820 w 242781"/>
                <a:gd name="connsiteY10" fmla="*/ 349266 h 415862"/>
                <a:gd name="connsiteX11" fmla="*/ 242600 w 242781"/>
                <a:gd name="connsiteY11" fmla="*/ 226761 h 415862"/>
                <a:gd name="connsiteX12" fmla="*/ 240494 w 242781"/>
                <a:gd name="connsiteY12" fmla="*/ 217753 h 415862"/>
                <a:gd name="connsiteX13" fmla="*/ 224956 w 242781"/>
                <a:gd name="connsiteY13" fmla="*/ 196677 h 415862"/>
                <a:gd name="connsiteX14" fmla="*/ 218239 w 242781"/>
                <a:gd name="connsiteY14" fmla="*/ 192234 h 415862"/>
                <a:gd name="connsiteX15" fmla="*/ 201582 w 242781"/>
                <a:gd name="connsiteY15" fmla="*/ 188273 h 415862"/>
                <a:gd name="connsiteX16" fmla="*/ 192757 w 242781"/>
                <a:gd name="connsiteY16" fmla="*/ 174832 h 415862"/>
                <a:gd name="connsiteX17" fmla="*/ 194667 w 242781"/>
                <a:gd name="connsiteY17" fmla="*/ 164032 h 415862"/>
                <a:gd name="connsiteX18" fmla="*/ 198253 w 242781"/>
                <a:gd name="connsiteY18" fmla="*/ 157466 h 415862"/>
                <a:gd name="connsiteX19" fmla="*/ 226836 w 242781"/>
                <a:gd name="connsiteY19" fmla="*/ 131048 h 415862"/>
                <a:gd name="connsiteX20" fmla="*/ 228395 w 242781"/>
                <a:gd name="connsiteY20" fmla="*/ 115597 h 415862"/>
                <a:gd name="connsiteX21" fmla="*/ 207522 w 242781"/>
                <a:gd name="connsiteY21" fmla="*/ 86579 h 415862"/>
                <a:gd name="connsiteX22" fmla="*/ 210187 w 242781"/>
                <a:gd name="connsiteY22" fmla="*/ 70224 h 415862"/>
                <a:gd name="connsiteX23" fmla="*/ 211622 w 242781"/>
                <a:gd name="connsiteY23" fmla="*/ 69340 h 415862"/>
                <a:gd name="connsiteX24" fmla="*/ 216168 w 242781"/>
                <a:gd name="connsiteY24" fmla="*/ 66973 h 415862"/>
                <a:gd name="connsiteX25" fmla="*/ 216668 w 242781"/>
                <a:gd name="connsiteY25" fmla="*/ 66733 h 415862"/>
                <a:gd name="connsiteX26" fmla="*/ 226712 w 242781"/>
                <a:gd name="connsiteY26" fmla="*/ 62307 h 415862"/>
                <a:gd name="connsiteX27" fmla="*/ 232709 w 242781"/>
                <a:gd name="connsiteY27" fmla="*/ 46861 h 415862"/>
                <a:gd name="connsiteX28" fmla="*/ 232208 w 242781"/>
                <a:gd name="connsiteY28" fmla="*/ 45856 h 415862"/>
                <a:gd name="connsiteX29" fmla="*/ 218802 w 242781"/>
                <a:gd name="connsiteY29" fmla="*/ 21916 h 415862"/>
                <a:gd name="connsiteX30" fmla="*/ 210956 w 242781"/>
                <a:gd name="connsiteY30" fmla="*/ 16169 h 415862"/>
                <a:gd name="connsiteX31" fmla="*/ 133943 w 242781"/>
                <a:gd name="connsiteY31" fmla="*/ 243 h 415862"/>
                <a:gd name="connsiteX32" fmla="*/ 125325 w 242781"/>
                <a:gd name="connsiteY32" fmla="*/ 1807 h 415862"/>
                <a:gd name="connsiteX33" fmla="*/ 114297 w 242781"/>
                <a:gd name="connsiteY33" fmla="*/ 8768 h 415862"/>
                <a:gd name="connsiteX34" fmla="*/ 109601 w 242781"/>
                <a:gd name="connsiteY34" fmla="*/ 22848 h 415862"/>
                <a:gd name="connsiteX35" fmla="*/ 122084 w 242781"/>
                <a:gd name="connsiteY35" fmla="*/ 55645 h 415862"/>
                <a:gd name="connsiteX36" fmla="*/ 122377 w 242781"/>
                <a:gd name="connsiteY36" fmla="*/ 56388 h 415862"/>
                <a:gd name="connsiteX37" fmla="*/ 122197 w 242781"/>
                <a:gd name="connsiteY37" fmla="*/ 57198 h 415862"/>
                <a:gd name="connsiteX38" fmla="*/ 106595 w 242781"/>
                <a:gd name="connsiteY38" fmla="*/ 131326 h 415862"/>
                <a:gd name="connsiteX39" fmla="*/ 107818 w 242781"/>
                <a:gd name="connsiteY39" fmla="*/ 139432 h 415862"/>
                <a:gd name="connsiteX40" fmla="*/ 126078 w 242781"/>
                <a:gd name="connsiteY40" fmla="*/ 172312 h 415862"/>
                <a:gd name="connsiteX41" fmla="*/ 126697 w 242781"/>
                <a:gd name="connsiteY41" fmla="*/ 173415 h 415862"/>
                <a:gd name="connsiteX42" fmla="*/ 126292 w 242781"/>
                <a:gd name="connsiteY42" fmla="*/ 174574 h 415862"/>
                <a:gd name="connsiteX43" fmla="*/ 106729 w 242781"/>
                <a:gd name="connsiteY43" fmla="*/ 231335 h 415862"/>
                <a:gd name="connsiteX44" fmla="*/ 106369 w 242781"/>
                <a:gd name="connsiteY44" fmla="*/ 237701 h 415862"/>
                <a:gd name="connsiteX45" fmla="*/ 113838 w 242781"/>
                <a:gd name="connsiteY45" fmla="*/ 271275 h 415862"/>
                <a:gd name="connsiteX46" fmla="*/ 114671 w 242781"/>
                <a:gd name="connsiteY46" fmla="*/ 275090 h 415862"/>
                <a:gd name="connsiteX47" fmla="*/ 110790 w 242781"/>
                <a:gd name="connsiteY47" fmla="*/ 274674 h 415862"/>
                <a:gd name="connsiteX48" fmla="*/ 77062 w 242781"/>
                <a:gd name="connsiteY48" fmla="*/ 270913 h 415862"/>
                <a:gd name="connsiteX49" fmla="*/ 71074 w 242781"/>
                <a:gd name="connsiteY49" fmla="*/ 271823 h 415862"/>
                <a:gd name="connsiteX50" fmla="*/ 54497 w 242781"/>
                <a:gd name="connsiteY50" fmla="*/ 279074 h 415862"/>
                <a:gd name="connsiteX51" fmla="*/ 52347 w 242781"/>
                <a:gd name="connsiteY51" fmla="*/ 280009 h 415862"/>
                <a:gd name="connsiteX52" fmla="*/ 51054 w 242781"/>
                <a:gd name="connsiteY52" fmla="*/ 278073 h 415862"/>
                <a:gd name="connsiteX53" fmla="*/ 37746 w 242781"/>
                <a:gd name="connsiteY53" fmla="*/ 258060 h 415862"/>
                <a:gd name="connsiteX54" fmla="*/ 30388 w 242781"/>
                <a:gd name="connsiteY54" fmla="*/ 266910 h 415862"/>
                <a:gd name="connsiteX55" fmla="*/ 28592 w 242781"/>
                <a:gd name="connsiteY55" fmla="*/ 278935 h 415862"/>
                <a:gd name="connsiteX56" fmla="*/ 45192 w 242781"/>
                <a:gd name="connsiteY56" fmla="*/ 318539 h 415862"/>
                <a:gd name="connsiteX57" fmla="*/ 45980 w 242781"/>
                <a:gd name="connsiteY57" fmla="*/ 320440 h 415862"/>
                <a:gd name="connsiteX58" fmla="*/ 44383 w 242781"/>
                <a:gd name="connsiteY58" fmla="*/ 321768 h 415862"/>
                <a:gd name="connsiteX59" fmla="*/ 18215 w 242781"/>
                <a:gd name="connsiteY59" fmla="*/ 343335 h 415862"/>
                <a:gd name="connsiteX60" fmla="*/ 17991 w 242781"/>
                <a:gd name="connsiteY60" fmla="*/ 343526 h 415862"/>
                <a:gd name="connsiteX61" fmla="*/ 17766 w 242781"/>
                <a:gd name="connsiteY61" fmla="*/ 343627 h 415862"/>
                <a:gd name="connsiteX62" fmla="*/ 6238 w 242781"/>
                <a:gd name="connsiteY62" fmla="*/ 349728 h 415862"/>
                <a:gd name="connsiteX63" fmla="*/ 1361 w 242781"/>
                <a:gd name="connsiteY63" fmla="*/ 365564 h 415862"/>
                <a:gd name="connsiteX64" fmla="*/ 2177 w 242781"/>
                <a:gd name="connsiteY64" fmla="*/ 366887 h 415862"/>
                <a:gd name="connsiteX65" fmla="*/ 24853 w 242781"/>
                <a:gd name="connsiteY65" fmla="*/ 398714 h 4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781" h="415862">
                  <a:moveTo>
                    <a:pt x="24853" y="398713"/>
                  </a:moveTo>
                  <a:lnTo>
                    <a:pt x="69981" y="415155"/>
                  </a:lnTo>
                  <a:cubicBezTo>
                    <a:pt x="71353" y="415656"/>
                    <a:pt x="72807" y="415894"/>
                    <a:pt x="74267" y="415859"/>
                  </a:cubicBezTo>
                  <a:lnTo>
                    <a:pt x="184254" y="413233"/>
                  </a:lnTo>
                  <a:cubicBezTo>
                    <a:pt x="190720" y="413078"/>
                    <a:pt x="195837" y="407709"/>
                    <a:pt x="195682" y="401239"/>
                  </a:cubicBezTo>
                  <a:cubicBezTo>
                    <a:pt x="195665" y="400516"/>
                    <a:pt x="195581" y="399795"/>
                    <a:pt x="195431" y="399087"/>
                  </a:cubicBezTo>
                  <a:lnTo>
                    <a:pt x="190310" y="374936"/>
                  </a:lnTo>
                  <a:cubicBezTo>
                    <a:pt x="188968" y="368606"/>
                    <a:pt x="193009" y="362386"/>
                    <a:pt x="199336" y="361043"/>
                  </a:cubicBezTo>
                  <a:cubicBezTo>
                    <a:pt x="199415" y="361026"/>
                    <a:pt x="199494" y="361010"/>
                    <a:pt x="199573" y="360995"/>
                  </a:cubicBezTo>
                  <a:lnTo>
                    <a:pt x="211483" y="358724"/>
                  </a:lnTo>
                  <a:cubicBezTo>
                    <a:pt x="216254" y="357814"/>
                    <a:pt x="219969" y="354051"/>
                    <a:pt x="220820" y="349266"/>
                  </a:cubicBezTo>
                  <a:lnTo>
                    <a:pt x="242600" y="226761"/>
                  </a:lnTo>
                  <a:cubicBezTo>
                    <a:pt x="243163" y="223596"/>
                    <a:pt x="242401" y="220339"/>
                    <a:pt x="240494" y="217753"/>
                  </a:cubicBezTo>
                  <a:lnTo>
                    <a:pt x="224956" y="196677"/>
                  </a:lnTo>
                  <a:cubicBezTo>
                    <a:pt x="223312" y="194448"/>
                    <a:pt x="220933" y="192874"/>
                    <a:pt x="218239" y="192234"/>
                  </a:cubicBezTo>
                  <a:lnTo>
                    <a:pt x="201582" y="188273"/>
                  </a:lnTo>
                  <a:cubicBezTo>
                    <a:pt x="195546" y="186838"/>
                    <a:pt x="191676" y="180943"/>
                    <a:pt x="192757" y="174832"/>
                  </a:cubicBezTo>
                  <a:lnTo>
                    <a:pt x="194667" y="164032"/>
                  </a:lnTo>
                  <a:cubicBezTo>
                    <a:pt x="195113" y="161510"/>
                    <a:pt x="196373" y="159204"/>
                    <a:pt x="198253" y="157466"/>
                  </a:cubicBezTo>
                  <a:lnTo>
                    <a:pt x="226836" y="131048"/>
                  </a:lnTo>
                  <a:cubicBezTo>
                    <a:pt x="231182" y="127032"/>
                    <a:pt x="231851" y="120402"/>
                    <a:pt x="228395" y="115597"/>
                  </a:cubicBezTo>
                  <a:lnTo>
                    <a:pt x="207522" y="86579"/>
                  </a:lnTo>
                  <a:cubicBezTo>
                    <a:pt x="203744" y="81326"/>
                    <a:pt x="204937" y="74004"/>
                    <a:pt x="210187" y="70224"/>
                  </a:cubicBezTo>
                  <a:cubicBezTo>
                    <a:pt x="210643" y="69895"/>
                    <a:pt x="211123" y="69600"/>
                    <a:pt x="211622" y="69340"/>
                  </a:cubicBezTo>
                  <a:lnTo>
                    <a:pt x="216168" y="66973"/>
                  </a:lnTo>
                  <a:cubicBezTo>
                    <a:pt x="216332" y="66888"/>
                    <a:pt x="216499" y="66808"/>
                    <a:pt x="216668" y="66733"/>
                  </a:cubicBezTo>
                  <a:lnTo>
                    <a:pt x="226712" y="62307"/>
                  </a:lnTo>
                  <a:cubicBezTo>
                    <a:pt x="232631" y="59698"/>
                    <a:pt x="235316" y="52783"/>
                    <a:pt x="232709" y="46861"/>
                  </a:cubicBezTo>
                  <a:cubicBezTo>
                    <a:pt x="232558" y="46518"/>
                    <a:pt x="232391" y="46183"/>
                    <a:pt x="232208" y="45856"/>
                  </a:cubicBezTo>
                  <a:lnTo>
                    <a:pt x="218802" y="21916"/>
                  </a:lnTo>
                  <a:cubicBezTo>
                    <a:pt x="217143" y="18953"/>
                    <a:pt x="214280" y="16856"/>
                    <a:pt x="210956" y="16169"/>
                  </a:cubicBezTo>
                  <a:lnTo>
                    <a:pt x="133943" y="243"/>
                  </a:lnTo>
                  <a:cubicBezTo>
                    <a:pt x="130976" y="-371"/>
                    <a:pt x="127887" y="190"/>
                    <a:pt x="125325" y="1807"/>
                  </a:cubicBezTo>
                  <a:lnTo>
                    <a:pt x="114297" y="8768"/>
                  </a:lnTo>
                  <a:cubicBezTo>
                    <a:pt x="109581" y="11744"/>
                    <a:pt x="107617" y="17635"/>
                    <a:pt x="109601" y="22848"/>
                  </a:cubicBezTo>
                  <a:lnTo>
                    <a:pt x="122084" y="55645"/>
                  </a:lnTo>
                  <a:lnTo>
                    <a:pt x="122377" y="56388"/>
                  </a:lnTo>
                  <a:lnTo>
                    <a:pt x="122197" y="57198"/>
                  </a:lnTo>
                  <a:lnTo>
                    <a:pt x="106595" y="131326"/>
                  </a:lnTo>
                  <a:cubicBezTo>
                    <a:pt x="106014" y="134087"/>
                    <a:pt x="106448" y="136965"/>
                    <a:pt x="107818" y="139432"/>
                  </a:cubicBezTo>
                  <a:lnTo>
                    <a:pt x="126078" y="172312"/>
                  </a:lnTo>
                  <a:lnTo>
                    <a:pt x="126697" y="173415"/>
                  </a:lnTo>
                  <a:lnTo>
                    <a:pt x="126292" y="174574"/>
                  </a:lnTo>
                  <a:lnTo>
                    <a:pt x="106729" y="231335"/>
                  </a:lnTo>
                  <a:cubicBezTo>
                    <a:pt x="106023" y="233383"/>
                    <a:pt x="105898" y="235587"/>
                    <a:pt x="106369" y="237701"/>
                  </a:cubicBezTo>
                  <a:lnTo>
                    <a:pt x="113838" y="271275"/>
                  </a:lnTo>
                  <a:lnTo>
                    <a:pt x="114671" y="275090"/>
                  </a:lnTo>
                  <a:lnTo>
                    <a:pt x="110790" y="274674"/>
                  </a:lnTo>
                  <a:lnTo>
                    <a:pt x="77062" y="270913"/>
                  </a:lnTo>
                  <a:cubicBezTo>
                    <a:pt x="75021" y="270686"/>
                    <a:pt x="72956" y="270999"/>
                    <a:pt x="71074" y="271823"/>
                  </a:cubicBezTo>
                  <a:lnTo>
                    <a:pt x="54497" y="279074"/>
                  </a:lnTo>
                  <a:lnTo>
                    <a:pt x="52347" y="280009"/>
                  </a:lnTo>
                  <a:lnTo>
                    <a:pt x="51054" y="278073"/>
                  </a:lnTo>
                  <a:lnTo>
                    <a:pt x="37746" y="258060"/>
                  </a:lnTo>
                  <a:lnTo>
                    <a:pt x="30388" y="266910"/>
                  </a:lnTo>
                  <a:cubicBezTo>
                    <a:pt x="27596" y="270270"/>
                    <a:pt x="26903" y="274905"/>
                    <a:pt x="28592" y="278935"/>
                  </a:cubicBezTo>
                  <a:lnTo>
                    <a:pt x="45192" y="318539"/>
                  </a:lnTo>
                  <a:lnTo>
                    <a:pt x="45980" y="320440"/>
                  </a:lnTo>
                  <a:lnTo>
                    <a:pt x="44383" y="321768"/>
                  </a:lnTo>
                  <a:lnTo>
                    <a:pt x="18215" y="343335"/>
                  </a:lnTo>
                  <a:lnTo>
                    <a:pt x="17991" y="343526"/>
                  </a:lnTo>
                  <a:lnTo>
                    <a:pt x="17766" y="343627"/>
                  </a:lnTo>
                  <a:lnTo>
                    <a:pt x="6238" y="349728"/>
                  </a:lnTo>
                  <a:cubicBezTo>
                    <a:pt x="521" y="352753"/>
                    <a:pt x="-1663" y="359843"/>
                    <a:pt x="1361" y="365564"/>
                  </a:cubicBezTo>
                  <a:cubicBezTo>
                    <a:pt x="1604" y="366023"/>
                    <a:pt x="1876" y="366465"/>
                    <a:pt x="2177" y="366887"/>
                  </a:cubicBezTo>
                  <a:lnTo>
                    <a:pt x="24853" y="39871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0" name="Полилиния: фигура 170">
              <a:extLst>
                <a:ext uri="{FF2B5EF4-FFF2-40B4-BE49-F238E27FC236}">
                  <a16:creationId xmlns:a16="http://schemas.microsoft.com/office/drawing/2014/main" id="{B989A820-FAE7-E245-1FDB-453952625A0E}"/>
                </a:ext>
              </a:extLst>
            </p:cNvPr>
            <p:cNvSpPr/>
            <p:nvPr/>
          </p:nvSpPr>
          <p:spPr>
            <a:xfrm rot="193056">
              <a:off x="8411547" y="3797062"/>
              <a:ext cx="153326" cy="167470"/>
            </a:xfrm>
            <a:custGeom>
              <a:avLst/>
              <a:gdLst>
                <a:gd name="connsiteX0" fmla="*/ 216919 w 410534"/>
                <a:gd name="connsiteY0" fmla="*/ 447457 h 448405"/>
                <a:gd name="connsiteX1" fmla="*/ 261129 w 410534"/>
                <a:gd name="connsiteY1" fmla="*/ 448403 h 448405"/>
                <a:gd name="connsiteX2" fmla="*/ 266283 w 410534"/>
                <a:gd name="connsiteY2" fmla="*/ 447328 h 448405"/>
                <a:gd name="connsiteX3" fmla="*/ 295831 w 410534"/>
                <a:gd name="connsiteY3" fmla="*/ 433695 h 448405"/>
                <a:gd name="connsiteX4" fmla="*/ 301562 w 410534"/>
                <a:gd name="connsiteY4" fmla="*/ 418148 h 448405"/>
                <a:gd name="connsiteX5" fmla="*/ 300462 w 410534"/>
                <a:gd name="connsiteY5" fmla="*/ 416252 h 448405"/>
                <a:gd name="connsiteX6" fmla="*/ 279029 w 410534"/>
                <a:gd name="connsiteY6" fmla="*/ 386180 h 448405"/>
                <a:gd name="connsiteX7" fmla="*/ 277184 w 410534"/>
                <a:gd name="connsiteY7" fmla="*/ 383591 h 448405"/>
                <a:gd name="connsiteX8" fmla="*/ 280008 w 410534"/>
                <a:gd name="connsiteY8" fmla="*/ 382061 h 448405"/>
                <a:gd name="connsiteX9" fmla="*/ 304877 w 410534"/>
                <a:gd name="connsiteY9" fmla="*/ 368896 h 448405"/>
                <a:gd name="connsiteX10" fmla="*/ 306844 w 410534"/>
                <a:gd name="connsiteY10" fmla="*/ 367585 h 448405"/>
                <a:gd name="connsiteX11" fmla="*/ 323525 w 410534"/>
                <a:gd name="connsiteY11" fmla="*/ 353845 h 448405"/>
                <a:gd name="connsiteX12" fmla="*/ 326881 w 410534"/>
                <a:gd name="connsiteY12" fmla="*/ 340267 h 448405"/>
                <a:gd name="connsiteX13" fmla="*/ 311047 w 410534"/>
                <a:gd name="connsiteY13" fmla="*/ 302493 h 448405"/>
                <a:gd name="connsiteX14" fmla="*/ 310383 w 410534"/>
                <a:gd name="connsiteY14" fmla="*/ 300940 h 448405"/>
                <a:gd name="connsiteX15" fmla="*/ 311486 w 410534"/>
                <a:gd name="connsiteY15" fmla="*/ 299645 h 448405"/>
                <a:gd name="connsiteX16" fmla="*/ 326863 w 410534"/>
                <a:gd name="connsiteY16" fmla="*/ 281163 h 448405"/>
                <a:gd name="connsiteX17" fmla="*/ 329259 w 410534"/>
                <a:gd name="connsiteY17" fmla="*/ 278282 h 448405"/>
                <a:gd name="connsiteX18" fmla="*/ 331353 w 410534"/>
                <a:gd name="connsiteY18" fmla="*/ 281388 h 448405"/>
                <a:gd name="connsiteX19" fmla="*/ 340001 w 410534"/>
                <a:gd name="connsiteY19" fmla="*/ 294368 h 448405"/>
                <a:gd name="connsiteX20" fmla="*/ 354421 w 410534"/>
                <a:gd name="connsiteY20" fmla="*/ 298611 h 448405"/>
                <a:gd name="connsiteX21" fmla="*/ 363414 w 410534"/>
                <a:gd name="connsiteY21" fmla="*/ 294693 h 448405"/>
                <a:gd name="connsiteX22" fmla="*/ 364111 w 410534"/>
                <a:gd name="connsiteY22" fmla="*/ 294367 h 448405"/>
                <a:gd name="connsiteX23" fmla="*/ 364831 w 410534"/>
                <a:gd name="connsiteY23" fmla="*/ 294468 h 448405"/>
                <a:gd name="connsiteX24" fmla="*/ 382276 w 410534"/>
                <a:gd name="connsiteY24" fmla="*/ 296412 h 448405"/>
                <a:gd name="connsiteX25" fmla="*/ 395212 w 410534"/>
                <a:gd name="connsiteY25" fmla="*/ 286065 h 448405"/>
                <a:gd name="connsiteX26" fmla="*/ 395005 w 410534"/>
                <a:gd name="connsiteY26" fmla="*/ 282225 h 448405"/>
                <a:gd name="connsiteX27" fmla="*/ 391043 w 410534"/>
                <a:gd name="connsiteY27" fmla="*/ 264392 h 448405"/>
                <a:gd name="connsiteX28" fmla="*/ 390875 w 410534"/>
                <a:gd name="connsiteY28" fmla="*/ 263615 h 448405"/>
                <a:gd name="connsiteX29" fmla="*/ 391111 w 410534"/>
                <a:gd name="connsiteY29" fmla="*/ 262906 h 448405"/>
                <a:gd name="connsiteX30" fmla="*/ 409895 w 410534"/>
                <a:gd name="connsiteY30" fmla="*/ 208415 h 448405"/>
                <a:gd name="connsiteX31" fmla="*/ 409062 w 410534"/>
                <a:gd name="connsiteY31" fmla="*/ 198907 h 448405"/>
                <a:gd name="connsiteX32" fmla="*/ 391336 w 410534"/>
                <a:gd name="connsiteY32" fmla="*/ 166961 h 448405"/>
                <a:gd name="connsiteX33" fmla="*/ 390830 w 410534"/>
                <a:gd name="connsiteY33" fmla="*/ 166016 h 448405"/>
                <a:gd name="connsiteX34" fmla="*/ 391043 w 410534"/>
                <a:gd name="connsiteY34" fmla="*/ 165014 h 448405"/>
                <a:gd name="connsiteX35" fmla="*/ 406862 w 410534"/>
                <a:gd name="connsiteY35" fmla="*/ 89780 h 448405"/>
                <a:gd name="connsiteX36" fmla="*/ 406346 w 410534"/>
                <a:gd name="connsiteY36" fmla="*/ 83198 h 448405"/>
                <a:gd name="connsiteX37" fmla="*/ 394232 w 410534"/>
                <a:gd name="connsiteY37" fmla="*/ 51371 h 448405"/>
                <a:gd name="connsiteX38" fmla="*/ 384846 w 410534"/>
                <a:gd name="connsiteY38" fmla="*/ 43929 h 448405"/>
                <a:gd name="connsiteX39" fmla="*/ 362086 w 410534"/>
                <a:gd name="connsiteY39" fmla="*/ 40872 h 448405"/>
                <a:gd name="connsiteX40" fmla="*/ 360107 w 410534"/>
                <a:gd name="connsiteY40" fmla="*/ 40614 h 448405"/>
                <a:gd name="connsiteX41" fmla="*/ 359702 w 410534"/>
                <a:gd name="connsiteY41" fmla="*/ 38666 h 448405"/>
                <a:gd name="connsiteX42" fmla="*/ 353580 w 410534"/>
                <a:gd name="connsiteY42" fmla="*/ 9572 h 448405"/>
                <a:gd name="connsiteX43" fmla="*/ 343083 w 410534"/>
                <a:gd name="connsiteY43" fmla="*/ 308 h 448405"/>
                <a:gd name="connsiteX44" fmla="*/ 339836 w 410534"/>
                <a:gd name="connsiteY44" fmla="*/ 40 h 448405"/>
                <a:gd name="connsiteX45" fmla="*/ 327868 w 410534"/>
                <a:gd name="connsiteY45" fmla="*/ 7712 h 448405"/>
                <a:gd name="connsiteX46" fmla="*/ 323308 w 410534"/>
                <a:gd name="connsiteY46" fmla="*/ 20252 h 448405"/>
                <a:gd name="connsiteX47" fmla="*/ 322555 w 410534"/>
                <a:gd name="connsiteY47" fmla="*/ 22323 h 448405"/>
                <a:gd name="connsiteX48" fmla="*/ 320372 w 410534"/>
                <a:gd name="connsiteY48" fmla="*/ 22097 h 448405"/>
                <a:gd name="connsiteX49" fmla="*/ 256604 w 410534"/>
                <a:gd name="connsiteY49" fmla="*/ 15207 h 448405"/>
                <a:gd name="connsiteX50" fmla="*/ 247180 w 410534"/>
                <a:gd name="connsiteY50" fmla="*/ 22798 h 448405"/>
                <a:gd name="connsiteX51" fmla="*/ 247153 w 410534"/>
                <a:gd name="connsiteY51" fmla="*/ 24333 h 448405"/>
                <a:gd name="connsiteX52" fmla="*/ 247607 w 410534"/>
                <a:gd name="connsiteY52" fmla="*/ 30641 h 448405"/>
                <a:gd name="connsiteX53" fmla="*/ 255138 w 410534"/>
                <a:gd name="connsiteY53" fmla="*/ 38527 h 448405"/>
                <a:gd name="connsiteX54" fmla="*/ 281313 w 410534"/>
                <a:gd name="connsiteY54" fmla="*/ 41615 h 448405"/>
                <a:gd name="connsiteX55" fmla="*/ 283563 w 410534"/>
                <a:gd name="connsiteY55" fmla="*/ 41875 h 448405"/>
                <a:gd name="connsiteX56" fmla="*/ 283765 w 410534"/>
                <a:gd name="connsiteY56" fmla="*/ 44136 h 448405"/>
                <a:gd name="connsiteX57" fmla="*/ 285857 w 410534"/>
                <a:gd name="connsiteY57" fmla="*/ 67121 h 448405"/>
                <a:gd name="connsiteX58" fmla="*/ 285970 w 410534"/>
                <a:gd name="connsiteY58" fmla="*/ 68326 h 448405"/>
                <a:gd name="connsiteX59" fmla="*/ 285160 w 410534"/>
                <a:gd name="connsiteY59" fmla="*/ 69226 h 448405"/>
                <a:gd name="connsiteX60" fmla="*/ 247563 w 410534"/>
                <a:gd name="connsiteY60" fmla="*/ 111053 h 448405"/>
                <a:gd name="connsiteX61" fmla="*/ 246732 w 410534"/>
                <a:gd name="connsiteY61" fmla="*/ 111965 h 448405"/>
                <a:gd name="connsiteX62" fmla="*/ 193518 w 410534"/>
                <a:gd name="connsiteY62" fmla="*/ 111965 h 448405"/>
                <a:gd name="connsiteX63" fmla="*/ 183238 w 410534"/>
                <a:gd name="connsiteY63" fmla="*/ 118071 h 448405"/>
                <a:gd name="connsiteX64" fmla="*/ 174834 w 410534"/>
                <a:gd name="connsiteY64" fmla="*/ 133486 h 448405"/>
                <a:gd name="connsiteX65" fmla="*/ 174124 w 410534"/>
                <a:gd name="connsiteY65" fmla="*/ 134780 h 448405"/>
                <a:gd name="connsiteX66" fmla="*/ 172662 w 410534"/>
                <a:gd name="connsiteY66" fmla="*/ 134938 h 448405"/>
                <a:gd name="connsiteX67" fmla="*/ 132973 w 410534"/>
                <a:gd name="connsiteY67" fmla="*/ 139114 h 448405"/>
                <a:gd name="connsiteX68" fmla="*/ 131217 w 410534"/>
                <a:gd name="connsiteY68" fmla="*/ 139317 h 448405"/>
                <a:gd name="connsiteX69" fmla="*/ 130295 w 410534"/>
                <a:gd name="connsiteY69" fmla="*/ 137797 h 448405"/>
                <a:gd name="connsiteX70" fmla="*/ 113589 w 410534"/>
                <a:gd name="connsiteY70" fmla="*/ 110637 h 448405"/>
                <a:gd name="connsiteX71" fmla="*/ 113184 w 410534"/>
                <a:gd name="connsiteY71" fmla="*/ 109950 h 448405"/>
                <a:gd name="connsiteX72" fmla="*/ 113184 w 410534"/>
                <a:gd name="connsiteY72" fmla="*/ 80777 h 448405"/>
                <a:gd name="connsiteX73" fmla="*/ 106421 w 410534"/>
                <a:gd name="connsiteY73" fmla="*/ 70157 h 448405"/>
                <a:gd name="connsiteX74" fmla="*/ 83473 w 410534"/>
                <a:gd name="connsiteY74" fmla="*/ 59456 h 448405"/>
                <a:gd name="connsiteX75" fmla="*/ 81854 w 410534"/>
                <a:gd name="connsiteY75" fmla="*/ 58712 h 448405"/>
                <a:gd name="connsiteX76" fmla="*/ 81854 w 410534"/>
                <a:gd name="connsiteY76" fmla="*/ 26892 h 448405"/>
                <a:gd name="connsiteX77" fmla="*/ 74647 w 410534"/>
                <a:gd name="connsiteY77" fmla="*/ 16076 h 448405"/>
                <a:gd name="connsiteX78" fmla="*/ 70080 w 410534"/>
                <a:gd name="connsiteY78" fmla="*/ 14172 h 448405"/>
                <a:gd name="connsiteX79" fmla="*/ 55533 w 410534"/>
                <a:gd name="connsiteY79" fmla="*/ 18962 h 448405"/>
                <a:gd name="connsiteX80" fmla="*/ 49465 w 410534"/>
                <a:gd name="connsiteY80" fmla="*/ 29087 h 448405"/>
                <a:gd name="connsiteX81" fmla="*/ 48261 w 410534"/>
                <a:gd name="connsiteY81" fmla="*/ 31090 h 448405"/>
                <a:gd name="connsiteX82" fmla="*/ 46079 w 410534"/>
                <a:gd name="connsiteY82" fmla="*/ 30291 h 448405"/>
                <a:gd name="connsiteX83" fmla="*/ 22078 w 410534"/>
                <a:gd name="connsiteY83" fmla="*/ 21292 h 448405"/>
                <a:gd name="connsiteX84" fmla="*/ 9133 w 410534"/>
                <a:gd name="connsiteY84" fmla="*/ 24573 h 448405"/>
                <a:gd name="connsiteX85" fmla="*/ 2876 w 410534"/>
                <a:gd name="connsiteY85" fmla="*/ 31770 h 448405"/>
                <a:gd name="connsiteX86" fmla="*/ 2636 w 410534"/>
                <a:gd name="connsiteY86" fmla="*/ 46867 h 448405"/>
                <a:gd name="connsiteX87" fmla="*/ 12483 w 410534"/>
                <a:gd name="connsiteY87" fmla="*/ 58946 h 448405"/>
                <a:gd name="connsiteX88" fmla="*/ 23653 w 410534"/>
                <a:gd name="connsiteY88" fmla="*/ 63069 h 448405"/>
                <a:gd name="connsiteX89" fmla="*/ 38204 w 410534"/>
                <a:gd name="connsiteY89" fmla="*/ 60423 h 448405"/>
                <a:gd name="connsiteX90" fmla="*/ 39959 w 410534"/>
                <a:gd name="connsiteY90" fmla="*/ 60097 h 448405"/>
                <a:gd name="connsiteX91" fmla="*/ 40994 w 410534"/>
                <a:gd name="connsiteY91" fmla="*/ 61594 h 448405"/>
                <a:gd name="connsiteX92" fmla="*/ 52652 w 410534"/>
                <a:gd name="connsiteY92" fmla="*/ 78259 h 448405"/>
                <a:gd name="connsiteX93" fmla="*/ 59026 w 410534"/>
                <a:gd name="connsiteY93" fmla="*/ 82805 h 448405"/>
                <a:gd name="connsiteX94" fmla="*/ 83316 w 410534"/>
                <a:gd name="connsiteY94" fmla="*/ 89757 h 448405"/>
                <a:gd name="connsiteX95" fmla="*/ 84689 w 410534"/>
                <a:gd name="connsiteY95" fmla="*/ 90139 h 448405"/>
                <a:gd name="connsiteX96" fmla="*/ 85183 w 410534"/>
                <a:gd name="connsiteY96" fmla="*/ 91467 h 448405"/>
                <a:gd name="connsiteX97" fmla="*/ 97277 w 410534"/>
                <a:gd name="connsiteY97" fmla="*/ 123719 h 448405"/>
                <a:gd name="connsiteX98" fmla="*/ 98126 w 410534"/>
                <a:gd name="connsiteY98" fmla="*/ 125507 h 448405"/>
                <a:gd name="connsiteX99" fmla="*/ 126763 w 410534"/>
                <a:gd name="connsiteY99" fmla="*/ 174625 h 448405"/>
                <a:gd name="connsiteX100" fmla="*/ 127280 w 410534"/>
                <a:gd name="connsiteY100" fmla="*/ 175503 h 448405"/>
                <a:gd name="connsiteX101" fmla="*/ 127100 w 410534"/>
                <a:gd name="connsiteY101" fmla="*/ 176505 h 448405"/>
                <a:gd name="connsiteX102" fmla="*/ 119563 w 410534"/>
                <a:gd name="connsiteY102" fmla="*/ 221641 h 448405"/>
                <a:gd name="connsiteX103" fmla="*/ 120877 w 410534"/>
                <a:gd name="connsiteY103" fmla="*/ 229263 h 448405"/>
                <a:gd name="connsiteX104" fmla="*/ 149757 w 410534"/>
                <a:gd name="connsiteY104" fmla="*/ 281264 h 448405"/>
                <a:gd name="connsiteX105" fmla="*/ 149960 w 410534"/>
                <a:gd name="connsiteY105" fmla="*/ 281614 h 448405"/>
                <a:gd name="connsiteX106" fmla="*/ 150026 w 410534"/>
                <a:gd name="connsiteY106" fmla="*/ 281973 h 448405"/>
                <a:gd name="connsiteX107" fmla="*/ 160489 w 410534"/>
                <a:gd name="connsiteY107" fmla="*/ 325871 h 448405"/>
                <a:gd name="connsiteX108" fmla="*/ 160568 w 410534"/>
                <a:gd name="connsiteY108" fmla="*/ 326220 h 448405"/>
                <a:gd name="connsiteX109" fmla="*/ 160557 w 410534"/>
                <a:gd name="connsiteY109" fmla="*/ 326615 h 448405"/>
                <a:gd name="connsiteX110" fmla="*/ 158765 w 410534"/>
                <a:gd name="connsiteY110" fmla="*/ 366185 h 448405"/>
                <a:gd name="connsiteX111" fmla="*/ 162181 w 410534"/>
                <a:gd name="connsiteY111" fmla="*/ 374998 h 448405"/>
                <a:gd name="connsiteX112" fmla="*/ 205692 w 410534"/>
                <a:gd name="connsiteY112" fmla="*/ 418552 h 448405"/>
                <a:gd name="connsiteX113" fmla="*/ 206096 w 410534"/>
                <a:gd name="connsiteY113" fmla="*/ 418969 h 448405"/>
                <a:gd name="connsiteX114" fmla="*/ 206332 w 410534"/>
                <a:gd name="connsiteY114" fmla="*/ 419554 h 448405"/>
                <a:gd name="connsiteX115" fmla="*/ 216919 w 410534"/>
                <a:gd name="connsiteY115" fmla="*/ 447457 h 44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10534" h="448405">
                  <a:moveTo>
                    <a:pt x="216919" y="447457"/>
                  </a:moveTo>
                  <a:lnTo>
                    <a:pt x="261129" y="448403"/>
                  </a:lnTo>
                  <a:cubicBezTo>
                    <a:pt x="262906" y="448441"/>
                    <a:pt x="264669" y="448073"/>
                    <a:pt x="266283" y="447328"/>
                  </a:cubicBezTo>
                  <a:lnTo>
                    <a:pt x="295831" y="433695"/>
                  </a:lnTo>
                  <a:cubicBezTo>
                    <a:pt x="301705" y="430985"/>
                    <a:pt x="304271" y="424025"/>
                    <a:pt x="301562" y="418148"/>
                  </a:cubicBezTo>
                  <a:cubicBezTo>
                    <a:pt x="301256" y="417483"/>
                    <a:pt x="300887" y="416848"/>
                    <a:pt x="300462" y="416252"/>
                  </a:cubicBezTo>
                  <a:lnTo>
                    <a:pt x="279029" y="386180"/>
                  </a:lnTo>
                  <a:lnTo>
                    <a:pt x="277184" y="383591"/>
                  </a:lnTo>
                  <a:lnTo>
                    <a:pt x="280008" y="382061"/>
                  </a:lnTo>
                  <a:lnTo>
                    <a:pt x="304877" y="368896"/>
                  </a:lnTo>
                  <a:cubicBezTo>
                    <a:pt x="305575" y="368527"/>
                    <a:pt x="306234" y="368087"/>
                    <a:pt x="306844" y="367585"/>
                  </a:cubicBezTo>
                  <a:lnTo>
                    <a:pt x="323525" y="353845"/>
                  </a:lnTo>
                  <a:cubicBezTo>
                    <a:pt x="327516" y="350556"/>
                    <a:pt x="328881" y="345038"/>
                    <a:pt x="326881" y="340267"/>
                  </a:cubicBezTo>
                  <a:lnTo>
                    <a:pt x="311047" y="302493"/>
                  </a:lnTo>
                  <a:lnTo>
                    <a:pt x="310383" y="300940"/>
                  </a:lnTo>
                  <a:lnTo>
                    <a:pt x="311486" y="299645"/>
                  </a:lnTo>
                  <a:lnTo>
                    <a:pt x="326863" y="281163"/>
                  </a:lnTo>
                  <a:lnTo>
                    <a:pt x="329259" y="278282"/>
                  </a:lnTo>
                  <a:lnTo>
                    <a:pt x="331353" y="281388"/>
                  </a:lnTo>
                  <a:lnTo>
                    <a:pt x="340001" y="294368"/>
                  </a:lnTo>
                  <a:cubicBezTo>
                    <a:pt x="343147" y="299090"/>
                    <a:pt x="349222" y="300877"/>
                    <a:pt x="354421" y="298611"/>
                  </a:cubicBezTo>
                  <a:lnTo>
                    <a:pt x="363414" y="294693"/>
                  </a:lnTo>
                  <a:lnTo>
                    <a:pt x="364111" y="294367"/>
                  </a:lnTo>
                  <a:lnTo>
                    <a:pt x="364831" y="294468"/>
                  </a:lnTo>
                  <a:lnTo>
                    <a:pt x="382276" y="296412"/>
                  </a:lnTo>
                  <a:cubicBezTo>
                    <a:pt x="388704" y="297129"/>
                    <a:pt x="394495" y="292496"/>
                    <a:pt x="395212" y="286065"/>
                  </a:cubicBezTo>
                  <a:cubicBezTo>
                    <a:pt x="395354" y="284782"/>
                    <a:pt x="395284" y="283485"/>
                    <a:pt x="395005" y="282225"/>
                  </a:cubicBezTo>
                  <a:lnTo>
                    <a:pt x="391043" y="264392"/>
                  </a:lnTo>
                  <a:lnTo>
                    <a:pt x="390875" y="263615"/>
                  </a:lnTo>
                  <a:lnTo>
                    <a:pt x="391111" y="262906"/>
                  </a:lnTo>
                  <a:lnTo>
                    <a:pt x="409895" y="208415"/>
                  </a:lnTo>
                  <a:cubicBezTo>
                    <a:pt x="410978" y="205271"/>
                    <a:pt x="410676" y="201815"/>
                    <a:pt x="409062" y="198907"/>
                  </a:cubicBezTo>
                  <a:lnTo>
                    <a:pt x="391336" y="166961"/>
                  </a:lnTo>
                  <a:lnTo>
                    <a:pt x="390830" y="166016"/>
                  </a:lnTo>
                  <a:lnTo>
                    <a:pt x="391043" y="165014"/>
                  </a:lnTo>
                  <a:lnTo>
                    <a:pt x="406862" y="89780"/>
                  </a:lnTo>
                  <a:cubicBezTo>
                    <a:pt x="407324" y="87582"/>
                    <a:pt x="407145" y="85297"/>
                    <a:pt x="406346" y="83198"/>
                  </a:cubicBezTo>
                  <a:lnTo>
                    <a:pt x="394232" y="51371"/>
                  </a:lnTo>
                  <a:cubicBezTo>
                    <a:pt x="392704" y="47356"/>
                    <a:pt x="389102" y="44500"/>
                    <a:pt x="384846" y="43929"/>
                  </a:cubicBezTo>
                  <a:lnTo>
                    <a:pt x="362086" y="40872"/>
                  </a:lnTo>
                  <a:lnTo>
                    <a:pt x="360107" y="40614"/>
                  </a:lnTo>
                  <a:lnTo>
                    <a:pt x="359702" y="38666"/>
                  </a:lnTo>
                  <a:lnTo>
                    <a:pt x="353580" y="9572"/>
                  </a:lnTo>
                  <a:cubicBezTo>
                    <a:pt x="352513" y="4501"/>
                    <a:pt x="348244" y="734"/>
                    <a:pt x="343083" y="308"/>
                  </a:cubicBezTo>
                  <a:lnTo>
                    <a:pt x="339836" y="40"/>
                  </a:lnTo>
                  <a:cubicBezTo>
                    <a:pt x="334575" y="-394"/>
                    <a:pt x="329673" y="2747"/>
                    <a:pt x="327868" y="7712"/>
                  </a:cubicBezTo>
                  <a:lnTo>
                    <a:pt x="323308" y="20252"/>
                  </a:lnTo>
                  <a:lnTo>
                    <a:pt x="322555" y="22323"/>
                  </a:lnTo>
                  <a:lnTo>
                    <a:pt x="320372" y="22097"/>
                  </a:lnTo>
                  <a:lnTo>
                    <a:pt x="256604" y="15207"/>
                  </a:lnTo>
                  <a:cubicBezTo>
                    <a:pt x="251907" y="14699"/>
                    <a:pt x="247687" y="18098"/>
                    <a:pt x="247180" y="22798"/>
                  </a:cubicBezTo>
                  <a:cubicBezTo>
                    <a:pt x="247125" y="23308"/>
                    <a:pt x="247116" y="23822"/>
                    <a:pt x="247153" y="24333"/>
                  </a:cubicBezTo>
                  <a:lnTo>
                    <a:pt x="247607" y="30641"/>
                  </a:lnTo>
                  <a:cubicBezTo>
                    <a:pt x="247902" y="34737"/>
                    <a:pt x="251062" y="38046"/>
                    <a:pt x="255138" y="38527"/>
                  </a:cubicBezTo>
                  <a:lnTo>
                    <a:pt x="281313" y="41615"/>
                  </a:lnTo>
                  <a:lnTo>
                    <a:pt x="283563" y="41875"/>
                  </a:lnTo>
                  <a:lnTo>
                    <a:pt x="283765" y="44136"/>
                  </a:lnTo>
                  <a:lnTo>
                    <a:pt x="285857" y="67121"/>
                  </a:lnTo>
                  <a:lnTo>
                    <a:pt x="285970" y="68326"/>
                  </a:lnTo>
                  <a:lnTo>
                    <a:pt x="285160" y="69226"/>
                  </a:lnTo>
                  <a:lnTo>
                    <a:pt x="247563" y="111053"/>
                  </a:lnTo>
                  <a:lnTo>
                    <a:pt x="246732" y="111965"/>
                  </a:lnTo>
                  <a:lnTo>
                    <a:pt x="193518" y="111965"/>
                  </a:lnTo>
                  <a:cubicBezTo>
                    <a:pt x="189233" y="111965"/>
                    <a:pt x="185290" y="114306"/>
                    <a:pt x="183238" y="118071"/>
                  </a:cubicBezTo>
                  <a:lnTo>
                    <a:pt x="174834" y="133486"/>
                  </a:lnTo>
                  <a:lnTo>
                    <a:pt x="174124" y="134780"/>
                  </a:lnTo>
                  <a:lnTo>
                    <a:pt x="172662" y="134938"/>
                  </a:lnTo>
                  <a:lnTo>
                    <a:pt x="132973" y="139114"/>
                  </a:lnTo>
                  <a:lnTo>
                    <a:pt x="131217" y="139317"/>
                  </a:lnTo>
                  <a:lnTo>
                    <a:pt x="130295" y="137797"/>
                  </a:lnTo>
                  <a:lnTo>
                    <a:pt x="113589" y="110637"/>
                  </a:lnTo>
                  <a:lnTo>
                    <a:pt x="113184" y="109950"/>
                  </a:lnTo>
                  <a:lnTo>
                    <a:pt x="113184" y="80777"/>
                  </a:lnTo>
                  <a:cubicBezTo>
                    <a:pt x="113184" y="76223"/>
                    <a:pt x="110547" y="72081"/>
                    <a:pt x="106421" y="70157"/>
                  </a:cubicBezTo>
                  <a:lnTo>
                    <a:pt x="83473" y="59456"/>
                  </a:lnTo>
                  <a:lnTo>
                    <a:pt x="81854" y="58712"/>
                  </a:lnTo>
                  <a:lnTo>
                    <a:pt x="81854" y="26892"/>
                  </a:lnTo>
                  <a:cubicBezTo>
                    <a:pt x="81854" y="22161"/>
                    <a:pt x="79011" y="17895"/>
                    <a:pt x="74647" y="16076"/>
                  </a:cubicBezTo>
                  <a:lnTo>
                    <a:pt x="70080" y="14172"/>
                  </a:lnTo>
                  <a:cubicBezTo>
                    <a:pt x="64715" y="11935"/>
                    <a:pt x="58522" y="13974"/>
                    <a:pt x="55533" y="18962"/>
                  </a:cubicBezTo>
                  <a:lnTo>
                    <a:pt x="49465" y="29087"/>
                  </a:lnTo>
                  <a:lnTo>
                    <a:pt x="48261" y="31090"/>
                  </a:lnTo>
                  <a:lnTo>
                    <a:pt x="46079" y="30291"/>
                  </a:lnTo>
                  <a:lnTo>
                    <a:pt x="22078" y="21292"/>
                  </a:lnTo>
                  <a:cubicBezTo>
                    <a:pt x="17501" y="19576"/>
                    <a:pt x="12341" y="20885"/>
                    <a:pt x="9133" y="24573"/>
                  </a:cubicBezTo>
                  <a:lnTo>
                    <a:pt x="2876" y="31770"/>
                  </a:lnTo>
                  <a:cubicBezTo>
                    <a:pt x="-866" y="36073"/>
                    <a:pt x="-967" y="42447"/>
                    <a:pt x="2636" y="46867"/>
                  </a:cubicBezTo>
                  <a:lnTo>
                    <a:pt x="12483" y="58946"/>
                  </a:lnTo>
                  <a:cubicBezTo>
                    <a:pt x="15179" y="62253"/>
                    <a:pt x="19457" y="63832"/>
                    <a:pt x="23653" y="63069"/>
                  </a:cubicBezTo>
                  <a:lnTo>
                    <a:pt x="38204" y="60423"/>
                  </a:lnTo>
                  <a:lnTo>
                    <a:pt x="39959" y="60097"/>
                  </a:lnTo>
                  <a:lnTo>
                    <a:pt x="40994" y="61594"/>
                  </a:lnTo>
                  <a:lnTo>
                    <a:pt x="52652" y="78259"/>
                  </a:lnTo>
                  <a:cubicBezTo>
                    <a:pt x="54193" y="80461"/>
                    <a:pt x="56443" y="82066"/>
                    <a:pt x="59026" y="82805"/>
                  </a:cubicBezTo>
                  <a:lnTo>
                    <a:pt x="83316" y="89757"/>
                  </a:lnTo>
                  <a:lnTo>
                    <a:pt x="84689" y="90139"/>
                  </a:lnTo>
                  <a:lnTo>
                    <a:pt x="85183" y="91467"/>
                  </a:lnTo>
                  <a:lnTo>
                    <a:pt x="97277" y="123719"/>
                  </a:lnTo>
                  <a:cubicBezTo>
                    <a:pt x="97509" y="124338"/>
                    <a:pt x="97793" y="124936"/>
                    <a:pt x="98126" y="125507"/>
                  </a:cubicBezTo>
                  <a:lnTo>
                    <a:pt x="126763" y="174625"/>
                  </a:lnTo>
                  <a:lnTo>
                    <a:pt x="127280" y="175503"/>
                  </a:lnTo>
                  <a:lnTo>
                    <a:pt x="127100" y="176505"/>
                  </a:lnTo>
                  <a:lnTo>
                    <a:pt x="119563" y="221641"/>
                  </a:lnTo>
                  <a:cubicBezTo>
                    <a:pt x="119126" y="224257"/>
                    <a:pt x="119589" y="226945"/>
                    <a:pt x="120877" y="229263"/>
                  </a:cubicBezTo>
                  <a:lnTo>
                    <a:pt x="149757" y="281264"/>
                  </a:lnTo>
                  <a:lnTo>
                    <a:pt x="149960" y="281614"/>
                  </a:lnTo>
                  <a:lnTo>
                    <a:pt x="150026" y="281973"/>
                  </a:lnTo>
                  <a:lnTo>
                    <a:pt x="160489" y="325871"/>
                  </a:lnTo>
                  <a:lnTo>
                    <a:pt x="160568" y="326220"/>
                  </a:lnTo>
                  <a:lnTo>
                    <a:pt x="160557" y="326615"/>
                  </a:lnTo>
                  <a:lnTo>
                    <a:pt x="158765" y="366185"/>
                  </a:lnTo>
                  <a:cubicBezTo>
                    <a:pt x="158616" y="369472"/>
                    <a:pt x="159856" y="372671"/>
                    <a:pt x="162181" y="374998"/>
                  </a:cubicBezTo>
                  <a:lnTo>
                    <a:pt x="205692" y="418552"/>
                  </a:lnTo>
                  <a:lnTo>
                    <a:pt x="206096" y="418969"/>
                  </a:lnTo>
                  <a:lnTo>
                    <a:pt x="206332" y="419554"/>
                  </a:lnTo>
                  <a:lnTo>
                    <a:pt x="216919" y="44745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1" name="Полилиния: фигура 171">
              <a:extLst>
                <a:ext uri="{FF2B5EF4-FFF2-40B4-BE49-F238E27FC236}">
                  <a16:creationId xmlns:a16="http://schemas.microsoft.com/office/drawing/2014/main" id="{DB38CCA2-F31E-6D3B-2F0D-67380503A586}"/>
                </a:ext>
              </a:extLst>
            </p:cNvPr>
            <p:cNvSpPr/>
            <p:nvPr/>
          </p:nvSpPr>
          <p:spPr>
            <a:xfrm rot="193056">
              <a:off x="8715412" y="3424797"/>
              <a:ext cx="81505" cy="109588"/>
            </a:xfrm>
            <a:custGeom>
              <a:avLst/>
              <a:gdLst>
                <a:gd name="connsiteX0" fmla="*/ 53980 w 218231"/>
                <a:gd name="connsiteY0" fmla="*/ 0 h 293425"/>
                <a:gd name="connsiteX1" fmla="*/ 39124 w 218231"/>
                <a:gd name="connsiteY1" fmla="*/ 13665 h 293425"/>
                <a:gd name="connsiteX2" fmla="*/ 38201 w 218231"/>
                <a:gd name="connsiteY2" fmla="*/ 14617 h 293425"/>
                <a:gd name="connsiteX3" fmla="*/ 9944 w 218231"/>
                <a:gd name="connsiteY3" fmla="*/ 47232 h 293425"/>
                <a:gd name="connsiteX4" fmla="*/ 7651 w 218231"/>
                <a:gd name="connsiteY4" fmla="*/ 51296 h 293425"/>
                <a:gd name="connsiteX5" fmla="*/ 570 w 218231"/>
                <a:gd name="connsiteY5" fmla="*/ 73173 h 293425"/>
                <a:gd name="connsiteX6" fmla="*/ 579 w 218231"/>
                <a:gd name="connsiteY6" fmla="*/ 80422 h 293425"/>
                <a:gd name="connsiteX7" fmla="*/ 11722 w 218231"/>
                <a:gd name="connsiteY7" fmla="*/ 114546 h 293425"/>
                <a:gd name="connsiteX8" fmla="*/ 13609 w 218231"/>
                <a:gd name="connsiteY8" fmla="*/ 118100 h 293425"/>
                <a:gd name="connsiteX9" fmla="*/ 27893 w 218231"/>
                <a:gd name="connsiteY9" fmla="*/ 136478 h 293425"/>
                <a:gd name="connsiteX10" fmla="*/ 29201 w 218231"/>
                <a:gd name="connsiteY10" fmla="*/ 137901 h 293425"/>
                <a:gd name="connsiteX11" fmla="*/ 38557 w 218231"/>
                <a:gd name="connsiteY11" fmla="*/ 146529 h 293425"/>
                <a:gd name="connsiteX12" fmla="*/ 39896 w 218231"/>
                <a:gd name="connsiteY12" fmla="*/ 147778 h 293425"/>
                <a:gd name="connsiteX13" fmla="*/ 39300 w 218231"/>
                <a:gd name="connsiteY13" fmla="*/ 149523 h 293425"/>
                <a:gd name="connsiteX14" fmla="*/ 29051 w 218231"/>
                <a:gd name="connsiteY14" fmla="*/ 178700 h 293425"/>
                <a:gd name="connsiteX15" fmla="*/ 28938 w 218231"/>
                <a:gd name="connsiteY15" fmla="*/ 179059 h 293425"/>
                <a:gd name="connsiteX16" fmla="*/ 28758 w 218231"/>
                <a:gd name="connsiteY16" fmla="*/ 179307 h 293425"/>
                <a:gd name="connsiteX17" fmla="*/ 18733 w 218231"/>
                <a:gd name="connsiteY17" fmla="*/ 194623 h 293425"/>
                <a:gd name="connsiteX18" fmla="*/ 18459 w 218231"/>
                <a:gd name="connsiteY18" fmla="*/ 207024 h 293425"/>
                <a:gd name="connsiteX19" fmla="*/ 66320 w 218231"/>
                <a:gd name="connsiteY19" fmla="*/ 287688 h 293425"/>
                <a:gd name="connsiteX20" fmla="*/ 82368 w 218231"/>
                <a:gd name="connsiteY20" fmla="*/ 291782 h 293425"/>
                <a:gd name="connsiteX21" fmla="*/ 82401 w 218231"/>
                <a:gd name="connsiteY21" fmla="*/ 291763 h 293425"/>
                <a:gd name="connsiteX22" fmla="*/ 112468 w 218231"/>
                <a:gd name="connsiteY22" fmla="*/ 273766 h 293425"/>
                <a:gd name="connsiteX23" fmla="*/ 113098 w 218231"/>
                <a:gd name="connsiteY23" fmla="*/ 273395 h 293425"/>
                <a:gd name="connsiteX24" fmla="*/ 113830 w 218231"/>
                <a:gd name="connsiteY24" fmla="*/ 273372 h 293425"/>
                <a:gd name="connsiteX25" fmla="*/ 161722 w 218231"/>
                <a:gd name="connsiteY25" fmla="*/ 271775 h 293425"/>
                <a:gd name="connsiteX26" fmla="*/ 167380 w 218231"/>
                <a:gd name="connsiteY26" fmla="*/ 270098 h 293425"/>
                <a:gd name="connsiteX27" fmla="*/ 212567 w 218231"/>
                <a:gd name="connsiteY27" fmla="*/ 242832 h 293425"/>
                <a:gd name="connsiteX28" fmla="*/ 217547 w 218231"/>
                <a:gd name="connsiteY28" fmla="*/ 228856 h 293425"/>
                <a:gd name="connsiteX29" fmla="*/ 209694 w 218231"/>
                <a:gd name="connsiteY29" fmla="*/ 206861 h 293425"/>
                <a:gd name="connsiteX30" fmla="*/ 207898 w 218231"/>
                <a:gd name="connsiteY30" fmla="*/ 203594 h 293425"/>
                <a:gd name="connsiteX31" fmla="*/ 156061 w 218231"/>
                <a:gd name="connsiteY31" fmla="*/ 137137 h 293425"/>
                <a:gd name="connsiteX32" fmla="*/ 151525 w 218231"/>
                <a:gd name="connsiteY32" fmla="*/ 133613 h 293425"/>
                <a:gd name="connsiteX33" fmla="*/ 127126 w 218231"/>
                <a:gd name="connsiteY33" fmla="*/ 122926 h 293425"/>
                <a:gd name="connsiteX34" fmla="*/ 126575 w 218231"/>
                <a:gd name="connsiteY34" fmla="*/ 122689 h 293425"/>
                <a:gd name="connsiteX35" fmla="*/ 126170 w 218231"/>
                <a:gd name="connsiteY35" fmla="*/ 122262 h 293425"/>
                <a:gd name="connsiteX36" fmla="*/ 105347 w 218231"/>
                <a:gd name="connsiteY36" fmla="*/ 99683 h 293425"/>
                <a:gd name="connsiteX37" fmla="*/ 103771 w 218231"/>
                <a:gd name="connsiteY37" fmla="*/ 97972 h 293425"/>
                <a:gd name="connsiteX38" fmla="*/ 105166 w 218231"/>
                <a:gd name="connsiteY38" fmla="*/ 96103 h 293425"/>
                <a:gd name="connsiteX39" fmla="*/ 119024 w 218231"/>
                <a:gd name="connsiteY39" fmla="*/ 77624 h 293425"/>
                <a:gd name="connsiteX40" fmla="*/ 121018 w 218231"/>
                <a:gd name="connsiteY40" fmla="*/ 73433 h 293425"/>
                <a:gd name="connsiteX41" fmla="*/ 125692 w 218231"/>
                <a:gd name="connsiteY41" fmla="*/ 54726 h 293425"/>
                <a:gd name="connsiteX42" fmla="*/ 123439 w 218231"/>
                <a:gd name="connsiteY42" fmla="*/ 46594 h 293425"/>
                <a:gd name="connsiteX43" fmla="*/ 119637 w 218231"/>
                <a:gd name="connsiteY43" fmla="*/ 42794 h 293425"/>
                <a:gd name="connsiteX44" fmla="*/ 108150 w 218231"/>
                <a:gd name="connsiteY44" fmla="*/ 42243 h 293425"/>
                <a:gd name="connsiteX45" fmla="*/ 86616 w 218231"/>
                <a:gd name="connsiteY45" fmla="*/ 59994 h 293425"/>
                <a:gd name="connsiteX46" fmla="*/ 84602 w 218231"/>
                <a:gd name="connsiteY46" fmla="*/ 61660 h 293425"/>
                <a:gd name="connsiteX47" fmla="*/ 82802 w 218231"/>
                <a:gd name="connsiteY47" fmla="*/ 59769 h 293425"/>
                <a:gd name="connsiteX48" fmla="*/ 56747 w 218231"/>
                <a:gd name="connsiteY48" fmla="*/ 31967 h 293425"/>
                <a:gd name="connsiteX49" fmla="*/ 56072 w 218231"/>
                <a:gd name="connsiteY49" fmla="*/ 31235 h 293425"/>
                <a:gd name="connsiteX50" fmla="*/ 56004 w 218231"/>
                <a:gd name="connsiteY50" fmla="*/ 30233 h 293425"/>
                <a:gd name="connsiteX51" fmla="*/ 53980 w 218231"/>
                <a:gd name="connsiteY51" fmla="*/ 1 h 2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8231" h="293425">
                  <a:moveTo>
                    <a:pt x="53980" y="0"/>
                  </a:moveTo>
                  <a:lnTo>
                    <a:pt x="39124" y="13665"/>
                  </a:lnTo>
                  <a:cubicBezTo>
                    <a:pt x="38798" y="13965"/>
                    <a:pt x="38490" y="14282"/>
                    <a:pt x="38201" y="14617"/>
                  </a:cubicBezTo>
                  <a:lnTo>
                    <a:pt x="9944" y="47232"/>
                  </a:lnTo>
                  <a:cubicBezTo>
                    <a:pt x="8915" y="48419"/>
                    <a:pt x="8135" y="49801"/>
                    <a:pt x="7651" y="51296"/>
                  </a:cubicBezTo>
                  <a:lnTo>
                    <a:pt x="570" y="73173"/>
                  </a:lnTo>
                  <a:cubicBezTo>
                    <a:pt x="-193" y="75529"/>
                    <a:pt x="-190" y="78067"/>
                    <a:pt x="579" y="80422"/>
                  </a:cubicBezTo>
                  <a:lnTo>
                    <a:pt x="11722" y="114546"/>
                  </a:lnTo>
                  <a:cubicBezTo>
                    <a:pt x="12141" y="115830"/>
                    <a:pt x="12780" y="117033"/>
                    <a:pt x="13609" y="118100"/>
                  </a:cubicBezTo>
                  <a:lnTo>
                    <a:pt x="27893" y="136478"/>
                  </a:lnTo>
                  <a:cubicBezTo>
                    <a:pt x="28290" y="136987"/>
                    <a:pt x="28727" y="137463"/>
                    <a:pt x="29201" y="137901"/>
                  </a:cubicBezTo>
                  <a:lnTo>
                    <a:pt x="38557" y="146529"/>
                  </a:lnTo>
                  <a:lnTo>
                    <a:pt x="39896" y="147778"/>
                  </a:lnTo>
                  <a:lnTo>
                    <a:pt x="39300" y="149523"/>
                  </a:lnTo>
                  <a:lnTo>
                    <a:pt x="29051" y="178700"/>
                  </a:lnTo>
                  <a:lnTo>
                    <a:pt x="28938" y="179059"/>
                  </a:lnTo>
                  <a:lnTo>
                    <a:pt x="28758" y="179307"/>
                  </a:lnTo>
                  <a:lnTo>
                    <a:pt x="18733" y="194623"/>
                  </a:lnTo>
                  <a:cubicBezTo>
                    <a:pt x="16283" y="198366"/>
                    <a:pt x="16177" y="203177"/>
                    <a:pt x="18459" y="207024"/>
                  </a:cubicBezTo>
                  <a:lnTo>
                    <a:pt x="66320" y="287688"/>
                  </a:lnTo>
                  <a:cubicBezTo>
                    <a:pt x="69621" y="293253"/>
                    <a:pt x="76807" y="295086"/>
                    <a:pt x="82368" y="291782"/>
                  </a:cubicBezTo>
                  <a:cubicBezTo>
                    <a:pt x="82379" y="291776"/>
                    <a:pt x="82390" y="291769"/>
                    <a:pt x="82401" y="291763"/>
                  </a:cubicBezTo>
                  <a:lnTo>
                    <a:pt x="112468" y="273766"/>
                  </a:lnTo>
                  <a:lnTo>
                    <a:pt x="113098" y="273395"/>
                  </a:lnTo>
                  <a:lnTo>
                    <a:pt x="113830" y="273372"/>
                  </a:lnTo>
                  <a:lnTo>
                    <a:pt x="161722" y="271775"/>
                  </a:lnTo>
                  <a:cubicBezTo>
                    <a:pt x="163720" y="271708"/>
                    <a:pt x="165668" y="271131"/>
                    <a:pt x="167380" y="270098"/>
                  </a:cubicBezTo>
                  <a:lnTo>
                    <a:pt x="212567" y="242832"/>
                  </a:lnTo>
                  <a:cubicBezTo>
                    <a:pt x="217339" y="239952"/>
                    <a:pt x="219422" y="234107"/>
                    <a:pt x="217547" y="228856"/>
                  </a:cubicBezTo>
                  <a:lnTo>
                    <a:pt x="209694" y="206861"/>
                  </a:lnTo>
                  <a:cubicBezTo>
                    <a:pt x="209273" y="205683"/>
                    <a:pt x="208667" y="204580"/>
                    <a:pt x="207898" y="203594"/>
                  </a:cubicBezTo>
                  <a:lnTo>
                    <a:pt x="156061" y="137137"/>
                  </a:lnTo>
                  <a:cubicBezTo>
                    <a:pt x="154865" y="135604"/>
                    <a:pt x="153306" y="134393"/>
                    <a:pt x="151525" y="133613"/>
                  </a:cubicBezTo>
                  <a:lnTo>
                    <a:pt x="127126" y="122926"/>
                  </a:lnTo>
                  <a:lnTo>
                    <a:pt x="126575" y="122689"/>
                  </a:lnTo>
                  <a:lnTo>
                    <a:pt x="126170" y="122262"/>
                  </a:lnTo>
                  <a:lnTo>
                    <a:pt x="105347" y="99683"/>
                  </a:lnTo>
                  <a:lnTo>
                    <a:pt x="103771" y="97972"/>
                  </a:lnTo>
                  <a:lnTo>
                    <a:pt x="105166" y="96103"/>
                  </a:lnTo>
                  <a:lnTo>
                    <a:pt x="119024" y="77624"/>
                  </a:lnTo>
                  <a:cubicBezTo>
                    <a:pt x="119961" y="76374"/>
                    <a:pt x="120639" y="74949"/>
                    <a:pt x="121018" y="73433"/>
                  </a:cubicBezTo>
                  <a:lnTo>
                    <a:pt x="125692" y="54726"/>
                  </a:lnTo>
                  <a:cubicBezTo>
                    <a:pt x="126421" y="51807"/>
                    <a:pt x="125566" y="48720"/>
                    <a:pt x="123439" y="46594"/>
                  </a:cubicBezTo>
                  <a:lnTo>
                    <a:pt x="119637" y="42794"/>
                  </a:lnTo>
                  <a:cubicBezTo>
                    <a:pt x="116521" y="39679"/>
                    <a:pt x="111550" y="39440"/>
                    <a:pt x="108150" y="42243"/>
                  </a:cubicBezTo>
                  <a:lnTo>
                    <a:pt x="86616" y="59994"/>
                  </a:lnTo>
                  <a:lnTo>
                    <a:pt x="84602" y="61660"/>
                  </a:lnTo>
                  <a:lnTo>
                    <a:pt x="82802" y="59769"/>
                  </a:lnTo>
                  <a:lnTo>
                    <a:pt x="56747" y="31967"/>
                  </a:lnTo>
                  <a:lnTo>
                    <a:pt x="56072" y="31235"/>
                  </a:lnTo>
                  <a:lnTo>
                    <a:pt x="56004" y="30233"/>
                  </a:lnTo>
                  <a:lnTo>
                    <a:pt x="53980" y="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wrap="none" lIns="0" tIns="180000" rIns="0" bIns="36000" rtlCol="0" anchor="ctr"/>
            <a:lstStyle/>
            <a:p>
              <a:pPr algn="r"/>
              <a:endParaRPr lang="ru-RU" sz="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62" name="Полилиния: фигура 172">
              <a:extLst>
                <a:ext uri="{FF2B5EF4-FFF2-40B4-BE49-F238E27FC236}">
                  <a16:creationId xmlns:a16="http://schemas.microsoft.com/office/drawing/2014/main" id="{F65E1114-B3E1-D44B-47C2-3669C4F07FDF}"/>
                </a:ext>
              </a:extLst>
            </p:cNvPr>
            <p:cNvSpPr/>
            <p:nvPr/>
          </p:nvSpPr>
          <p:spPr>
            <a:xfrm rot="193056">
              <a:off x="8369984" y="3935740"/>
              <a:ext cx="111463" cy="180254"/>
            </a:xfrm>
            <a:custGeom>
              <a:avLst/>
              <a:gdLst>
                <a:gd name="connsiteX0" fmla="*/ 15692 w 298446"/>
                <a:gd name="connsiteY0" fmla="*/ 223814 h 482636"/>
                <a:gd name="connsiteX1" fmla="*/ 3421 w 298446"/>
                <a:gd name="connsiteY1" fmla="*/ 236117 h 482636"/>
                <a:gd name="connsiteX2" fmla="*/ 26 w 298446"/>
                <a:gd name="connsiteY2" fmla="*/ 245175 h 482636"/>
                <a:gd name="connsiteX3" fmla="*/ 2469 w 298446"/>
                <a:gd name="connsiteY3" fmla="*/ 281740 h 482636"/>
                <a:gd name="connsiteX4" fmla="*/ 4560 w 298446"/>
                <a:gd name="connsiteY4" fmla="*/ 287679 h 482636"/>
                <a:gd name="connsiteX5" fmla="*/ 42501 w 298446"/>
                <a:gd name="connsiteY5" fmla="*/ 341897 h 482636"/>
                <a:gd name="connsiteX6" fmla="*/ 44605 w 298446"/>
                <a:gd name="connsiteY6" fmla="*/ 349174 h 482636"/>
                <a:gd name="connsiteX7" fmla="*/ 41846 w 298446"/>
                <a:gd name="connsiteY7" fmla="*/ 407204 h 482636"/>
                <a:gd name="connsiteX8" fmla="*/ 41508 w 298446"/>
                <a:gd name="connsiteY8" fmla="*/ 409495 h 482636"/>
                <a:gd name="connsiteX9" fmla="*/ 35670 w 298446"/>
                <a:gd name="connsiteY9" fmla="*/ 432815 h 482636"/>
                <a:gd name="connsiteX10" fmla="*/ 37914 w 298446"/>
                <a:gd name="connsiteY10" fmla="*/ 443017 h 482636"/>
                <a:gd name="connsiteX11" fmla="*/ 66332 w 298446"/>
                <a:gd name="connsiteY11" fmla="*/ 478274 h 482636"/>
                <a:gd name="connsiteX12" fmla="*/ 79962 w 298446"/>
                <a:gd name="connsiteY12" fmla="*/ 481730 h 482636"/>
                <a:gd name="connsiteX13" fmla="*/ 86276 w 298446"/>
                <a:gd name="connsiteY13" fmla="*/ 479091 h 482636"/>
                <a:gd name="connsiteX14" fmla="*/ 91874 w 298446"/>
                <a:gd name="connsiteY14" fmla="*/ 474190 h 482636"/>
                <a:gd name="connsiteX15" fmla="*/ 94747 w 298446"/>
                <a:gd name="connsiteY15" fmla="*/ 469271 h 482636"/>
                <a:gd name="connsiteX16" fmla="*/ 110362 w 298446"/>
                <a:gd name="connsiteY16" fmla="*/ 464840 h 482636"/>
                <a:gd name="connsiteX17" fmla="*/ 122006 w 298446"/>
                <a:gd name="connsiteY17" fmla="*/ 471043 h 482636"/>
                <a:gd name="connsiteX18" fmla="*/ 124011 w 298446"/>
                <a:gd name="connsiteY18" fmla="*/ 471882 h 482636"/>
                <a:gd name="connsiteX19" fmla="*/ 141871 w 298446"/>
                <a:gd name="connsiteY19" fmla="*/ 477477 h 482636"/>
                <a:gd name="connsiteX20" fmla="*/ 151625 w 298446"/>
                <a:gd name="connsiteY20" fmla="*/ 476201 h 482636"/>
                <a:gd name="connsiteX21" fmla="*/ 170163 w 298446"/>
                <a:gd name="connsiteY21" fmla="*/ 464480 h 482636"/>
                <a:gd name="connsiteX22" fmla="*/ 175618 w 298446"/>
                <a:gd name="connsiteY22" fmla="*/ 454575 h 482636"/>
                <a:gd name="connsiteX23" fmla="*/ 175618 w 298446"/>
                <a:gd name="connsiteY23" fmla="*/ 382314 h 482636"/>
                <a:gd name="connsiteX24" fmla="*/ 175790 w 298446"/>
                <a:gd name="connsiteY24" fmla="*/ 380314 h 482636"/>
                <a:gd name="connsiteX25" fmla="*/ 194502 w 298446"/>
                <a:gd name="connsiteY25" fmla="*/ 272250 h 482636"/>
                <a:gd name="connsiteX26" fmla="*/ 197938 w 298446"/>
                <a:gd name="connsiteY26" fmla="*/ 265790 h 482636"/>
                <a:gd name="connsiteX27" fmla="*/ 264139 w 298446"/>
                <a:gd name="connsiteY27" fmla="*/ 202310 h 482636"/>
                <a:gd name="connsiteX28" fmla="*/ 267706 w 298446"/>
                <a:gd name="connsiteY28" fmla="*/ 194824 h 482636"/>
                <a:gd name="connsiteX29" fmla="*/ 273201 w 298446"/>
                <a:gd name="connsiteY29" fmla="*/ 128892 h 482636"/>
                <a:gd name="connsiteX30" fmla="*/ 272922 w 298446"/>
                <a:gd name="connsiteY30" fmla="*/ 125202 h 482636"/>
                <a:gd name="connsiteX31" fmla="*/ 267608 w 298446"/>
                <a:gd name="connsiteY31" fmla="*/ 102892 h 482636"/>
                <a:gd name="connsiteX32" fmla="*/ 271956 w 298446"/>
                <a:gd name="connsiteY32" fmla="*/ 90815 h 482636"/>
                <a:gd name="connsiteX33" fmla="*/ 293780 w 298446"/>
                <a:gd name="connsiteY33" fmla="*/ 74373 h 482636"/>
                <a:gd name="connsiteX34" fmla="*/ 297683 w 298446"/>
                <a:gd name="connsiteY34" fmla="*/ 60853 h 482636"/>
                <a:gd name="connsiteX35" fmla="*/ 291427 w 298446"/>
                <a:gd name="connsiteY35" fmla="*/ 44370 h 482636"/>
                <a:gd name="connsiteX36" fmla="*/ 288758 w 298446"/>
                <a:gd name="connsiteY36" fmla="*/ 40243 h 482636"/>
                <a:gd name="connsiteX37" fmla="*/ 251957 w 298446"/>
                <a:gd name="connsiteY37" fmla="*/ 3431 h 482636"/>
                <a:gd name="connsiteX38" fmla="*/ 236487 w 298446"/>
                <a:gd name="connsiteY38" fmla="*/ 2468 h 482636"/>
                <a:gd name="connsiteX39" fmla="*/ 227795 w 298446"/>
                <a:gd name="connsiteY39" fmla="*/ 9232 h 482636"/>
                <a:gd name="connsiteX40" fmla="*/ 227007 w 298446"/>
                <a:gd name="connsiteY40" fmla="*/ 9840 h 482636"/>
                <a:gd name="connsiteX41" fmla="*/ 225972 w 298446"/>
                <a:gd name="connsiteY41" fmla="*/ 9806 h 482636"/>
                <a:gd name="connsiteX42" fmla="*/ 181201 w 298446"/>
                <a:gd name="connsiteY42" fmla="*/ 7948 h 482636"/>
                <a:gd name="connsiteX43" fmla="*/ 173477 w 298446"/>
                <a:gd name="connsiteY43" fmla="*/ 10444 h 482636"/>
                <a:gd name="connsiteX44" fmla="*/ 157756 w 298446"/>
                <a:gd name="connsiteY44" fmla="*/ 22810 h 482636"/>
                <a:gd name="connsiteX45" fmla="*/ 154520 w 298446"/>
                <a:gd name="connsiteY45" fmla="*/ 37262 h 482636"/>
                <a:gd name="connsiteX46" fmla="*/ 159665 w 298446"/>
                <a:gd name="connsiteY46" fmla="*/ 47559 h 482636"/>
                <a:gd name="connsiteX47" fmla="*/ 160791 w 298446"/>
                <a:gd name="connsiteY47" fmla="*/ 49855 h 482636"/>
                <a:gd name="connsiteX48" fmla="*/ 158631 w 298446"/>
                <a:gd name="connsiteY48" fmla="*/ 51183 h 482636"/>
                <a:gd name="connsiteX49" fmla="*/ 145441 w 298446"/>
                <a:gd name="connsiteY49" fmla="*/ 59376 h 482636"/>
                <a:gd name="connsiteX50" fmla="*/ 141668 w 298446"/>
                <a:gd name="connsiteY50" fmla="*/ 75511 h 482636"/>
                <a:gd name="connsiteX51" fmla="*/ 142023 w 298446"/>
                <a:gd name="connsiteY51" fmla="*/ 76049 h 482636"/>
                <a:gd name="connsiteX52" fmla="*/ 162302 w 298446"/>
                <a:gd name="connsiteY52" fmla="*/ 105041 h 482636"/>
                <a:gd name="connsiteX53" fmla="*/ 169741 w 298446"/>
                <a:gd name="connsiteY53" fmla="*/ 109840 h 482636"/>
                <a:gd name="connsiteX54" fmla="*/ 197352 w 298446"/>
                <a:gd name="connsiteY54" fmla="*/ 115015 h 482636"/>
                <a:gd name="connsiteX55" fmla="*/ 199108 w 298446"/>
                <a:gd name="connsiteY55" fmla="*/ 115341 h 482636"/>
                <a:gd name="connsiteX56" fmla="*/ 199557 w 298446"/>
                <a:gd name="connsiteY56" fmla="*/ 117053 h 482636"/>
                <a:gd name="connsiteX57" fmla="*/ 209998 w 298446"/>
                <a:gd name="connsiteY57" fmla="*/ 156775 h 482636"/>
                <a:gd name="connsiteX58" fmla="*/ 210628 w 298446"/>
                <a:gd name="connsiteY58" fmla="*/ 159139 h 482636"/>
                <a:gd name="connsiteX59" fmla="*/ 208377 w 298446"/>
                <a:gd name="connsiteY59" fmla="*/ 160072 h 482636"/>
                <a:gd name="connsiteX60" fmla="*/ 183290 w 298446"/>
                <a:gd name="connsiteY60" fmla="*/ 170507 h 482636"/>
                <a:gd name="connsiteX61" fmla="*/ 182683 w 298446"/>
                <a:gd name="connsiteY61" fmla="*/ 170765 h 482636"/>
                <a:gd name="connsiteX62" fmla="*/ 182020 w 298446"/>
                <a:gd name="connsiteY62" fmla="*/ 170732 h 482636"/>
                <a:gd name="connsiteX63" fmla="*/ 164438 w 298446"/>
                <a:gd name="connsiteY63" fmla="*/ 169380 h 482636"/>
                <a:gd name="connsiteX64" fmla="*/ 153134 w 298446"/>
                <a:gd name="connsiteY64" fmla="*/ 175690 h 482636"/>
                <a:gd name="connsiteX65" fmla="*/ 124138 w 298446"/>
                <a:gd name="connsiteY65" fmla="*/ 231908 h 482636"/>
                <a:gd name="connsiteX66" fmla="*/ 122542 w 298446"/>
                <a:gd name="connsiteY66" fmla="*/ 235015 h 482636"/>
                <a:gd name="connsiteX67" fmla="*/ 119853 w 298446"/>
                <a:gd name="connsiteY67" fmla="*/ 232752 h 482636"/>
                <a:gd name="connsiteX68" fmla="*/ 103502 w 298446"/>
                <a:gd name="connsiteY68" fmla="*/ 218924 h 482636"/>
                <a:gd name="connsiteX69" fmla="*/ 87188 w 298446"/>
                <a:gd name="connsiteY69" fmla="*/ 220090 h 482636"/>
                <a:gd name="connsiteX70" fmla="*/ 79882 w 298446"/>
                <a:gd name="connsiteY70" fmla="*/ 228317 h 482636"/>
                <a:gd name="connsiteX71" fmla="*/ 78960 w 298446"/>
                <a:gd name="connsiteY71" fmla="*/ 229352 h 482636"/>
                <a:gd name="connsiteX72" fmla="*/ 77542 w 298446"/>
                <a:gd name="connsiteY72" fmla="*/ 229229 h 482636"/>
                <a:gd name="connsiteX73" fmla="*/ 15691 w 298446"/>
                <a:gd name="connsiteY73" fmla="*/ 223815 h 48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8446" h="482636">
                  <a:moveTo>
                    <a:pt x="15692" y="223814"/>
                  </a:moveTo>
                  <a:lnTo>
                    <a:pt x="3421" y="236117"/>
                  </a:lnTo>
                  <a:cubicBezTo>
                    <a:pt x="1039" y="238506"/>
                    <a:pt x="-199" y="241807"/>
                    <a:pt x="26" y="245175"/>
                  </a:cubicBezTo>
                  <a:lnTo>
                    <a:pt x="2469" y="281740"/>
                  </a:lnTo>
                  <a:cubicBezTo>
                    <a:pt x="2612" y="283874"/>
                    <a:pt x="3335" y="285928"/>
                    <a:pt x="4560" y="287679"/>
                  </a:cubicBezTo>
                  <a:lnTo>
                    <a:pt x="42501" y="341897"/>
                  </a:lnTo>
                  <a:cubicBezTo>
                    <a:pt x="43988" y="344022"/>
                    <a:pt x="44728" y="346582"/>
                    <a:pt x="44605" y="349174"/>
                  </a:cubicBezTo>
                  <a:lnTo>
                    <a:pt x="41846" y="407204"/>
                  </a:lnTo>
                  <a:cubicBezTo>
                    <a:pt x="41809" y="407977"/>
                    <a:pt x="41696" y="408744"/>
                    <a:pt x="41508" y="409495"/>
                  </a:cubicBezTo>
                  <a:lnTo>
                    <a:pt x="35670" y="432815"/>
                  </a:lnTo>
                  <a:cubicBezTo>
                    <a:pt x="34778" y="436380"/>
                    <a:pt x="35609" y="440157"/>
                    <a:pt x="37914" y="443017"/>
                  </a:cubicBezTo>
                  <a:lnTo>
                    <a:pt x="66332" y="478274"/>
                  </a:lnTo>
                  <a:cubicBezTo>
                    <a:pt x="69602" y="482331"/>
                    <a:pt x="75156" y="483739"/>
                    <a:pt x="79962" y="481730"/>
                  </a:cubicBezTo>
                  <a:lnTo>
                    <a:pt x="86276" y="479091"/>
                  </a:lnTo>
                  <a:cubicBezTo>
                    <a:pt x="88625" y="478110"/>
                    <a:pt x="90590" y="476389"/>
                    <a:pt x="91874" y="474190"/>
                  </a:cubicBezTo>
                  <a:lnTo>
                    <a:pt x="94747" y="469271"/>
                  </a:lnTo>
                  <a:cubicBezTo>
                    <a:pt x="97919" y="463839"/>
                    <a:pt x="104812" y="461883"/>
                    <a:pt x="110362" y="464840"/>
                  </a:cubicBezTo>
                  <a:lnTo>
                    <a:pt x="122006" y="471043"/>
                  </a:lnTo>
                  <a:cubicBezTo>
                    <a:pt x="122647" y="471384"/>
                    <a:pt x="123318" y="471665"/>
                    <a:pt x="124011" y="471882"/>
                  </a:cubicBezTo>
                  <a:lnTo>
                    <a:pt x="141871" y="477477"/>
                  </a:lnTo>
                  <a:cubicBezTo>
                    <a:pt x="145152" y="478505"/>
                    <a:pt x="148719" y="478038"/>
                    <a:pt x="151625" y="476201"/>
                  </a:cubicBezTo>
                  <a:lnTo>
                    <a:pt x="170163" y="464480"/>
                  </a:lnTo>
                  <a:cubicBezTo>
                    <a:pt x="173559" y="462333"/>
                    <a:pt x="175618" y="458595"/>
                    <a:pt x="175618" y="454575"/>
                  </a:cubicBezTo>
                  <a:lnTo>
                    <a:pt x="175618" y="382314"/>
                  </a:lnTo>
                  <a:cubicBezTo>
                    <a:pt x="175618" y="381644"/>
                    <a:pt x="175676" y="380974"/>
                    <a:pt x="175790" y="380314"/>
                  </a:cubicBezTo>
                  <a:lnTo>
                    <a:pt x="194502" y="272250"/>
                  </a:lnTo>
                  <a:cubicBezTo>
                    <a:pt x="194929" y="269785"/>
                    <a:pt x="196133" y="267521"/>
                    <a:pt x="197938" y="265790"/>
                  </a:cubicBezTo>
                  <a:lnTo>
                    <a:pt x="264139" y="202310"/>
                  </a:lnTo>
                  <a:cubicBezTo>
                    <a:pt x="266200" y="200333"/>
                    <a:pt x="267469" y="197671"/>
                    <a:pt x="267706" y="194824"/>
                  </a:cubicBezTo>
                  <a:lnTo>
                    <a:pt x="273201" y="128892"/>
                  </a:lnTo>
                  <a:cubicBezTo>
                    <a:pt x="273304" y="127655"/>
                    <a:pt x="273210" y="126409"/>
                    <a:pt x="272922" y="125202"/>
                  </a:cubicBezTo>
                  <a:lnTo>
                    <a:pt x="267608" y="102892"/>
                  </a:lnTo>
                  <a:cubicBezTo>
                    <a:pt x="266528" y="98359"/>
                    <a:pt x="268235" y="93618"/>
                    <a:pt x="271956" y="90815"/>
                  </a:cubicBezTo>
                  <a:lnTo>
                    <a:pt x="293780" y="74373"/>
                  </a:lnTo>
                  <a:cubicBezTo>
                    <a:pt x="297942" y="71237"/>
                    <a:pt x="299533" y="65727"/>
                    <a:pt x="297683" y="60853"/>
                  </a:cubicBezTo>
                  <a:lnTo>
                    <a:pt x="291427" y="44370"/>
                  </a:lnTo>
                  <a:cubicBezTo>
                    <a:pt x="290839" y="42821"/>
                    <a:pt x="289929" y="41415"/>
                    <a:pt x="288758" y="40243"/>
                  </a:cubicBezTo>
                  <a:lnTo>
                    <a:pt x="251957" y="3431"/>
                  </a:lnTo>
                  <a:cubicBezTo>
                    <a:pt x="247780" y="-746"/>
                    <a:pt x="241149" y="-1159"/>
                    <a:pt x="236487" y="2468"/>
                  </a:cubicBezTo>
                  <a:lnTo>
                    <a:pt x="227795" y="9232"/>
                  </a:lnTo>
                  <a:lnTo>
                    <a:pt x="227007" y="9840"/>
                  </a:lnTo>
                  <a:lnTo>
                    <a:pt x="225972" y="9806"/>
                  </a:lnTo>
                  <a:lnTo>
                    <a:pt x="181201" y="7948"/>
                  </a:lnTo>
                  <a:cubicBezTo>
                    <a:pt x="178411" y="7832"/>
                    <a:pt x="175672" y="8717"/>
                    <a:pt x="173477" y="10444"/>
                  </a:cubicBezTo>
                  <a:lnTo>
                    <a:pt x="157756" y="22810"/>
                  </a:lnTo>
                  <a:cubicBezTo>
                    <a:pt x="153386" y="26248"/>
                    <a:pt x="152034" y="32287"/>
                    <a:pt x="154520" y="37262"/>
                  </a:cubicBezTo>
                  <a:lnTo>
                    <a:pt x="159665" y="47559"/>
                  </a:lnTo>
                  <a:lnTo>
                    <a:pt x="160791" y="49855"/>
                  </a:lnTo>
                  <a:lnTo>
                    <a:pt x="158631" y="51183"/>
                  </a:lnTo>
                  <a:lnTo>
                    <a:pt x="145441" y="59376"/>
                  </a:lnTo>
                  <a:cubicBezTo>
                    <a:pt x="139946" y="62789"/>
                    <a:pt x="138257" y="70012"/>
                    <a:pt x="141668" y="75511"/>
                  </a:cubicBezTo>
                  <a:cubicBezTo>
                    <a:pt x="141781" y="75693"/>
                    <a:pt x="141900" y="75873"/>
                    <a:pt x="142023" y="76049"/>
                  </a:cubicBezTo>
                  <a:lnTo>
                    <a:pt x="162302" y="105041"/>
                  </a:lnTo>
                  <a:cubicBezTo>
                    <a:pt x="164059" y="107553"/>
                    <a:pt x="166729" y="109275"/>
                    <a:pt x="169741" y="109840"/>
                  </a:cubicBezTo>
                  <a:lnTo>
                    <a:pt x="197352" y="115015"/>
                  </a:lnTo>
                  <a:lnTo>
                    <a:pt x="199108" y="115341"/>
                  </a:lnTo>
                  <a:lnTo>
                    <a:pt x="199557" y="117053"/>
                  </a:lnTo>
                  <a:lnTo>
                    <a:pt x="209998" y="156775"/>
                  </a:lnTo>
                  <a:lnTo>
                    <a:pt x="210628" y="159139"/>
                  </a:lnTo>
                  <a:lnTo>
                    <a:pt x="208377" y="160072"/>
                  </a:lnTo>
                  <a:lnTo>
                    <a:pt x="183290" y="170507"/>
                  </a:lnTo>
                  <a:lnTo>
                    <a:pt x="182683" y="170765"/>
                  </a:lnTo>
                  <a:lnTo>
                    <a:pt x="182020" y="170732"/>
                  </a:lnTo>
                  <a:lnTo>
                    <a:pt x="164438" y="169380"/>
                  </a:lnTo>
                  <a:cubicBezTo>
                    <a:pt x="159746" y="169019"/>
                    <a:pt x="155293" y="171505"/>
                    <a:pt x="153134" y="175690"/>
                  </a:cubicBezTo>
                  <a:lnTo>
                    <a:pt x="124138" y="231908"/>
                  </a:lnTo>
                  <a:lnTo>
                    <a:pt x="122542" y="235015"/>
                  </a:lnTo>
                  <a:lnTo>
                    <a:pt x="119853" y="232752"/>
                  </a:lnTo>
                  <a:lnTo>
                    <a:pt x="103502" y="218924"/>
                  </a:lnTo>
                  <a:cubicBezTo>
                    <a:pt x="98649" y="214820"/>
                    <a:pt x="91409" y="215337"/>
                    <a:pt x="87188" y="220090"/>
                  </a:cubicBezTo>
                  <a:lnTo>
                    <a:pt x="79882" y="228317"/>
                  </a:lnTo>
                  <a:lnTo>
                    <a:pt x="78960" y="229352"/>
                  </a:lnTo>
                  <a:lnTo>
                    <a:pt x="77542" y="229229"/>
                  </a:lnTo>
                  <a:lnTo>
                    <a:pt x="15691" y="22381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3" name="Полилиния: фигура 173">
              <a:extLst>
                <a:ext uri="{FF2B5EF4-FFF2-40B4-BE49-F238E27FC236}">
                  <a16:creationId xmlns:a16="http://schemas.microsoft.com/office/drawing/2014/main" id="{16D7680E-B341-6CA1-A91D-C5B03170B6F8}"/>
                </a:ext>
              </a:extLst>
            </p:cNvPr>
            <p:cNvSpPr/>
            <p:nvPr/>
          </p:nvSpPr>
          <p:spPr>
            <a:xfrm rot="193056">
              <a:off x="8373162" y="3953365"/>
              <a:ext cx="74403" cy="64754"/>
            </a:xfrm>
            <a:custGeom>
              <a:avLst/>
              <a:gdLst>
                <a:gd name="connsiteX0" fmla="*/ 0 w 199217"/>
                <a:gd name="connsiteY0" fmla="*/ 117752 h 173381"/>
                <a:gd name="connsiteX1" fmla="*/ 10358 w 199217"/>
                <a:gd name="connsiteY1" fmla="*/ 145711 h 173381"/>
                <a:gd name="connsiteX2" fmla="*/ 10856 w 199217"/>
                <a:gd name="connsiteY2" fmla="*/ 147462 h 173381"/>
                <a:gd name="connsiteX3" fmla="*/ 13407 w 199217"/>
                <a:gd name="connsiteY3" fmla="*/ 160089 h 173381"/>
                <a:gd name="connsiteX4" fmla="*/ 23862 w 199217"/>
                <a:gd name="connsiteY4" fmla="*/ 169440 h 173381"/>
                <a:gd name="connsiteX5" fmla="*/ 68240 w 199217"/>
                <a:gd name="connsiteY5" fmla="*/ 173337 h 173381"/>
                <a:gd name="connsiteX6" fmla="*/ 78014 w 199217"/>
                <a:gd name="connsiteY6" fmla="*/ 169452 h 173381"/>
                <a:gd name="connsiteX7" fmla="*/ 89874 w 199217"/>
                <a:gd name="connsiteY7" fmla="*/ 156112 h 173381"/>
                <a:gd name="connsiteX8" fmla="*/ 91686 w 199217"/>
                <a:gd name="connsiteY8" fmla="*/ 154041 h 173381"/>
                <a:gd name="connsiteX9" fmla="*/ 93778 w 199217"/>
                <a:gd name="connsiteY9" fmla="*/ 155819 h 173381"/>
                <a:gd name="connsiteX10" fmla="*/ 107020 w 199217"/>
                <a:gd name="connsiteY10" fmla="*/ 167035 h 173381"/>
                <a:gd name="connsiteX11" fmla="*/ 123524 w 199217"/>
                <a:gd name="connsiteY11" fmla="*/ 165662 h 173381"/>
                <a:gd name="connsiteX12" fmla="*/ 124992 w 199217"/>
                <a:gd name="connsiteY12" fmla="*/ 163465 h 173381"/>
                <a:gd name="connsiteX13" fmla="*/ 150060 w 199217"/>
                <a:gd name="connsiteY13" fmla="*/ 114871 h 173381"/>
                <a:gd name="connsiteX14" fmla="*/ 150893 w 199217"/>
                <a:gd name="connsiteY14" fmla="*/ 113228 h 173381"/>
                <a:gd name="connsiteX15" fmla="*/ 152739 w 199217"/>
                <a:gd name="connsiteY15" fmla="*/ 113386 h 173381"/>
                <a:gd name="connsiteX16" fmla="*/ 176437 w 199217"/>
                <a:gd name="connsiteY16" fmla="*/ 115208 h 173381"/>
                <a:gd name="connsiteX17" fmla="*/ 181841 w 199217"/>
                <a:gd name="connsiteY17" fmla="*/ 114340 h 173381"/>
                <a:gd name="connsiteX18" fmla="*/ 192011 w 199217"/>
                <a:gd name="connsiteY18" fmla="*/ 110099 h 173381"/>
                <a:gd name="connsiteX19" fmla="*/ 198829 w 199217"/>
                <a:gd name="connsiteY19" fmla="*/ 96300 h 173381"/>
                <a:gd name="connsiteX20" fmla="*/ 193931 w 199217"/>
                <a:gd name="connsiteY20" fmla="*/ 77687 h 173381"/>
                <a:gd name="connsiteX21" fmla="*/ 184769 w 199217"/>
                <a:gd name="connsiteY21" fmla="*/ 69155 h 173381"/>
                <a:gd name="connsiteX22" fmla="*/ 160377 w 199217"/>
                <a:gd name="connsiteY22" fmla="*/ 64568 h 173381"/>
                <a:gd name="connsiteX23" fmla="*/ 159263 w 199217"/>
                <a:gd name="connsiteY23" fmla="*/ 64377 h 173381"/>
                <a:gd name="connsiteX24" fmla="*/ 158588 w 199217"/>
                <a:gd name="connsiteY24" fmla="*/ 63444 h 173381"/>
                <a:gd name="connsiteX25" fmla="*/ 118774 w 199217"/>
                <a:gd name="connsiteY25" fmla="*/ 6509 h 173381"/>
                <a:gd name="connsiteX26" fmla="*/ 109865 w 199217"/>
                <a:gd name="connsiteY26" fmla="*/ 1530 h 173381"/>
                <a:gd name="connsiteX27" fmla="*/ 84096 w 199217"/>
                <a:gd name="connsiteY27" fmla="*/ 15 h 173381"/>
                <a:gd name="connsiteX28" fmla="*/ 80123 w 199217"/>
                <a:gd name="connsiteY28" fmla="*/ 736 h 173381"/>
                <a:gd name="connsiteX29" fmla="*/ 75112 w 199217"/>
                <a:gd name="connsiteY29" fmla="*/ 2962 h 173381"/>
                <a:gd name="connsiteX30" fmla="*/ 68546 w 199217"/>
                <a:gd name="connsiteY30" fmla="*/ 16680 h 173381"/>
                <a:gd name="connsiteX31" fmla="*/ 84227 w 199217"/>
                <a:gd name="connsiteY31" fmla="*/ 75735 h 173381"/>
                <a:gd name="connsiteX32" fmla="*/ 84834 w 199217"/>
                <a:gd name="connsiteY32" fmla="*/ 78009 h 173381"/>
                <a:gd name="connsiteX33" fmla="*/ 82698 w 199217"/>
                <a:gd name="connsiteY33" fmla="*/ 79011 h 173381"/>
                <a:gd name="connsiteX34" fmla="*/ 0 w 199217"/>
                <a:gd name="connsiteY34" fmla="*/ 117753 h 17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9217" h="173381">
                  <a:moveTo>
                    <a:pt x="0" y="117752"/>
                  </a:moveTo>
                  <a:lnTo>
                    <a:pt x="10358" y="145711"/>
                  </a:lnTo>
                  <a:cubicBezTo>
                    <a:pt x="10569" y="146281"/>
                    <a:pt x="10736" y="146867"/>
                    <a:pt x="10856" y="147462"/>
                  </a:cubicBezTo>
                  <a:lnTo>
                    <a:pt x="13407" y="160089"/>
                  </a:lnTo>
                  <a:cubicBezTo>
                    <a:pt x="14436" y="165180"/>
                    <a:pt x="18691" y="168986"/>
                    <a:pt x="23862" y="169440"/>
                  </a:cubicBezTo>
                  <a:lnTo>
                    <a:pt x="68240" y="173337"/>
                  </a:lnTo>
                  <a:cubicBezTo>
                    <a:pt x="71928" y="173661"/>
                    <a:pt x="75553" y="172220"/>
                    <a:pt x="78014" y="169452"/>
                  </a:cubicBezTo>
                  <a:lnTo>
                    <a:pt x="89874" y="156112"/>
                  </a:lnTo>
                  <a:lnTo>
                    <a:pt x="91686" y="154041"/>
                  </a:lnTo>
                  <a:lnTo>
                    <a:pt x="93778" y="155819"/>
                  </a:lnTo>
                  <a:lnTo>
                    <a:pt x="107020" y="167035"/>
                  </a:lnTo>
                  <a:cubicBezTo>
                    <a:pt x="111956" y="171215"/>
                    <a:pt x="119345" y="170601"/>
                    <a:pt x="123524" y="165662"/>
                  </a:cubicBezTo>
                  <a:cubicBezTo>
                    <a:pt x="124095" y="164987"/>
                    <a:pt x="124587" y="164250"/>
                    <a:pt x="124992" y="163465"/>
                  </a:cubicBezTo>
                  <a:lnTo>
                    <a:pt x="150060" y="114871"/>
                  </a:lnTo>
                  <a:lnTo>
                    <a:pt x="150893" y="113228"/>
                  </a:lnTo>
                  <a:lnTo>
                    <a:pt x="152739" y="113386"/>
                  </a:lnTo>
                  <a:lnTo>
                    <a:pt x="176437" y="115208"/>
                  </a:lnTo>
                  <a:cubicBezTo>
                    <a:pt x="178282" y="115349"/>
                    <a:pt x="180134" y="115052"/>
                    <a:pt x="181841" y="114340"/>
                  </a:cubicBezTo>
                  <a:lnTo>
                    <a:pt x="192011" y="110099"/>
                  </a:lnTo>
                  <a:cubicBezTo>
                    <a:pt x="197408" y="107847"/>
                    <a:pt x="200318" y="101957"/>
                    <a:pt x="198829" y="96300"/>
                  </a:cubicBezTo>
                  <a:lnTo>
                    <a:pt x="193931" y="77687"/>
                  </a:lnTo>
                  <a:cubicBezTo>
                    <a:pt x="192779" y="73311"/>
                    <a:pt x="189213" y="69990"/>
                    <a:pt x="184769" y="69155"/>
                  </a:cubicBezTo>
                  <a:lnTo>
                    <a:pt x="160377" y="64568"/>
                  </a:lnTo>
                  <a:lnTo>
                    <a:pt x="159263" y="64377"/>
                  </a:lnTo>
                  <a:lnTo>
                    <a:pt x="158588" y="63444"/>
                  </a:lnTo>
                  <a:lnTo>
                    <a:pt x="118774" y="6509"/>
                  </a:lnTo>
                  <a:cubicBezTo>
                    <a:pt x="116721" y="3574"/>
                    <a:pt x="113439" y="1740"/>
                    <a:pt x="109865" y="1530"/>
                  </a:cubicBezTo>
                  <a:lnTo>
                    <a:pt x="84096" y="15"/>
                  </a:lnTo>
                  <a:cubicBezTo>
                    <a:pt x="82733" y="-65"/>
                    <a:pt x="81371" y="182"/>
                    <a:pt x="80123" y="736"/>
                  </a:cubicBezTo>
                  <a:lnTo>
                    <a:pt x="75112" y="2962"/>
                  </a:lnTo>
                  <a:cubicBezTo>
                    <a:pt x="69851" y="5299"/>
                    <a:pt x="67068" y="11114"/>
                    <a:pt x="68546" y="16680"/>
                  </a:cubicBezTo>
                  <a:lnTo>
                    <a:pt x="84227" y="75735"/>
                  </a:lnTo>
                  <a:lnTo>
                    <a:pt x="84834" y="78009"/>
                  </a:lnTo>
                  <a:lnTo>
                    <a:pt x="82698" y="79011"/>
                  </a:lnTo>
                  <a:lnTo>
                    <a:pt x="0" y="11775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4" name="Полилиния: фигура 174">
              <a:extLst>
                <a:ext uri="{FF2B5EF4-FFF2-40B4-BE49-F238E27FC236}">
                  <a16:creationId xmlns:a16="http://schemas.microsoft.com/office/drawing/2014/main" id="{8DCE6BE8-EB96-3594-97BF-E86BED106A0A}"/>
                </a:ext>
              </a:extLst>
            </p:cNvPr>
            <p:cNvSpPr/>
            <p:nvPr/>
          </p:nvSpPr>
          <p:spPr>
            <a:xfrm rot="193056">
              <a:off x="8366251" y="3955357"/>
              <a:ext cx="35927" cy="38115"/>
            </a:xfrm>
            <a:custGeom>
              <a:avLst/>
              <a:gdLst>
                <a:gd name="connsiteX0" fmla="*/ 0 w 96194"/>
                <a:gd name="connsiteY0" fmla="*/ 79601 h 102055"/>
                <a:gd name="connsiteX1" fmla="*/ 687 w 96194"/>
                <a:gd name="connsiteY1" fmla="*/ 92130 h 102055"/>
                <a:gd name="connsiteX2" fmla="*/ 10958 w 96194"/>
                <a:gd name="connsiteY2" fmla="*/ 99750 h 102055"/>
                <a:gd name="connsiteX3" fmla="*/ 22900 w 96194"/>
                <a:gd name="connsiteY3" fmla="*/ 100949 h 102055"/>
                <a:gd name="connsiteX4" fmla="*/ 89449 w 96194"/>
                <a:gd name="connsiteY4" fmla="*/ 69764 h 102055"/>
                <a:gd name="connsiteX5" fmla="*/ 95800 w 96194"/>
                <a:gd name="connsiteY5" fmla="*/ 56146 h 102055"/>
                <a:gd name="connsiteX6" fmla="*/ 80898 w 96194"/>
                <a:gd name="connsiteY6" fmla="*/ 0 h 102055"/>
                <a:gd name="connsiteX7" fmla="*/ 71040 w 96194"/>
                <a:gd name="connsiteY7" fmla="*/ 4365 h 102055"/>
                <a:gd name="connsiteX8" fmla="*/ 64613 w 96194"/>
                <a:gd name="connsiteY8" fmla="*/ 11551 h 102055"/>
                <a:gd name="connsiteX9" fmla="*/ 52075 w 96194"/>
                <a:gd name="connsiteY9" fmla="*/ 51270 h 102055"/>
                <a:gd name="connsiteX10" fmla="*/ 51829 w 96194"/>
                <a:gd name="connsiteY10" fmla="*/ 52082 h 102055"/>
                <a:gd name="connsiteX11" fmla="*/ 51131 w 96194"/>
                <a:gd name="connsiteY11" fmla="*/ 52599 h 102055"/>
                <a:gd name="connsiteX12" fmla="*/ 30251 w 96194"/>
                <a:gd name="connsiteY12" fmla="*/ 69336 h 102055"/>
                <a:gd name="connsiteX13" fmla="*/ 29868 w 96194"/>
                <a:gd name="connsiteY13" fmla="*/ 69629 h 102055"/>
                <a:gd name="connsiteX14" fmla="*/ 29396 w 96194"/>
                <a:gd name="connsiteY14" fmla="*/ 69787 h 102055"/>
                <a:gd name="connsiteX15" fmla="*/ 0 w 96194"/>
                <a:gd name="connsiteY15" fmla="*/ 79601 h 1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194" h="102055">
                  <a:moveTo>
                    <a:pt x="0" y="79601"/>
                  </a:moveTo>
                  <a:lnTo>
                    <a:pt x="687" y="92130"/>
                  </a:lnTo>
                  <a:lnTo>
                    <a:pt x="10958" y="99750"/>
                  </a:lnTo>
                  <a:cubicBezTo>
                    <a:pt x="14416" y="102316"/>
                    <a:pt x="19002" y="102776"/>
                    <a:pt x="22900" y="100949"/>
                  </a:cubicBezTo>
                  <a:lnTo>
                    <a:pt x="89449" y="69764"/>
                  </a:lnTo>
                  <a:cubicBezTo>
                    <a:pt x="94580" y="67360"/>
                    <a:pt x="97254" y="61625"/>
                    <a:pt x="95800" y="56146"/>
                  </a:cubicBezTo>
                  <a:lnTo>
                    <a:pt x="80898" y="0"/>
                  </a:lnTo>
                  <a:lnTo>
                    <a:pt x="71040" y="4365"/>
                  </a:lnTo>
                  <a:cubicBezTo>
                    <a:pt x="67966" y="5726"/>
                    <a:pt x="65625" y="8344"/>
                    <a:pt x="64613" y="11551"/>
                  </a:cubicBezTo>
                  <a:lnTo>
                    <a:pt x="52075" y="51270"/>
                  </a:lnTo>
                  <a:lnTo>
                    <a:pt x="51829" y="52082"/>
                  </a:lnTo>
                  <a:lnTo>
                    <a:pt x="51131" y="52599"/>
                  </a:lnTo>
                  <a:lnTo>
                    <a:pt x="30251" y="69336"/>
                  </a:lnTo>
                  <a:lnTo>
                    <a:pt x="29868" y="69629"/>
                  </a:lnTo>
                  <a:lnTo>
                    <a:pt x="29396" y="69787"/>
                  </a:lnTo>
                  <a:lnTo>
                    <a:pt x="0" y="79601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5" name="Полилиния: фигура 175">
              <a:extLst>
                <a:ext uri="{FF2B5EF4-FFF2-40B4-BE49-F238E27FC236}">
                  <a16:creationId xmlns:a16="http://schemas.microsoft.com/office/drawing/2014/main" id="{8261F6CC-2E2E-0626-31DA-E76ACF1F85EC}"/>
                </a:ext>
              </a:extLst>
            </p:cNvPr>
            <p:cNvSpPr/>
            <p:nvPr/>
          </p:nvSpPr>
          <p:spPr>
            <a:xfrm rot="193056">
              <a:off x="8343287" y="3942692"/>
              <a:ext cx="55639" cy="39476"/>
            </a:xfrm>
            <a:custGeom>
              <a:avLst/>
              <a:gdLst>
                <a:gd name="connsiteX0" fmla="*/ 0 w 148974"/>
                <a:gd name="connsiteY0" fmla="*/ 16742 h 105698"/>
                <a:gd name="connsiteX1" fmla="*/ 1953 w 148974"/>
                <a:gd name="connsiteY1" fmla="*/ 61295 h 105698"/>
                <a:gd name="connsiteX2" fmla="*/ 8628 w 148974"/>
                <a:gd name="connsiteY2" fmla="*/ 71366 h 105698"/>
                <a:gd name="connsiteX3" fmla="*/ 62425 w 148974"/>
                <a:gd name="connsiteY3" fmla="*/ 96930 h 105698"/>
                <a:gd name="connsiteX4" fmla="*/ 62909 w 148974"/>
                <a:gd name="connsiteY4" fmla="*/ 105698 h 105698"/>
                <a:gd name="connsiteX5" fmla="*/ 88410 w 148974"/>
                <a:gd name="connsiteY5" fmla="*/ 97197 h 105698"/>
                <a:gd name="connsiteX6" fmla="*/ 92025 w 148974"/>
                <a:gd name="connsiteY6" fmla="*/ 95230 h 105698"/>
                <a:gd name="connsiteX7" fmla="*/ 107426 w 148974"/>
                <a:gd name="connsiteY7" fmla="*/ 82899 h 105698"/>
                <a:gd name="connsiteX8" fmla="*/ 111276 w 148974"/>
                <a:gd name="connsiteY8" fmla="*/ 77284 h 105698"/>
                <a:gd name="connsiteX9" fmla="*/ 124468 w 148974"/>
                <a:gd name="connsiteY9" fmla="*/ 35552 h 105698"/>
                <a:gd name="connsiteX10" fmla="*/ 124851 w 148974"/>
                <a:gd name="connsiteY10" fmla="*/ 34359 h 105698"/>
                <a:gd name="connsiteX11" fmla="*/ 126020 w 148974"/>
                <a:gd name="connsiteY11" fmla="*/ 33840 h 105698"/>
                <a:gd name="connsiteX12" fmla="*/ 142014 w 148974"/>
                <a:gd name="connsiteY12" fmla="*/ 26734 h 105698"/>
                <a:gd name="connsiteX13" fmla="*/ 147964 w 148974"/>
                <a:gd name="connsiteY13" fmla="*/ 11270 h 105698"/>
                <a:gd name="connsiteX14" fmla="*/ 144615 w 148974"/>
                <a:gd name="connsiteY14" fmla="*/ 6906 h 105698"/>
                <a:gd name="connsiteX15" fmla="*/ 143904 w 148974"/>
                <a:gd name="connsiteY15" fmla="*/ 6332 h 105698"/>
                <a:gd name="connsiteX16" fmla="*/ 127436 w 148974"/>
                <a:gd name="connsiteY16" fmla="*/ 8093 h 105698"/>
                <a:gd name="connsiteX17" fmla="*/ 126415 w 148974"/>
                <a:gd name="connsiteY17" fmla="*/ 9580 h 105698"/>
                <a:gd name="connsiteX18" fmla="*/ 123411 w 148974"/>
                <a:gd name="connsiteY18" fmla="*/ 14773 h 105698"/>
                <a:gd name="connsiteX19" fmla="*/ 122353 w 148974"/>
                <a:gd name="connsiteY19" fmla="*/ 16586 h 105698"/>
                <a:gd name="connsiteX20" fmla="*/ 120328 w 148974"/>
                <a:gd name="connsiteY20" fmla="*/ 16068 h 105698"/>
                <a:gd name="connsiteX21" fmla="*/ 55372 w 148974"/>
                <a:gd name="connsiteY21" fmla="*/ 329 h 105698"/>
                <a:gd name="connsiteX22" fmla="*/ 49045 w 148974"/>
                <a:gd name="connsiteY22" fmla="*/ 558 h 105698"/>
                <a:gd name="connsiteX23" fmla="*/ 1147 w 148974"/>
                <a:gd name="connsiteY23" fmla="*/ 15899 h 105698"/>
                <a:gd name="connsiteX24" fmla="*/ 0 w 148974"/>
                <a:gd name="connsiteY24" fmla="*/ 16743 h 10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74" h="105698">
                  <a:moveTo>
                    <a:pt x="0" y="16742"/>
                  </a:moveTo>
                  <a:lnTo>
                    <a:pt x="1953" y="61295"/>
                  </a:lnTo>
                  <a:cubicBezTo>
                    <a:pt x="2143" y="65629"/>
                    <a:pt x="4711" y="69504"/>
                    <a:pt x="8628" y="71366"/>
                  </a:cubicBezTo>
                  <a:lnTo>
                    <a:pt x="62425" y="96930"/>
                  </a:lnTo>
                  <a:lnTo>
                    <a:pt x="62909" y="105698"/>
                  </a:lnTo>
                  <a:lnTo>
                    <a:pt x="88410" y="97197"/>
                  </a:lnTo>
                  <a:cubicBezTo>
                    <a:pt x="89721" y="96760"/>
                    <a:pt x="90945" y="96094"/>
                    <a:pt x="92025" y="95230"/>
                  </a:cubicBezTo>
                  <a:lnTo>
                    <a:pt x="107426" y="82899"/>
                  </a:lnTo>
                  <a:cubicBezTo>
                    <a:pt x="109237" y="81450"/>
                    <a:pt x="110577" y="79496"/>
                    <a:pt x="111276" y="77284"/>
                  </a:cubicBezTo>
                  <a:lnTo>
                    <a:pt x="124468" y="35552"/>
                  </a:lnTo>
                  <a:lnTo>
                    <a:pt x="124851" y="34359"/>
                  </a:lnTo>
                  <a:lnTo>
                    <a:pt x="126020" y="33840"/>
                  </a:lnTo>
                  <a:lnTo>
                    <a:pt x="142014" y="26734"/>
                  </a:lnTo>
                  <a:cubicBezTo>
                    <a:pt x="147925" y="24107"/>
                    <a:pt x="150589" y="17184"/>
                    <a:pt x="147964" y="11270"/>
                  </a:cubicBezTo>
                  <a:cubicBezTo>
                    <a:pt x="147210" y="9570"/>
                    <a:pt x="146062" y="8074"/>
                    <a:pt x="144615" y="6906"/>
                  </a:cubicBezTo>
                  <a:lnTo>
                    <a:pt x="143904" y="6332"/>
                  </a:lnTo>
                  <a:cubicBezTo>
                    <a:pt x="138870" y="2268"/>
                    <a:pt x="131498" y="3057"/>
                    <a:pt x="127436" y="8093"/>
                  </a:cubicBezTo>
                  <a:cubicBezTo>
                    <a:pt x="127058" y="8562"/>
                    <a:pt x="126717" y="9059"/>
                    <a:pt x="126415" y="9580"/>
                  </a:cubicBezTo>
                  <a:lnTo>
                    <a:pt x="123411" y="14773"/>
                  </a:lnTo>
                  <a:lnTo>
                    <a:pt x="122353" y="16586"/>
                  </a:lnTo>
                  <a:lnTo>
                    <a:pt x="120328" y="16068"/>
                  </a:lnTo>
                  <a:lnTo>
                    <a:pt x="55372" y="329"/>
                  </a:lnTo>
                  <a:cubicBezTo>
                    <a:pt x="53282" y="-177"/>
                    <a:pt x="51093" y="-98"/>
                    <a:pt x="49045" y="558"/>
                  </a:cubicBezTo>
                  <a:lnTo>
                    <a:pt x="1147" y="15899"/>
                  </a:lnTo>
                  <a:lnTo>
                    <a:pt x="0" y="1674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6" name="Полилиния: фигура 176">
              <a:extLst>
                <a:ext uri="{FF2B5EF4-FFF2-40B4-BE49-F238E27FC236}">
                  <a16:creationId xmlns:a16="http://schemas.microsoft.com/office/drawing/2014/main" id="{044B8A51-CE11-A78E-7937-209F9AF25B0B}"/>
                </a:ext>
              </a:extLst>
            </p:cNvPr>
            <p:cNvSpPr/>
            <p:nvPr/>
          </p:nvSpPr>
          <p:spPr>
            <a:xfrm rot="193056">
              <a:off x="8328915" y="3899140"/>
              <a:ext cx="68843" cy="47166"/>
            </a:xfrm>
            <a:custGeom>
              <a:avLst/>
              <a:gdLst>
                <a:gd name="connsiteX0" fmla="*/ 0 w 184329"/>
                <a:gd name="connsiteY0" fmla="*/ 28293 h 126287"/>
                <a:gd name="connsiteX1" fmla="*/ 28765 w 184329"/>
                <a:gd name="connsiteY1" fmla="*/ 60059 h 126287"/>
                <a:gd name="connsiteX2" fmla="*/ 31792 w 184329"/>
                <a:gd name="connsiteY2" fmla="*/ 67563 h 126287"/>
                <a:gd name="connsiteX3" fmla="*/ 33052 w 184329"/>
                <a:gd name="connsiteY3" fmla="*/ 108144 h 126287"/>
                <a:gd name="connsiteX4" fmla="*/ 34915 w 184329"/>
                <a:gd name="connsiteY4" fmla="*/ 114130 h 126287"/>
                <a:gd name="connsiteX5" fmla="*/ 42750 w 184329"/>
                <a:gd name="connsiteY5" fmla="*/ 126288 h 126287"/>
                <a:gd name="connsiteX6" fmla="*/ 42975 w 184329"/>
                <a:gd name="connsiteY6" fmla="*/ 126130 h 126287"/>
                <a:gd name="connsiteX7" fmla="*/ 43402 w 184329"/>
                <a:gd name="connsiteY7" fmla="*/ 125962 h 126287"/>
                <a:gd name="connsiteX8" fmla="*/ 95624 w 184329"/>
                <a:gd name="connsiteY8" fmla="*/ 109257 h 126287"/>
                <a:gd name="connsiteX9" fmla="*/ 96366 w 184329"/>
                <a:gd name="connsiteY9" fmla="*/ 108999 h 126287"/>
                <a:gd name="connsiteX10" fmla="*/ 97132 w 184329"/>
                <a:gd name="connsiteY10" fmla="*/ 109190 h 126287"/>
                <a:gd name="connsiteX11" fmla="*/ 155517 w 184329"/>
                <a:gd name="connsiteY11" fmla="*/ 123347 h 126287"/>
                <a:gd name="connsiteX12" fmla="*/ 168409 w 184329"/>
                <a:gd name="connsiteY12" fmla="*/ 117832 h 126287"/>
                <a:gd name="connsiteX13" fmla="*/ 182752 w 184329"/>
                <a:gd name="connsiteY13" fmla="*/ 93054 h 126287"/>
                <a:gd name="connsiteX14" fmla="*/ 183798 w 184329"/>
                <a:gd name="connsiteY14" fmla="*/ 83691 h 126287"/>
                <a:gd name="connsiteX15" fmla="*/ 178445 w 184329"/>
                <a:gd name="connsiteY15" fmla="*/ 66529 h 126287"/>
                <a:gd name="connsiteX16" fmla="*/ 167266 w 184329"/>
                <a:gd name="connsiteY16" fmla="*/ 58302 h 126287"/>
                <a:gd name="connsiteX17" fmla="*/ 143447 w 184329"/>
                <a:gd name="connsiteY17" fmla="*/ 58302 h 126287"/>
                <a:gd name="connsiteX18" fmla="*/ 142637 w 184329"/>
                <a:gd name="connsiteY18" fmla="*/ 57559 h 126287"/>
                <a:gd name="connsiteX19" fmla="*/ 83843 w 184329"/>
                <a:gd name="connsiteY19" fmla="*/ 4624 h 126287"/>
                <a:gd name="connsiteX20" fmla="*/ 76542 w 184329"/>
                <a:gd name="connsiteY20" fmla="*/ 1628 h 126287"/>
                <a:gd name="connsiteX21" fmla="*/ 41084 w 184329"/>
                <a:gd name="connsiteY21" fmla="*/ 12 h 126287"/>
                <a:gd name="connsiteX22" fmla="*/ 33385 w 184329"/>
                <a:gd name="connsiteY22" fmla="*/ 2450 h 126287"/>
                <a:gd name="connsiteX23" fmla="*/ 0 w 184329"/>
                <a:gd name="connsiteY23" fmla="*/ 28294 h 1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329" h="126287">
                  <a:moveTo>
                    <a:pt x="0" y="28293"/>
                  </a:moveTo>
                  <a:lnTo>
                    <a:pt x="28765" y="60059"/>
                  </a:lnTo>
                  <a:cubicBezTo>
                    <a:pt x="30632" y="62122"/>
                    <a:pt x="31705" y="64781"/>
                    <a:pt x="31792" y="67563"/>
                  </a:cubicBezTo>
                  <a:lnTo>
                    <a:pt x="33052" y="108144"/>
                  </a:lnTo>
                  <a:cubicBezTo>
                    <a:pt x="33118" y="110272"/>
                    <a:pt x="33762" y="112341"/>
                    <a:pt x="34915" y="114130"/>
                  </a:cubicBezTo>
                  <a:lnTo>
                    <a:pt x="42750" y="126288"/>
                  </a:lnTo>
                  <a:lnTo>
                    <a:pt x="42975" y="126130"/>
                  </a:lnTo>
                  <a:lnTo>
                    <a:pt x="43402" y="125962"/>
                  </a:lnTo>
                  <a:lnTo>
                    <a:pt x="95624" y="109257"/>
                  </a:lnTo>
                  <a:lnTo>
                    <a:pt x="96366" y="108999"/>
                  </a:lnTo>
                  <a:lnTo>
                    <a:pt x="97132" y="109190"/>
                  </a:lnTo>
                  <a:lnTo>
                    <a:pt x="155517" y="123347"/>
                  </a:lnTo>
                  <a:cubicBezTo>
                    <a:pt x="160561" y="124570"/>
                    <a:pt x="165808" y="122326"/>
                    <a:pt x="168409" y="117832"/>
                  </a:cubicBezTo>
                  <a:lnTo>
                    <a:pt x="182752" y="93054"/>
                  </a:lnTo>
                  <a:cubicBezTo>
                    <a:pt x="184395" y="90217"/>
                    <a:pt x="184774" y="86821"/>
                    <a:pt x="183798" y="83691"/>
                  </a:cubicBezTo>
                  <a:lnTo>
                    <a:pt x="178445" y="66529"/>
                  </a:lnTo>
                  <a:cubicBezTo>
                    <a:pt x="176919" y="61635"/>
                    <a:pt x="172390" y="58302"/>
                    <a:pt x="167266" y="58302"/>
                  </a:cubicBezTo>
                  <a:lnTo>
                    <a:pt x="143447" y="58302"/>
                  </a:lnTo>
                  <a:lnTo>
                    <a:pt x="142637" y="57559"/>
                  </a:lnTo>
                  <a:lnTo>
                    <a:pt x="83843" y="4624"/>
                  </a:lnTo>
                  <a:cubicBezTo>
                    <a:pt x="81829" y="2810"/>
                    <a:pt x="79249" y="1752"/>
                    <a:pt x="76542" y="1628"/>
                  </a:cubicBezTo>
                  <a:lnTo>
                    <a:pt x="41084" y="12"/>
                  </a:lnTo>
                  <a:cubicBezTo>
                    <a:pt x="38310" y="-114"/>
                    <a:pt x="35582" y="750"/>
                    <a:pt x="33385" y="2450"/>
                  </a:cubicBezTo>
                  <a:lnTo>
                    <a:pt x="0" y="2829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7" name="Полилиния: фигура 177">
              <a:extLst>
                <a:ext uri="{FF2B5EF4-FFF2-40B4-BE49-F238E27FC236}">
                  <a16:creationId xmlns:a16="http://schemas.microsoft.com/office/drawing/2014/main" id="{C3CF3C1F-22AD-7D76-4369-D919BC6B969B}"/>
                </a:ext>
              </a:extLst>
            </p:cNvPr>
            <p:cNvSpPr/>
            <p:nvPr/>
          </p:nvSpPr>
          <p:spPr>
            <a:xfrm rot="193056">
              <a:off x="8302600" y="3846128"/>
              <a:ext cx="65365" cy="58820"/>
            </a:xfrm>
            <a:custGeom>
              <a:avLst/>
              <a:gdLst>
                <a:gd name="connsiteX0" fmla="*/ 0 w 175016"/>
                <a:gd name="connsiteY0" fmla="*/ 21541 h 157492"/>
                <a:gd name="connsiteX1" fmla="*/ 35247 w 175016"/>
                <a:gd name="connsiteY1" fmla="*/ 80665 h 157492"/>
                <a:gd name="connsiteX2" fmla="*/ 36900 w 175016"/>
                <a:gd name="connsiteY2" fmla="*/ 86668 h 157492"/>
                <a:gd name="connsiteX3" fmla="*/ 36900 w 175016"/>
                <a:gd name="connsiteY3" fmla="*/ 116537 h 157492"/>
                <a:gd name="connsiteX4" fmla="*/ 39931 w 175016"/>
                <a:gd name="connsiteY4" fmla="*/ 124403 h 157492"/>
                <a:gd name="connsiteX5" fmla="*/ 66399 w 175016"/>
                <a:gd name="connsiteY5" fmla="*/ 153641 h 157492"/>
                <a:gd name="connsiteX6" fmla="*/ 82246 w 175016"/>
                <a:gd name="connsiteY6" fmla="*/ 155041 h 157492"/>
                <a:gd name="connsiteX7" fmla="*/ 111633 w 175016"/>
                <a:gd name="connsiteY7" fmla="*/ 132289 h 157492"/>
                <a:gd name="connsiteX8" fmla="*/ 112443 w 175016"/>
                <a:gd name="connsiteY8" fmla="*/ 131670 h 157492"/>
                <a:gd name="connsiteX9" fmla="*/ 113455 w 175016"/>
                <a:gd name="connsiteY9" fmla="*/ 131704 h 157492"/>
                <a:gd name="connsiteX10" fmla="*/ 143575 w 175016"/>
                <a:gd name="connsiteY10" fmla="*/ 133071 h 157492"/>
                <a:gd name="connsiteX11" fmla="*/ 155804 w 175016"/>
                <a:gd name="connsiteY11" fmla="*/ 121897 h 157492"/>
                <a:gd name="connsiteX12" fmla="*/ 155805 w 175016"/>
                <a:gd name="connsiteY12" fmla="*/ 120856 h 157492"/>
                <a:gd name="connsiteX13" fmla="*/ 154405 w 175016"/>
                <a:gd name="connsiteY13" fmla="*/ 88650 h 157492"/>
                <a:gd name="connsiteX14" fmla="*/ 154337 w 175016"/>
                <a:gd name="connsiteY14" fmla="*/ 87063 h 157492"/>
                <a:gd name="connsiteX15" fmla="*/ 155642 w 175016"/>
                <a:gd name="connsiteY15" fmla="*/ 86196 h 157492"/>
                <a:gd name="connsiteX16" fmla="*/ 169800 w 175016"/>
                <a:gd name="connsiteY16" fmla="*/ 76755 h 157492"/>
                <a:gd name="connsiteX17" fmla="*/ 173650 w 175016"/>
                <a:gd name="connsiteY17" fmla="*/ 61514 h 157492"/>
                <a:gd name="connsiteX18" fmla="*/ 145787 w 175016"/>
                <a:gd name="connsiteY18" fmla="*/ 8958 h 157492"/>
                <a:gd name="connsiteX19" fmla="*/ 134650 w 175016"/>
                <a:gd name="connsiteY19" fmla="*/ 31256 h 157492"/>
                <a:gd name="connsiteX20" fmla="*/ 133772 w 175016"/>
                <a:gd name="connsiteY20" fmla="*/ 33001 h 157492"/>
                <a:gd name="connsiteX21" fmla="*/ 131838 w 175016"/>
                <a:gd name="connsiteY21" fmla="*/ 32810 h 157492"/>
                <a:gd name="connsiteX22" fmla="*/ 92171 w 175016"/>
                <a:gd name="connsiteY22" fmla="*/ 28634 h 157492"/>
                <a:gd name="connsiteX23" fmla="*/ 90933 w 175016"/>
                <a:gd name="connsiteY23" fmla="*/ 28476 h 157492"/>
                <a:gd name="connsiteX24" fmla="*/ 90190 w 175016"/>
                <a:gd name="connsiteY24" fmla="*/ 27508 h 157492"/>
                <a:gd name="connsiteX25" fmla="*/ 73555 w 175016"/>
                <a:gd name="connsiteY25" fmla="*/ 4793 h 157492"/>
                <a:gd name="connsiteX26" fmla="*/ 60275 w 175016"/>
                <a:gd name="connsiteY26" fmla="*/ 647 h 157492"/>
                <a:gd name="connsiteX27" fmla="*/ 1 w 175016"/>
                <a:gd name="connsiteY27" fmla="*/ 21542 h 15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016" h="157492">
                  <a:moveTo>
                    <a:pt x="0" y="21541"/>
                  </a:moveTo>
                  <a:lnTo>
                    <a:pt x="35247" y="80665"/>
                  </a:lnTo>
                  <a:cubicBezTo>
                    <a:pt x="36329" y="82480"/>
                    <a:pt x="36900" y="84554"/>
                    <a:pt x="36900" y="86668"/>
                  </a:cubicBezTo>
                  <a:lnTo>
                    <a:pt x="36900" y="116537"/>
                  </a:lnTo>
                  <a:cubicBezTo>
                    <a:pt x="36900" y="119445"/>
                    <a:pt x="37981" y="122248"/>
                    <a:pt x="39931" y="124403"/>
                  </a:cubicBezTo>
                  <a:lnTo>
                    <a:pt x="66399" y="153641"/>
                  </a:lnTo>
                  <a:cubicBezTo>
                    <a:pt x="70505" y="158176"/>
                    <a:pt x="77409" y="158787"/>
                    <a:pt x="82246" y="155041"/>
                  </a:cubicBezTo>
                  <a:lnTo>
                    <a:pt x="111633" y="132289"/>
                  </a:lnTo>
                  <a:lnTo>
                    <a:pt x="112443" y="131670"/>
                  </a:lnTo>
                  <a:lnTo>
                    <a:pt x="113455" y="131704"/>
                  </a:lnTo>
                  <a:lnTo>
                    <a:pt x="143575" y="133071"/>
                  </a:lnTo>
                  <a:cubicBezTo>
                    <a:pt x="150036" y="133364"/>
                    <a:pt x="155511" y="128361"/>
                    <a:pt x="155804" y="121897"/>
                  </a:cubicBezTo>
                  <a:cubicBezTo>
                    <a:pt x="155820" y="121550"/>
                    <a:pt x="155821" y="121203"/>
                    <a:pt x="155805" y="120856"/>
                  </a:cubicBezTo>
                  <a:lnTo>
                    <a:pt x="154405" y="88650"/>
                  </a:lnTo>
                  <a:lnTo>
                    <a:pt x="154337" y="87063"/>
                  </a:lnTo>
                  <a:lnTo>
                    <a:pt x="155642" y="86196"/>
                  </a:lnTo>
                  <a:lnTo>
                    <a:pt x="169800" y="76755"/>
                  </a:lnTo>
                  <a:cubicBezTo>
                    <a:pt x="174804" y="73417"/>
                    <a:pt x="176468" y="66830"/>
                    <a:pt x="173650" y="61514"/>
                  </a:cubicBezTo>
                  <a:lnTo>
                    <a:pt x="145787" y="8958"/>
                  </a:lnTo>
                  <a:lnTo>
                    <a:pt x="134650" y="31256"/>
                  </a:lnTo>
                  <a:lnTo>
                    <a:pt x="133772" y="33001"/>
                  </a:lnTo>
                  <a:lnTo>
                    <a:pt x="131838" y="32810"/>
                  </a:lnTo>
                  <a:lnTo>
                    <a:pt x="92171" y="28634"/>
                  </a:lnTo>
                  <a:lnTo>
                    <a:pt x="90933" y="28476"/>
                  </a:lnTo>
                  <a:lnTo>
                    <a:pt x="90190" y="27508"/>
                  </a:lnTo>
                  <a:lnTo>
                    <a:pt x="73555" y="4793"/>
                  </a:lnTo>
                  <a:cubicBezTo>
                    <a:pt x="70517" y="644"/>
                    <a:pt x="65131" y="-1037"/>
                    <a:pt x="60275" y="647"/>
                  </a:cubicBezTo>
                  <a:lnTo>
                    <a:pt x="1" y="2154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8" name="Полилиния: фигура 178">
              <a:extLst>
                <a:ext uri="{FF2B5EF4-FFF2-40B4-BE49-F238E27FC236}">
                  <a16:creationId xmlns:a16="http://schemas.microsoft.com/office/drawing/2014/main" id="{74CF09BB-D5EC-6ECE-2EEC-044E8E9680C1}"/>
                </a:ext>
              </a:extLst>
            </p:cNvPr>
            <p:cNvSpPr/>
            <p:nvPr/>
          </p:nvSpPr>
          <p:spPr>
            <a:xfrm rot="193056">
              <a:off x="8277657" y="3693994"/>
              <a:ext cx="130178" cy="162203"/>
            </a:xfrm>
            <a:custGeom>
              <a:avLst/>
              <a:gdLst>
                <a:gd name="connsiteX0" fmla="*/ 12040 w 348555"/>
                <a:gd name="connsiteY0" fmla="*/ 34107 h 434302"/>
                <a:gd name="connsiteX1" fmla="*/ 14788 w 348555"/>
                <a:gd name="connsiteY1" fmla="*/ 82105 h 434302"/>
                <a:gd name="connsiteX2" fmla="*/ 12035 w 348555"/>
                <a:gd name="connsiteY2" fmla="*/ 90344 h 434302"/>
                <a:gd name="connsiteX3" fmla="*/ 2772 w 348555"/>
                <a:gd name="connsiteY3" fmla="*/ 101296 h 434302"/>
                <a:gd name="connsiteX4" fmla="*/ 602 w 348555"/>
                <a:gd name="connsiteY4" fmla="*/ 112574 h 434302"/>
                <a:gd name="connsiteX5" fmla="*/ 4888 w 348555"/>
                <a:gd name="connsiteY5" fmla="*/ 125426 h 434302"/>
                <a:gd name="connsiteX6" fmla="*/ 8966 w 348555"/>
                <a:gd name="connsiteY6" fmla="*/ 131089 h 434302"/>
                <a:gd name="connsiteX7" fmla="*/ 25180 w 348555"/>
                <a:gd name="connsiteY7" fmla="*/ 143266 h 434302"/>
                <a:gd name="connsiteX8" fmla="*/ 29851 w 348555"/>
                <a:gd name="connsiteY8" fmla="*/ 153103 h 434302"/>
                <a:gd name="connsiteX9" fmla="*/ 28660 w 348555"/>
                <a:gd name="connsiteY9" fmla="*/ 183028 h 434302"/>
                <a:gd name="connsiteX10" fmla="*/ 28937 w 348555"/>
                <a:gd name="connsiteY10" fmla="*/ 186066 h 434302"/>
                <a:gd name="connsiteX11" fmla="*/ 41741 w 348555"/>
                <a:gd name="connsiteY11" fmla="*/ 243009 h 434302"/>
                <a:gd name="connsiteX12" fmla="*/ 41989 w 348555"/>
                <a:gd name="connsiteY12" fmla="*/ 246528 h 434302"/>
                <a:gd name="connsiteX13" fmla="*/ 37622 w 348555"/>
                <a:gd name="connsiteY13" fmla="*/ 300389 h 434302"/>
                <a:gd name="connsiteX14" fmla="*/ 27612 w 348555"/>
                <a:gd name="connsiteY14" fmla="*/ 387634 h 434302"/>
                <a:gd name="connsiteX15" fmla="*/ 29774 w 348555"/>
                <a:gd name="connsiteY15" fmla="*/ 395860 h 434302"/>
                <a:gd name="connsiteX16" fmla="*/ 33588 w 348555"/>
                <a:gd name="connsiteY16" fmla="*/ 401110 h 434302"/>
                <a:gd name="connsiteX17" fmla="*/ 47761 w 348555"/>
                <a:gd name="connsiteY17" fmla="*/ 404952 h 434302"/>
                <a:gd name="connsiteX18" fmla="*/ 53718 w 348555"/>
                <a:gd name="connsiteY18" fmla="*/ 402341 h 434302"/>
                <a:gd name="connsiteX19" fmla="*/ 68475 w 348555"/>
                <a:gd name="connsiteY19" fmla="*/ 407069 h 434302"/>
                <a:gd name="connsiteX20" fmla="*/ 74102 w 348555"/>
                <a:gd name="connsiteY20" fmla="*/ 416506 h 434302"/>
                <a:gd name="connsiteX21" fmla="*/ 87995 w 348555"/>
                <a:gd name="connsiteY21" fmla="*/ 421574 h 434302"/>
                <a:gd name="connsiteX22" fmla="*/ 150480 w 348555"/>
                <a:gd name="connsiteY22" fmla="*/ 399901 h 434302"/>
                <a:gd name="connsiteX23" fmla="*/ 152426 w 348555"/>
                <a:gd name="connsiteY23" fmla="*/ 399227 h 434302"/>
                <a:gd name="connsiteX24" fmla="*/ 153641 w 348555"/>
                <a:gd name="connsiteY24" fmla="*/ 400870 h 434302"/>
                <a:gd name="connsiteX25" fmla="*/ 172818 w 348555"/>
                <a:gd name="connsiteY25" fmla="*/ 427054 h 434302"/>
                <a:gd name="connsiteX26" fmla="*/ 181038 w 348555"/>
                <a:gd name="connsiteY26" fmla="*/ 431781 h 434302"/>
                <a:gd name="connsiteX27" fmla="*/ 204339 w 348555"/>
                <a:gd name="connsiteY27" fmla="*/ 434237 h 434302"/>
                <a:gd name="connsiteX28" fmla="*/ 216040 w 348555"/>
                <a:gd name="connsiteY28" fmla="*/ 427825 h 434302"/>
                <a:gd name="connsiteX29" fmla="*/ 238701 w 348555"/>
                <a:gd name="connsiteY29" fmla="*/ 382489 h 434302"/>
                <a:gd name="connsiteX30" fmla="*/ 239185 w 348555"/>
                <a:gd name="connsiteY30" fmla="*/ 381521 h 434302"/>
                <a:gd name="connsiteX31" fmla="*/ 240163 w 348555"/>
                <a:gd name="connsiteY31" fmla="*/ 381127 h 434302"/>
                <a:gd name="connsiteX32" fmla="*/ 254882 w 348555"/>
                <a:gd name="connsiteY32" fmla="*/ 375230 h 434302"/>
                <a:gd name="connsiteX33" fmla="*/ 261401 w 348555"/>
                <a:gd name="connsiteY33" fmla="*/ 359997 h 434302"/>
                <a:gd name="connsiteX34" fmla="*/ 260267 w 348555"/>
                <a:gd name="connsiteY34" fmla="*/ 357845 h 434302"/>
                <a:gd name="connsiteX35" fmla="*/ 257657 w 348555"/>
                <a:gd name="connsiteY35" fmla="*/ 353933 h 434302"/>
                <a:gd name="connsiteX36" fmla="*/ 256734 w 348555"/>
                <a:gd name="connsiteY36" fmla="*/ 352548 h 434302"/>
                <a:gd name="connsiteX37" fmla="*/ 257533 w 348555"/>
                <a:gd name="connsiteY37" fmla="*/ 351052 h 434302"/>
                <a:gd name="connsiteX38" fmla="*/ 268862 w 348555"/>
                <a:gd name="connsiteY38" fmla="*/ 329806 h 434302"/>
                <a:gd name="connsiteX39" fmla="*/ 266308 w 348555"/>
                <a:gd name="connsiteY39" fmla="*/ 315531 h 434302"/>
                <a:gd name="connsiteX40" fmla="*/ 256047 w 348555"/>
                <a:gd name="connsiteY40" fmla="*/ 306410 h 434302"/>
                <a:gd name="connsiteX41" fmla="*/ 253820 w 348555"/>
                <a:gd name="connsiteY41" fmla="*/ 304440 h 434302"/>
                <a:gd name="connsiteX42" fmla="*/ 255935 w 348555"/>
                <a:gd name="connsiteY42" fmla="*/ 302336 h 434302"/>
                <a:gd name="connsiteX43" fmla="*/ 273235 w 348555"/>
                <a:gd name="connsiteY43" fmla="*/ 285017 h 434302"/>
                <a:gd name="connsiteX44" fmla="*/ 276592 w 348555"/>
                <a:gd name="connsiteY44" fmla="*/ 278022 h 434302"/>
                <a:gd name="connsiteX45" fmla="*/ 278109 w 348555"/>
                <a:gd name="connsiteY45" fmla="*/ 264302 h 434302"/>
                <a:gd name="connsiteX46" fmla="*/ 278277 w 348555"/>
                <a:gd name="connsiteY46" fmla="*/ 262715 h 434302"/>
                <a:gd name="connsiteX47" fmla="*/ 279740 w 348555"/>
                <a:gd name="connsiteY47" fmla="*/ 262062 h 434302"/>
                <a:gd name="connsiteX48" fmla="*/ 302712 w 348555"/>
                <a:gd name="connsiteY48" fmla="*/ 251605 h 434302"/>
                <a:gd name="connsiteX49" fmla="*/ 305029 w 348555"/>
                <a:gd name="connsiteY49" fmla="*/ 250547 h 434302"/>
                <a:gd name="connsiteX50" fmla="*/ 306290 w 348555"/>
                <a:gd name="connsiteY50" fmla="*/ 252776 h 434302"/>
                <a:gd name="connsiteX51" fmla="*/ 314496 w 348555"/>
                <a:gd name="connsiteY51" fmla="*/ 267138 h 434302"/>
                <a:gd name="connsiteX52" fmla="*/ 330475 w 348555"/>
                <a:gd name="connsiteY52" fmla="*/ 271495 h 434302"/>
                <a:gd name="connsiteX53" fmla="*/ 332077 w 348555"/>
                <a:gd name="connsiteY53" fmla="*/ 270392 h 434302"/>
                <a:gd name="connsiteX54" fmla="*/ 336849 w 348555"/>
                <a:gd name="connsiteY54" fmla="*/ 266487 h 434302"/>
                <a:gd name="connsiteX55" fmla="*/ 341125 w 348555"/>
                <a:gd name="connsiteY55" fmla="*/ 258100 h 434302"/>
                <a:gd name="connsiteX56" fmla="*/ 342828 w 348555"/>
                <a:gd name="connsiteY56" fmla="*/ 228913 h 434302"/>
                <a:gd name="connsiteX57" fmla="*/ 342874 w 348555"/>
                <a:gd name="connsiteY57" fmla="*/ 228373 h 434302"/>
                <a:gd name="connsiteX58" fmla="*/ 343144 w 348555"/>
                <a:gd name="connsiteY58" fmla="*/ 227822 h 434302"/>
                <a:gd name="connsiteX59" fmla="*/ 347318 w 348555"/>
                <a:gd name="connsiteY59" fmla="*/ 219476 h 434302"/>
                <a:gd name="connsiteX60" fmla="*/ 345948 w 348555"/>
                <a:gd name="connsiteY60" fmla="*/ 206862 h 434302"/>
                <a:gd name="connsiteX61" fmla="*/ 316313 w 348555"/>
                <a:gd name="connsiteY61" fmla="*/ 170225 h 434302"/>
                <a:gd name="connsiteX62" fmla="*/ 315154 w 348555"/>
                <a:gd name="connsiteY62" fmla="*/ 168806 h 434302"/>
                <a:gd name="connsiteX63" fmla="*/ 315987 w 348555"/>
                <a:gd name="connsiteY63" fmla="*/ 167186 h 434302"/>
                <a:gd name="connsiteX64" fmla="*/ 338767 w 348555"/>
                <a:gd name="connsiteY64" fmla="*/ 123371 h 434302"/>
                <a:gd name="connsiteX65" fmla="*/ 337477 w 348555"/>
                <a:gd name="connsiteY65" fmla="*/ 110587 h 434302"/>
                <a:gd name="connsiteX66" fmla="*/ 312302 w 348555"/>
                <a:gd name="connsiteY66" fmla="*/ 79498 h 434302"/>
                <a:gd name="connsiteX67" fmla="*/ 303203 w 348555"/>
                <a:gd name="connsiteY67" fmla="*/ 75157 h 434302"/>
                <a:gd name="connsiteX68" fmla="*/ 277063 w 348555"/>
                <a:gd name="connsiteY68" fmla="*/ 75157 h 434302"/>
                <a:gd name="connsiteX69" fmla="*/ 276299 w 348555"/>
                <a:gd name="connsiteY69" fmla="*/ 73605 h 434302"/>
                <a:gd name="connsiteX70" fmla="*/ 259025 w 348555"/>
                <a:gd name="connsiteY70" fmla="*/ 39464 h 434302"/>
                <a:gd name="connsiteX71" fmla="*/ 256457 w 348555"/>
                <a:gd name="connsiteY71" fmla="*/ 36089 h 434302"/>
                <a:gd name="connsiteX72" fmla="*/ 220155 w 348555"/>
                <a:gd name="connsiteY72" fmla="*/ 3049 h 434302"/>
                <a:gd name="connsiteX73" fmla="*/ 203612 w 348555"/>
                <a:gd name="connsiteY73" fmla="*/ 3833 h 434302"/>
                <a:gd name="connsiteX74" fmla="*/ 200627 w 348555"/>
                <a:gd name="connsiteY74" fmla="*/ 10502 h 434302"/>
                <a:gd name="connsiteX75" fmla="*/ 197257 w 348555"/>
                <a:gd name="connsiteY75" fmla="*/ 42841 h 434302"/>
                <a:gd name="connsiteX76" fmla="*/ 184395 w 348555"/>
                <a:gd name="connsiteY76" fmla="*/ 53279 h 434302"/>
                <a:gd name="connsiteX77" fmla="*/ 180369 w 348555"/>
                <a:gd name="connsiteY77" fmla="*/ 52104 h 434302"/>
                <a:gd name="connsiteX78" fmla="*/ 168209 w 348555"/>
                <a:gd name="connsiteY78" fmla="*/ 46016 h 434302"/>
                <a:gd name="connsiteX79" fmla="*/ 162354 w 348555"/>
                <a:gd name="connsiteY79" fmla="*/ 44793 h 434302"/>
                <a:gd name="connsiteX80" fmla="*/ 113629 w 348555"/>
                <a:gd name="connsiteY80" fmla="*/ 47355 h 434302"/>
                <a:gd name="connsiteX81" fmla="*/ 104997 w 348555"/>
                <a:gd name="connsiteY81" fmla="*/ 51865 h 434302"/>
                <a:gd name="connsiteX82" fmla="*/ 97760 w 348555"/>
                <a:gd name="connsiteY82" fmla="*/ 61180 h 434302"/>
                <a:gd name="connsiteX83" fmla="*/ 81327 w 348555"/>
                <a:gd name="connsiteY83" fmla="*/ 63240 h 434302"/>
                <a:gd name="connsiteX84" fmla="*/ 78454 w 348555"/>
                <a:gd name="connsiteY84" fmla="*/ 59987 h 434302"/>
                <a:gd name="connsiteX85" fmla="*/ 52459 w 348555"/>
                <a:gd name="connsiteY85" fmla="*/ 16343 h 434302"/>
                <a:gd name="connsiteX86" fmla="*/ 36404 w 348555"/>
                <a:gd name="connsiteY86" fmla="*/ 12276 h 434302"/>
                <a:gd name="connsiteX87" fmla="*/ 34524 w 348555"/>
                <a:gd name="connsiteY87" fmla="*/ 13669 h 434302"/>
                <a:gd name="connsiteX88" fmla="*/ 12040 w 348555"/>
                <a:gd name="connsiteY88" fmla="*/ 34108 h 434302"/>
                <a:gd name="connsiteX89" fmla="*/ 68514 w 348555"/>
                <a:gd name="connsiteY89" fmla="*/ 365233 h 434302"/>
                <a:gd name="connsiteX90" fmla="*/ 66433 w 348555"/>
                <a:gd name="connsiteY90" fmla="*/ 329721 h 434302"/>
                <a:gd name="connsiteX91" fmla="*/ 66433 w 348555"/>
                <a:gd name="connsiteY91" fmla="*/ 329721 h 434302"/>
                <a:gd name="connsiteX92" fmla="*/ 66264 w 348555"/>
                <a:gd name="connsiteY92" fmla="*/ 327031 h 434302"/>
                <a:gd name="connsiteX93" fmla="*/ 66129 w 348555"/>
                <a:gd name="connsiteY93" fmla="*/ 324353 h 434302"/>
                <a:gd name="connsiteX94" fmla="*/ 68796 w 348555"/>
                <a:gd name="connsiteY94" fmla="*/ 324093 h 434302"/>
                <a:gd name="connsiteX95" fmla="*/ 71485 w 348555"/>
                <a:gd name="connsiteY95" fmla="*/ 323834 h 434302"/>
                <a:gd name="connsiteX96" fmla="*/ 97664 w 348555"/>
                <a:gd name="connsiteY96" fmla="*/ 321202 h 434302"/>
                <a:gd name="connsiteX97" fmla="*/ 108205 w 348555"/>
                <a:gd name="connsiteY97" fmla="*/ 309543 h 434302"/>
                <a:gd name="connsiteX98" fmla="*/ 108205 w 348555"/>
                <a:gd name="connsiteY98" fmla="*/ 298036 h 434302"/>
                <a:gd name="connsiteX99" fmla="*/ 108182 w 348555"/>
                <a:gd name="connsiteY99" fmla="*/ 298036 h 434302"/>
                <a:gd name="connsiteX100" fmla="*/ 108182 w 348555"/>
                <a:gd name="connsiteY100" fmla="*/ 295210 h 434302"/>
                <a:gd name="connsiteX101" fmla="*/ 109329 w 348555"/>
                <a:gd name="connsiteY101" fmla="*/ 294378 h 434302"/>
                <a:gd name="connsiteX102" fmla="*/ 110466 w 348555"/>
                <a:gd name="connsiteY102" fmla="*/ 293533 h 434302"/>
                <a:gd name="connsiteX103" fmla="*/ 110466 w 348555"/>
                <a:gd name="connsiteY103" fmla="*/ 293533 h 434302"/>
                <a:gd name="connsiteX104" fmla="*/ 138056 w 348555"/>
                <a:gd name="connsiteY104" fmla="*/ 273138 h 434302"/>
                <a:gd name="connsiteX105" fmla="*/ 140516 w 348555"/>
                <a:gd name="connsiteY105" fmla="*/ 256751 h 434302"/>
                <a:gd name="connsiteX106" fmla="*/ 137305 w 348555"/>
                <a:gd name="connsiteY106" fmla="*/ 253778 h 434302"/>
                <a:gd name="connsiteX107" fmla="*/ 125461 w 348555"/>
                <a:gd name="connsiteY107" fmla="*/ 246371 h 434302"/>
                <a:gd name="connsiteX108" fmla="*/ 125439 w 348555"/>
                <a:gd name="connsiteY108" fmla="*/ 246371 h 434302"/>
                <a:gd name="connsiteX109" fmla="*/ 125090 w 348555"/>
                <a:gd name="connsiteY109" fmla="*/ 246135 h 434302"/>
                <a:gd name="connsiteX110" fmla="*/ 124741 w 348555"/>
                <a:gd name="connsiteY110" fmla="*/ 245910 h 434302"/>
                <a:gd name="connsiteX111" fmla="*/ 124449 w 348555"/>
                <a:gd name="connsiteY111" fmla="*/ 245595 h 434302"/>
                <a:gd name="connsiteX112" fmla="*/ 124156 w 348555"/>
                <a:gd name="connsiteY112" fmla="*/ 245234 h 434302"/>
                <a:gd name="connsiteX113" fmla="*/ 124156 w 348555"/>
                <a:gd name="connsiteY113" fmla="*/ 245201 h 434302"/>
                <a:gd name="connsiteX114" fmla="*/ 90722 w 348555"/>
                <a:gd name="connsiteY114" fmla="*/ 205512 h 434302"/>
                <a:gd name="connsiteX115" fmla="*/ 90722 w 348555"/>
                <a:gd name="connsiteY115" fmla="*/ 205512 h 434302"/>
                <a:gd name="connsiteX116" fmla="*/ 89923 w 348555"/>
                <a:gd name="connsiteY116" fmla="*/ 204578 h 434302"/>
                <a:gd name="connsiteX117" fmla="*/ 89124 w 348555"/>
                <a:gd name="connsiteY117" fmla="*/ 203632 h 434302"/>
                <a:gd name="connsiteX118" fmla="*/ 89294 w 348555"/>
                <a:gd name="connsiteY118" fmla="*/ 202406 h 434302"/>
                <a:gd name="connsiteX119" fmla="*/ 89450 w 348555"/>
                <a:gd name="connsiteY119" fmla="*/ 201178 h 434302"/>
                <a:gd name="connsiteX120" fmla="*/ 93624 w 348555"/>
                <a:gd name="connsiteY120" fmla="*/ 169842 h 434302"/>
                <a:gd name="connsiteX121" fmla="*/ 93624 w 348555"/>
                <a:gd name="connsiteY121" fmla="*/ 169842 h 434302"/>
                <a:gd name="connsiteX122" fmla="*/ 94097 w 348555"/>
                <a:gd name="connsiteY122" fmla="*/ 166376 h 434302"/>
                <a:gd name="connsiteX123" fmla="*/ 94547 w 348555"/>
                <a:gd name="connsiteY123" fmla="*/ 162976 h 434302"/>
                <a:gd name="connsiteX124" fmla="*/ 97798 w 348555"/>
                <a:gd name="connsiteY124" fmla="*/ 164113 h 434302"/>
                <a:gd name="connsiteX125" fmla="*/ 101050 w 348555"/>
                <a:gd name="connsiteY125" fmla="*/ 165272 h 434302"/>
                <a:gd name="connsiteX126" fmla="*/ 130298 w 348555"/>
                <a:gd name="connsiteY126" fmla="*/ 175729 h 434302"/>
                <a:gd name="connsiteX127" fmla="*/ 130298 w 348555"/>
                <a:gd name="connsiteY127" fmla="*/ 175729 h 434302"/>
                <a:gd name="connsiteX128" fmla="*/ 131188 w 348555"/>
                <a:gd name="connsiteY128" fmla="*/ 176055 h 434302"/>
                <a:gd name="connsiteX129" fmla="*/ 132099 w 348555"/>
                <a:gd name="connsiteY129" fmla="*/ 176382 h 434302"/>
                <a:gd name="connsiteX130" fmla="*/ 132628 w 348555"/>
                <a:gd name="connsiteY130" fmla="*/ 177226 h 434302"/>
                <a:gd name="connsiteX131" fmla="*/ 133145 w 348555"/>
                <a:gd name="connsiteY131" fmla="*/ 178025 h 434302"/>
                <a:gd name="connsiteX132" fmla="*/ 133145 w 348555"/>
                <a:gd name="connsiteY132" fmla="*/ 178025 h 434302"/>
                <a:gd name="connsiteX133" fmla="*/ 153109 w 348555"/>
                <a:gd name="connsiteY133" fmla="*/ 209663 h 434302"/>
                <a:gd name="connsiteX134" fmla="*/ 163011 w 348555"/>
                <a:gd name="connsiteY134" fmla="*/ 215125 h 434302"/>
                <a:gd name="connsiteX135" fmla="*/ 194265 w 348555"/>
                <a:gd name="connsiteY135" fmla="*/ 215125 h 434302"/>
                <a:gd name="connsiteX136" fmla="*/ 194422 w 348555"/>
                <a:gd name="connsiteY136" fmla="*/ 217782 h 434302"/>
                <a:gd name="connsiteX137" fmla="*/ 194568 w 348555"/>
                <a:gd name="connsiteY137" fmla="*/ 220404 h 434302"/>
                <a:gd name="connsiteX138" fmla="*/ 196227 w 348555"/>
                <a:gd name="connsiteY138" fmla="*/ 248455 h 434302"/>
                <a:gd name="connsiteX139" fmla="*/ 200421 w 348555"/>
                <a:gd name="connsiteY139" fmla="*/ 256766 h 434302"/>
                <a:gd name="connsiteX140" fmla="*/ 219711 w 348555"/>
                <a:gd name="connsiteY140" fmla="*/ 272845 h 434302"/>
                <a:gd name="connsiteX141" fmla="*/ 220769 w 348555"/>
                <a:gd name="connsiteY141" fmla="*/ 273756 h 434302"/>
                <a:gd name="connsiteX142" fmla="*/ 221861 w 348555"/>
                <a:gd name="connsiteY142" fmla="*/ 274623 h 434302"/>
                <a:gd name="connsiteX143" fmla="*/ 221793 w 348555"/>
                <a:gd name="connsiteY143" fmla="*/ 276019 h 434302"/>
                <a:gd name="connsiteX144" fmla="*/ 221736 w 348555"/>
                <a:gd name="connsiteY144" fmla="*/ 277381 h 434302"/>
                <a:gd name="connsiteX145" fmla="*/ 219644 w 348555"/>
                <a:gd name="connsiteY145" fmla="*/ 323373 h 434302"/>
                <a:gd name="connsiteX146" fmla="*/ 219599 w 348555"/>
                <a:gd name="connsiteY146" fmla="*/ 324251 h 434302"/>
                <a:gd name="connsiteX147" fmla="*/ 219554 w 348555"/>
                <a:gd name="connsiteY147" fmla="*/ 325128 h 434302"/>
                <a:gd name="connsiteX148" fmla="*/ 219037 w 348555"/>
                <a:gd name="connsiteY148" fmla="*/ 325804 h 434302"/>
                <a:gd name="connsiteX149" fmla="*/ 218497 w 348555"/>
                <a:gd name="connsiteY149" fmla="*/ 326513 h 434302"/>
                <a:gd name="connsiteX150" fmla="*/ 185073 w 348555"/>
                <a:gd name="connsiteY150" fmla="*/ 370411 h 434302"/>
                <a:gd name="connsiteX151" fmla="*/ 180923 w 348555"/>
                <a:gd name="connsiteY151" fmla="*/ 375847 h 434302"/>
                <a:gd name="connsiteX152" fmla="*/ 176783 w 348555"/>
                <a:gd name="connsiteY152" fmla="*/ 381317 h 434302"/>
                <a:gd name="connsiteX153" fmla="*/ 175916 w 348555"/>
                <a:gd name="connsiteY153" fmla="*/ 374496 h 434302"/>
                <a:gd name="connsiteX154" fmla="*/ 175062 w 348555"/>
                <a:gd name="connsiteY154" fmla="*/ 367698 h 434302"/>
                <a:gd name="connsiteX155" fmla="*/ 173480 w 348555"/>
                <a:gd name="connsiteY155" fmla="*/ 354985 h 434302"/>
                <a:gd name="connsiteX156" fmla="*/ 160412 w 348555"/>
                <a:gd name="connsiteY156" fmla="*/ 344805 h 434302"/>
                <a:gd name="connsiteX157" fmla="*/ 153180 w 348555"/>
                <a:gd name="connsiteY157" fmla="*/ 348565 h 434302"/>
                <a:gd name="connsiteX158" fmla="*/ 117946 w 348555"/>
                <a:gd name="connsiteY158" fmla="*/ 387475 h 434302"/>
                <a:gd name="connsiteX159" fmla="*/ 116528 w 348555"/>
                <a:gd name="connsiteY159" fmla="*/ 389028 h 434302"/>
                <a:gd name="connsiteX160" fmla="*/ 115133 w 348555"/>
                <a:gd name="connsiteY160" fmla="*/ 390547 h 434302"/>
                <a:gd name="connsiteX161" fmla="*/ 113289 w 348555"/>
                <a:gd name="connsiteY161" fmla="*/ 389670 h 434302"/>
                <a:gd name="connsiteX162" fmla="*/ 111399 w 348555"/>
                <a:gd name="connsiteY162" fmla="*/ 388804 h 434302"/>
                <a:gd name="connsiteX163" fmla="*/ 71721 w 348555"/>
                <a:gd name="connsiteY163" fmla="*/ 369994 h 434302"/>
                <a:gd name="connsiteX164" fmla="*/ 70225 w 348555"/>
                <a:gd name="connsiteY164" fmla="*/ 369274 h 434302"/>
                <a:gd name="connsiteX165" fmla="*/ 68728 w 348555"/>
                <a:gd name="connsiteY165" fmla="*/ 368565 h 434302"/>
                <a:gd name="connsiteX166" fmla="*/ 68615 w 348555"/>
                <a:gd name="connsiteY166" fmla="*/ 366921 h 434302"/>
                <a:gd name="connsiteX167" fmla="*/ 68514 w 348555"/>
                <a:gd name="connsiteY167" fmla="*/ 365233 h 43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48555" h="434302">
                  <a:moveTo>
                    <a:pt x="12040" y="34107"/>
                  </a:moveTo>
                  <a:lnTo>
                    <a:pt x="14788" y="82105"/>
                  </a:lnTo>
                  <a:cubicBezTo>
                    <a:pt x="14959" y="85103"/>
                    <a:pt x="13974" y="88052"/>
                    <a:pt x="12035" y="90344"/>
                  </a:cubicBezTo>
                  <a:lnTo>
                    <a:pt x="2772" y="101296"/>
                  </a:lnTo>
                  <a:cubicBezTo>
                    <a:pt x="131" y="104418"/>
                    <a:pt x="-692" y="108693"/>
                    <a:pt x="602" y="112574"/>
                  </a:cubicBezTo>
                  <a:lnTo>
                    <a:pt x="4888" y="125426"/>
                  </a:lnTo>
                  <a:cubicBezTo>
                    <a:pt x="5640" y="127684"/>
                    <a:pt x="7063" y="129659"/>
                    <a:pt x="8966" y="131089"/>
                  </a:cubicBezTo>
                  <a:lnTo>
                    <a:pt x="25180" y="143266"/>
                  </a:lnTo>
                  <a:cubicBezTo>
                    <a:pt x="28258" y="145578"/>
                    <a:pt x="30004" y="149256"/>
                    <a:pt x="29851" y="153103"/>
                  </a:cubicBezTo>
                  <a:lnTo>
                    <a:pt x="28660" y="183028"/>
                  </a:lnTo>
                  <a:cubicBezTo>
                    <a:pt x="28620" y="184048"/>
                    <a:pt x="28713" y="185069"/>
                    <a:pt x="28937" y="186066"/>
                  </a:cubicBezTo>
                  <a:lnTo>
                    <a:pt x="41741" y="243009"/>
                  </a:lnTo>
                  <a:cubicBezTo>
                    <a:pt x="42001" y="244163"/>
                    <a:pt x="42084" y="245350"/>
                    <a:pt x="41989" y="246528"/>
                  </a:cubicBezTo>
                  <a:lnTo>
                    <a:pt x="37622" y="300389"/>
                  </a:lnTo>
                  <a:lnTo>
                    <a:pt x="27612" y="387634"/>
                  </a:lnTo>
                  <a:cubicBezTo>
                    <a:pt x="27277" y="390550"/>
                    <a:pt x="28049" y="393486"/>
                    <a:pt x="29774" y="395860"/>
                  </a:cubicBezTo>
                  <a:lnTo>
                    <a:pt x="33588" y="401110"/>
                  </a:lnTo>
                  <a:cubicBezTo>
                    <a:pt x="36824" y="405563"/>
                    <a:pt x="42721" y="407162"/>
                    <a:pt x="47761" y="404952"/>
                  </a:cubicBezTo>
                  <a:lnTo>
                    <a:pt x="53718" y="402341"/>
                  </a:lnTo>
                  <a:cubicBezTo>
                    <a:pt x="59125" y="399969"/>
                    <a:pt x="65451" y="401997"/>
                    <a:pt x="68475" y="407069"/>
                  </a:cubicBezTo>
                  <a:lnTo>
                    <a:pt x="74102" y="416506"/>
                  </a:lnTo>
                  <a:cubicBezTo>
                    <a:pt x="76947" y="421277"/>
                    <a:pt x="82749" y="423394"/>
                    <a:pt x="87995" y="421574"/>
                  </a:cubicBezTo>
                  <a:lnTo>
                    <a:pt x="150480" y="399901"/>
                  </a:lnTo>
                  <a:lnTo>
                    <a:pt x="152426" y="399227"/>
                  </a:lnTo>
                  <a:lnTo>
                    <a:pt x="153641" y="400870"/>
                  </a:lnTo>
                  <a:lnTo>
                    <a:pt x="172818" y="427054"/>
                  </a:lnTo>
                  <a:cubicBezTo>
                    <a:pt x="174769" y="429719"/>
                    <a:pt x="177754" y="431435"/>
                    <a:pt x="181038" y="431781"/>
                  </a:cubicBezTo>
                  <a:lnTo>
                    <a:pt x="204339" y="434237"/>
                  </a:lnTo>
                  <a:cubicBezTo>
                    <a:pt x="209194" y="434749"/>
                    <a:pt x="213857" y="432194"/>
                    <a:pt x="216040" y="427825"/>
                  </a:cubicBezTo>
                  <a:lnTo>
                    <a:pt x="238701" y="382489"/>
                  </a:lnTo>
                  <a:lnTo>
                    <a:pt x="239185" y="381521"/>
                  </a:lnTo>
                  <a:lnTo>
                    <a:pt x="240163" y="381127"/>
                  </a:lnTo>
                  <a:lnTo>
                    <a:pt x="254882" y="375230"/>
                  </a:lnTo>
                  <a:cubicBezTo>
                    <a:pt x="260886" y="372825"/>
                    <a:pt x="263805" y="366004"/>
                    <a:pt x="261401" y="359997"/>
                  </a:cubicBezTo>
                  <a:cubicBezTo>
                    <a:pt x="261098" y="359242"/>
                    <a:pt x="260719" y="358521"/>
                    <a:pt x="260267" y="357845"/>
                  </a:cubicBezTo>
                  <a:lnTo>
                    <a:pt x="257657" y="353933"/>
                  </a:lnTo>
                  <a:lnTo>
                    <a:pt x="256734" y="352548"/>
                  </a:lnTo>
                  <a:lnTo>
                    <a:pt x="257533" y="351052"/>
                  </a:lnTo>
                  <a:lnTo>
                    <a:pt x="268862" y="329806"/>
                  </a:lnTo>
                  <a:cubicBezTo>
                    <a:pt x="271409" y="325029"/>
                    <a:pt x="270353" y="319128"/>
                    <a:pt x="266308" y="315531"/>
                  </a:cubicBezTo>
                  <a:lnTo>
                    <a:pt x="256047" y="306410"/>
                  </a:lnTo>
                  <a:lnTo>
                    <a:pt x="253820" y="304440"/>
                  </a:lnTo>
                  <a:lnTo>
                    <a:pt x="255935" y="302336"/>
                  </a:lnTo>
                  <a:lnTo>
                    <a:pt x="273235" y="285017"/>
                  </a:lnTo>
                  <a:cubicBezTo>
                    <a:pt x="275116" y="283134"/>
                    <a:pt x="276299" y="280667"/>
                    <a:pt x="276592" y="278022"/>
                  </a:cubicBezTo>
                  <a:lnTo>
                    <a:pt x="278109" y="264302"/>
                  </a:lnTo>
                  <a:lnTo>
                    <a:pt x="278277" y="262715"/>
                  </a:lnTo>
                  <a:lnTo>
                    <a:pt x="279740" y="262062"/>
                  </a:lnTo>
                  <a:lnTo>
                    <a:pt x="302712" y="251605"/>
                  </a:lnTo>
                  <a:lnTo>
                    <a:pt x="305029" y="250547"/>
                  </a:lnTo>
                  <a:lnTo>
                    <a:pt x="306290" y="252776"/>
                  </a:lnTo>
                  <a:lnTo>
                    <a:pt x="314496" y="267138"/>
                  </a:lnTo>
                  <a:cubicBezTo>
                    <a:pt x="317706" y="272756"/>
                    <a:pt x="324860" y="274707"/>
                    <a:pt x="330475" y="271495"/>
                  </a:cubicBezTo>
                  <a:cubicBezTo>
                    <a:pt x="331039" y="271173"/>
                    <a:pt x="331575" y="270804"/>
                    <a:pt x="332077" y="270392"/>
                  </a:cubicBezTo>
                  <a:lnTo>
                    <a:pt x="336849" y="266487"/>
                  </a:lnTo>
                  <a:cubicBezTo>
                    <a:pt x="339384" y="264412"/>
                    <a:pt x="340935" y="261371"/>
                    <a:pt x="341125" y="258100"/>
                  </a:cubicBezTo>
                  <a:lnTo>
                    <a:pt x="342828" y="228913"/>
                  </a:lnTo>
                  <a:lnTo>
                    <a:pt x="342874" y="228373"/>
                  </a:lnTo>
                  <a:lnTo>
                    <a:pt x="343144" y="227822"/>
                  </a:lnTo>
                  <a:lnTo>
                    <a:pt x="347318" y="219476"/>
                  </a:lnTo>
                  <a:cubicBezTo>
                    <a:pt x="349373" y="215367"/>
                    <a:pt x="348837" y="210434"/>
                    <a:pt x="345948" y="206862"/>
                  </a:cubicBezTo>
                  <a:lnTo>
                    <a:pt x="316313" y="170225"/>
                  </a:lnTo>
                  <a:lnTo>
                    <a:pt x="315154" y="168806"/>
                  </a:lnTo>
                  <a:lnTo>
                    <a:pt x="315987" y="167186"/>
                  </a:lnTo>
                  <a:lnTo>
                    <a:pt x="338767" y="123371"/>
                  </a:lnTo>
                  <a:cubicBezTo>
                    <a:pt x="340919" y="119233"/>
                    <a:pt x="340412" y="114212"/>
                    <a:pt x="337477" y="110587"/>
                  </a:cubicBezTo>
                  <a:lnTo>
                    <a:pt x="312302" y="79498"/>
                  </a:lnTo>
                  <a:cubicBezTo>
                    <a:pt x="310079" y="76752"/>
                    <a:pt x="306735" y="75157"/>
                    <a:pt x="303203" y="75157"/>
                  </a:cubicBezTo>
                  <a:lnTo>
                    <a:pt x="277063" y="75157"/>
                  </a:lnTo>
                  <a:lnTo>
                    <a:pt x="276299" y="73605"/>
                  </a:lnTo>
                  <a:lnTo>
                    <a:pt x="259025" y="39464"/>
                  </a:lnTo>
                  <a:cubicBezTo>
                    <a:pt x="258381" y="38193"/>
                    <a:pt x="257511" y="37049"/>
                    <a:pt x="256457" y="36089"/>
                  </a:cubicBezTo>
                  <a:lnTo>
                    <a:pt x="220155" y="3049"/>
                  </a:lnTo>
                  <a:cubicBezTo>
                    <a:pt x="215370" y="-1305"/>
                    <a:pt x="207964" y="-954"/>
                    <a:pt x="203612" y="3833"/>
                  </a:cubicBezTo>
                  <a:cubicBezTo>
                    <a:pt x="201932" y="5681"/>
                    <a:pt x="200886" y="8018"/>
                    <a:pt x="200627" y="10502"/>
                  </a:cubicBezTo>
                  <a:lnTo>
                    <a:pt x="197257" y="42841"/>
                  </a:lnTo>
                  <a:cubicBezTo>
                    <a:pt x="196586" y="49277"/>
                    <a:pt x="190828" y="53950"/>
                    <a:pt x="184395" y="53279"/>
                  </a:cubicBezTo>
                  <a:cubicBezTo>
                    <a:pt x="182993" y="53133"/>
                    <a:pt x="181629" y="52735"/>
                    <a:pt x="180369" y="52104"/>
                  </a:cubicBezTo>
                  <a:lnTo>
                    <a:pt x="168209" y="46016"/>
                  </a:lnTo>
                  <a:cubicBezTo>
                    <a:pt x="166396" y="45108"/>
                    <a:pt x="164378" y="44687"/>
                    <a:pt x="162354" y="44793"/>
                  </a:cubicBezTo>
                  <a:lnTo>
                    <a:pt x="113629" y="47355"/>
                  </a:lnTo>
                  <a:cubicBezTo>
                    <a:pt x="110234" y="47533"/>
                    <a:pt x="107084" y="49179"/>
                    <a:pt x="104997" y="51865"/>
                  </a:cubicBezTo>
                  <a:lnTo>
                    <a:pt x="97760" y="61180"/>
                  </a:lnTo>
                  <a:cubicBezTo>
                    <a:pt x="93790" y="66289"/>
                    <a:pt x="86433" y="67212"/>
                    <a:pt x="81327" y="63240"/>
                  </a:cubicBezTo>
                  <a:cubicBezTo>
                    <a:pt x="80175" y="62344"/>
                    <a:pt x="79200" y="61241"/>
                    <a:pt x="78454" y="59987"/>
                  </a:cubicBezTo>
                  <a:lnTo>
                    <a:pt x="52459" y="16343"/>
                  </a:lnTo>
                  <a:cubicBezTo>
                    <a:pt x="49148" y="10784"/>
                    <a:pt x="41960" y="8963"/>
                    <a:pt x="36404" y="12276"/>
                  </a:cubicBezTo>
                  <a:cubicBezTo>
                    <a:pt x="35732" y="12677"/>
                    <a:pt x="35103" y="13144"/>
                    <a:pt x="34524" y="13669"/>
                  </a:cubicBezTo>
                  <a:lnTo>
                    <a:pt x="12040" y="34108"/>
                  </a:lnTo>
                  <a:close/>
                  <a:moveTo>
                    <a:pt x="68514" y="365233"/>
                  </a:moveTo>
                  <a:lnTo>
                    <a:pt x="66433" y="329721"/>
                  </a:lnTo>
                  <a:lnTo>
                    <a:pt x="66433" y="329721"/>
                  </a:lnTo>
                  <a:lnTo>
                    <a:pt x="66264" y="327031"/>
                  </a:lnTo>
                  <a:lnTo>
                    <a:pt x="66129" y="324353"/>
                  </a:lnTo>
                  <a:lnTo>
                    <a:pt x="68796" y="324093"/>
                  </a:lnTo>
                  <a:lnTo>
                    <a:pt x="71485" y="323834"/>
                  </a:lnTo>
                  <a:lnTo>
                    <a:pt x="97664" y="321202"/>
                  </a:lnTo>
                  <a:cubicBezTo>
                    <a:pt x="103648" y="320600"/>
                    <a:pt x="108205" y="315561"/>
                    <a:pt x="108205" y="309543"/>
                  </a:cubicBezTo>
                  <a:lnTo>
                    <a:pt x="108205" y="298036"/>
                  </a:lnTo>
                  <a:lnTo>
                    <a:pt x="108182" y="298036"/>
                  </a:lnTo>
                  <a:lnTo>
                    <a:pt x="108182" y="295210"/>
                  </a:lnTo>
                  <a:lnTo>
                    <a:pt x="109329" y="294378"/>
                  </a:lnTo>
                  <a:lnTo>
                    <a:pt x="110466" y="293533"/>
                  </a:lnTo>
                  <a:lnTo>
                    <a:pt x="110466" y="293533"/>
                  </a:lnTo>
                  <a:lnTo>
                    <a:pt x="138056" y="273138"/>
                  </a:lnTo>
                  <a:cubicBezTo>
                    <a:pt x="143258" y="269293"/>
                    <a:pt x="144359" y="261956"/>
                    <a:pt x="140516" y="256751"/>
                  </a:cubicBezTo>
                  <a:cubicBezTo>
                    <a:pt x="139642" y="255567"/>
                    <a:pt x="138552" y="254559"/>
                    <a:pt x="137305" y="253778"/>
                  </a:cubicBezTo>
                  <a:lnTo>
                    <a:pt x="125461" y="246371"/>
                  </a:lnTo>
                  <a:lnTo>
                    <a:pt x="125439" y="246371"/>
                  </a:lnTo>
                  <a:lnTo>
                    <a:pt x="125090" y="246135"/>
                  </a:lnTo>
                  <a:lnTo>
                    <a:pt x="124741" y="245910"/>
                  </a:lnTo>
                  <a:lnTo>
                    <a:pt x="124449" y="245595"/>
                  </a:lnTo>
                  <a:lnTo>
                    <a:pt x="124156" y="245234"/>
                  </a:lnTo>
                  <a:lnTo>
                    <a:pt x="124156" y="245201"/>
                  </a:lnTo>
                  <a:lnTo>
                    <a:pt x="90722" y="205512"/>
                  </a:lnTo>
                  <a:lnTo>
                    <a:pt x="90722" y="205512"/>
                  </a:lnTo>
                  <a:lnTo>
                    <a:pt x="89923" y="204578"/>
                  </a:lnTo>
                  <a:lnTo>
                    <a:pt x="89124" y="203632"/>
                  </a:lnTo>
                  <a:lnTo>
                    <a:pt x="89294" y="202406"/>
                  </a:lnTo>
                  <a:lnTo>
                    <a:pt x="89450" y="201178"/>
                  </a:lnTo>
                  <a:lnTo>
                    <a:pt x="93624" y="169842"/>
                  </a:lnTo>
                  <a:lnTo>
                    <a:pt x="93624" y="169842"/>
                  </a:lnTo>
                  <a:lnTo>
                    <a:pt x="94097" y="166376"/>
                  </a:lnTo>
                  <a:lnTo>
                    <a:pt x="94547" y="162976"/>
                  </a:lnTo>
                  <a:lnTo>
                    <a:pt x="97798" y="164113"/>
                  </a:lnTo>
                  <a:lnTo>
                    <a:pt x="101050" y="165272"/>
                  </a:lnTo>
                  <a:lnTo>
                    <a:pt x="130298" y="175729"/>
                  </a:lnTo>
                  <a:lnTo>
                    <a:pt x="130298" y="175729"/>
                  </a:lnTo>
                  <a:lnTo>
                    <a:pt x="131188" y="176055"/>
                  </a:lnTo>
                  <a:lnTo>
                    <a:pt x="132099" y="176382"/>
                  </a:lnTo>
                  <a:lnTo>
                    <a:pt x="132628" y="177226"/>
                  </a:lnTo>
                  <a:lnTo>
                    <a:pt x="133145" y="178025"/>
                  </a:lnTo>
                  <a:lnTo>
                    <a:pt x="133145" y="178025"/>
                  </a:lnTo>
                  <a:lnTo>
                    <a:pt x="153109" y="209663"/>
                  </a:lnTo>
                  <a:cubicBezTo>
                    <a:pt x="155254" y="213063"/>
                    <a:pt x="158992" y="215125"/>
                    <a:pt x="163011" y="215125"/>
                  </a:cubicBezTo>
                  <a:lnTo>
                    <a:pt x="194265" y="215125"/>
                  </a:lnTo>
                  <a:lnTo>
                    <a:pt x="194422" y="217782"/>
                  </a:lnTo>
                  <a:lnTo>
                    <a:pt x="194568" y="220404"/>
                  </a:lnTo>
                  <a:lnTo>
                    <a:pt x="196227" y="248455"/>
                  </a:lnTo>
                  <a:cubicBezTo>
                    <a:pt x="196418" y="251686"/>
                    <a:pt x="197936" y="254694"/>
                    <a:pt x="200421" y="256766"/>
                  </a:cubicBezTo>
                  <a:lnTo>
                    <a:pt x="219711" y="272845"/>
                  </a:lnTo>
                  <a:lnTo>
                    <a:pt x="220769" y="273756"/>
                  </a:lnTo>
                  <a:lnTo>
                    <a:pt x="221861" y="274623"/>
                  </a:lnTo>
                  <a:lnTo>
                    <a:pt x="221793" y="276019"/>
                  </a:lnTo>
                  <a:lnTo>
                    <a:pt x="221736" y="277381"/>
                  </a:lnTo>
                  <a:lnTo>
                    <a:pt x="219644" y="323373"/>
                  </a:lnTo>
                  <a:lnTo>
                    <a:pt x="219599" y="324251"/>
                  </a:lnTo>
                  <a:lnTo>
                    <a:pt x="219554" y="325128"/>
                  </a:lnTo>
                  <a:lnTo>
                    <a:pt x="219037" y="325804"/>
                  </a:lnTo>
                  <a:lnTo>
                    <a:pt x="218497" y="326513"/>
                  </a:lnTo>
                  <a:lnTo>
                    <a:pt x="185073" y="370411"/>
                  </a:lnTo>
                  <a:lnTo>
                    <a:pt x="180923" y="375847"/>
                  </a:lnTo>
                  <a:lnTo>
                    <a:pt x="176783" y="381317"/>
                  </a:lnTo>
                  <a:lnTo>
                    <a:pt x="175916" y="374496"/>
                  </a:lnTo>
                  <a:lnTo>
                    <a:pt x="175062" y="367698"/>
                  </a:lnTo>
                  <a:lnTo>
                    <a:pt x="173480" y="354985"/>
                  </a:lnTo>
                  <a:cubicBezTo>
                    <a:pt x="172681" y="348563"/>
                    <a:pt x="166830" y="344006"/>
                    <a:pt x="160412" y="344805"/>
                  </a:cubicBezTo>
                  <a:cubicBezTo>
                    <a:pt x="157629" y="345151"/>
                    <a:pt x="155063" y="346486"/>
                    <a:pt x="153180" y="348565"/>
                  </a:cubicBezTo>
                  <a:lnTo>
                    <a:pt x="117946" y="387475"/>
                  </a:lnTo>
                  <a:lnTo>
                    <a:pt x="116528" y="389028"/>
                  </a:lnTo>
                  <a:lnTo>
                    <a:pt x="115133" y="390547"/>
                  </a:lnTo>
                  <a:lnTo>
                    <a:pt x="113289" y="389670"/>
                  </a:lnTo>
                  <a:lnTo>
                    <a:pt x="111399" y="388804"/>
                  </a:lnTo>
                  <a:lnTo>
                    <a:pt x="71721" y="369994"/>
                  </a:lnTo>
                  <a:lnTo>
                    <a:pt x="70225" y="369274"/>
                  </a:lnTo>
                  <a:lnTo>
                    <a:pt x="68728" y="368565"/>
                  </a:lnTo>
                  <a:lnTo>
                    <a:pt x="68615" y="366921"/>
                  </a:lnTo>
                  <a:lnTo>
                    <a:pt x="68514" y="36523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69" name="Полилиния: фигура 179">
              <a:extLst>
                <a:ext uri="{FF2B5EF4-FFF2-40B4-BE49-F238E27FC236}">
                  <a16:creationId xmlns:a16="http://schemas.microsoft.com/office/drawing/2014/main" id="{FDB6F8AD-E720-C8ED-1961-438C4320BE49}"/>
                </a:ext>
              </a:extLst>
            </p:cNvPr>
            <p:cNvSpPr/>
            <p:nvPr/>
          </p:nvSpPr>
          <p:spPr>
            <a:xfrm rot="193056">
              <a:off x="8358841" y="3795690"/>
              <a:ext cx="110701" cy="160538"/>
            </a:xfrm>
            <a:custGeom>
              <a:avLst/>
              <a:gdLst>
                <a:gd name="connsiteX0" fmla="*/ 110926 w 296405"/>
                <a:gd name="connsiteY0" fmla="*/ 7414 h 429846"/>
                <a:gd name="connsiteX1" fmla="*/ 90124 w 296405"/>
                <a:gd name="connsiteY1" fmla="*/ 24466 h 429846"/>
                <a:gd name="connsiteX2" fmla="*/ 87549 w 296405"/>
                <a:gd name="connsiteY2" fmla="*/ 26536 h 429846"/>
                <a:gd name="connsiteX3" fmla="*/ 85917 w 296405"/>
                <a:gd name="connsiteY3" fmla="*/ 23690 h 429846"/>
                <a:gd name="connsiteX4" fmla="*/ 75758 w 296405"/>
                <a:gd name="connsiteY4" fmla="*/ 5905 h 429846"/>
                <a:gd name="connsiteX5" fmla="*/ 60742 w 296405"/>
                <a:gd name="connsiteY5" fmla="*/ 1053 h 429846"/>
                <a:gd name="connsiteX6" fmla="*/ 57324 w 296405"/>
                <a:gd name="connsiteY6" fmla="*/ 2609 h 429846"/>
                <a:gd name="connsiteX7" fmla="*/ 50533 w 296405"/>
                <a:gd name="connsiteY7" fmla="*/ 11980 h 429846"/>
                <a:gd name="connsiteX8" fmla="*/ 49355 w 296405"/>
                <a:gd name="connsiteY8" fmla="*/ 22587 h 429846"/>
                <a:gd name="connsiteX9" fmla="*/ 49243 w 296405"/>
                <a:gd name="connsiteY9" fmla="*/ 23600 h 429846"/>
                <a:gd name="connsiteX10" fmla="*/ 48545 w 296405"/>
                <a:gd name="connsiteY10" fmla="*/ 24276 h 429846"/>
                <a:gd name="connsiteX11" fmla="*/ 38548 w 296405"/>
                <a:gd name="connsiteY11" fmla="*/ 34266 h 429846"/>
                <a:gd name="connsiteX12" fmla="*/ 38539 w 296405"/>
                <a:gd name="connsiteY12" fmla="*/ 50836 h 429846"/>
                <a:gd name="connsiteX13" fmla="*/ 39042 w 296405"/>
                <a:gd name="connsiteY13" fmla="*/ 51311 h 429846"/>
                <a:gd name="connsiteX14" fmla="*/ 46340 w 296405"/>
                <a:gd name="connsiteY14" fmla="*/ 57806 h 429846"/>
                <a:gd name="connsiteX15" fmla="*/ 47983 w 296405"/>
                <a:gd name="connsiteY15" fmla="*/ 59270 h 429846"/>
                <a:gd name="connsiteX16" fmla="*/ 46948 w 296405"/>
                <a:gd name="connsiteY16" fmla="*/ 61206 h 429846"/>
                <a:gd name="connsiteX17" fmla="*/ 34315 w 296405"/>
                <a:gd name="connsiteY17" fmla="*/ 84904 h 429846"/>
                <a:gd name="connsiteX18" fmla="*/ 34906 w 296405"/>
                <a:gd name="connsiteY18" fmla="*/ 96921 h 429846"/>
                <a:gd name="connsiteX19" fmla="*/ 42628 w 296405"/>
                <a:gd name="connsiteY19" fmla="*/ 108503 h 429846"/>
                <a:gd name="connsiteX20" fmla="*/ 44552 w 296405"/>
                <a:gd name="connsiteY20" fmla="*/ 111385 h 429846"/>
                <a:gd name="connsiteX21" fmla="*/ 41345 w 296405"/>
                <a:gd name="connsiteY21" fmla="*/ 112645 h 429846"/>
                <a:gd name="connsiteX22" fmla="*/ 15128 w 296405"/>
                <a:gd name="connsiteY22" fmla="*/ 123136 h 429846"/>
                <a:gd name="connsiteX23" fmla="*/ 9002 w 296405"/>
                <a:gd name="connsiteY23" fmla="*/ 128775 h 429846"/>
                <a:gd name="connsiteX24" fmla="*/ 1237 w 296405"/>
                <a:gd name="connsiteY24" fmla="*/ 144315 h 429846"/>
                <a:gd name="connsiteX25" fmla="*/ 1363 w 296405"/>
                <a:gd name="connsiteY25" fmla="*/ 155042 h 429846"/>
                <a:gd name="connsiteX26" fmla="*/ 34415 w 296405"/>
                <a:gd name="connsiteY26" fmla="*/ 217437 h 429846"/>
                <a:gd name="connsiteX27" fmla="*/ 35608 w 296405"/>
                <a:gd name="connsiteY27" fmla="*/ 219666 h 429846"/>
                <a:gd name="connsiteX28" fmla="*/ 33493 w 296405"/>
                <a:gd name="connsiteY28" fmla="*/ 221062 h 429846"/>
                <a:gd name="connsiteX29" fmla="*/ 15246 w 296405"/>
                <a:gd name="connsiteY29" fmla="*/ 233226 h 429846"/>
                <a:gd name="connsiteX30" fmla="*/ 10040 w 296405"/>
                <a:gd name="connsiteY30" fmla="*/ 243484 h 429846"/>
                <a:gd name="connsiteX31" fmla="*/ 11501 w 296405"/>
                <a:gd name="connsiteY31" fmla="*/ 277291 h 429846"/>
                <a:gd name="connsiteX32" fmla="*/ 15368 w 296405"/>
                <a:gd name="connsiteY32" fmla="*/ 285494 h 429846"/>
                <a:gd name="connsiteX33" fmla="*/ 69358 w 296405"/>
                <a:gd name="connsiteY33" fmla="*/ 334104 h 429846"/>
                <a:gd name="connsiteX34" fmla="*/ 77191 w 296405"/>
                <a:gd name="connsiteY34" fmla="*/ 337111 h 429846"/>
                <a:gd name="connsiteX35" fmla="*/ 107111 w 296405"/>
                <a:gd name="connsiteY35" fmla="*/ 337111 h 429846"/>
                <a:gd name="connsiteX36" fmla="*/ 107718 w 296405"/>
                <a:gd name="connsiteY36" fmla="*/ 339091 h 429846"/>
                <a:gd name="connsiteX37" fmla="*/ 118170 w 296405"/>
                <a:gd name="connsiteY37" fmla="*/ 372521 h 429846"/>
                <a:gd name="connsiteX38" fmla="*/ 118518 w 296405"/>
                <a:gd name="connsiteY38" fmla="*/ 373692 h 429846"/>
                <a:gd name="connsiteX39" fmla="*/ 117911 w 296405"/>
                <a:gd name="connsiteY39" fmla="*/ 374762 h 429846"/>
                <a:gd name="connsiteX40" fmla="*/ 112657 w 296405"/>
                <a:gd name="connsiteY40" fmla="*/ 383843 h 429846"/>
                <a:gd name="connsiteX41" fmla="*/ 115443 w 296405"/>
                <a:gd name="connsiteY41" fmla="*/ 398836 h 429846"/>
                <a:gd name="connsiteX42" fmla="*/ 134523 w 296405"/>
                <a:gd name="connsiteY42" fmla="*/ 414224 h 429846"/>
                <a:gd name="connsiteX43" fmla="*/ 141181 w 296405"/>
                <a:gd name="connsiteY43" fmla="*/ 416798 h 429846"/>
                <a:gd name="connsiteX44" fmla="*/ 172057 w 296405"/>
                <a:gd name="connsiteY44" fmla="*/ 418625 h 429846"/>
                <a:gd name="connsiteX45" fmla="*/ 173395 w 296405"/>
                <a:gd name="connsiteY45" fmla="*/ 418715 h 429846"/>
                <a:gd name="connsiteX46" fmla="*/ 174183 w 296405"/>
                <a:gd name="connsiteY46" fmla="*/ 419818 h 429846"/>
                <a:gd name="connsiteX47" fmla="*/ 177688 w 296405"/>
                <a:gd name="connsiteY47" fmla="*/ 424838 h 429846"/>
                <a:gd name="connsiteX48" fmla="*/ 193461 w 296405"/>
                <a:gd name="connsiteY48" fmla="*/ 428086 h 429846"/>
                <a:gd name="connsiteX49" fmla="*/ 196754 w 296405"/>
                <a:gd name="connsiteY49" fmla="*/ 426042 h 429846"/>
                <a:gd name="connsiteX50" fmla="*/ 201054 w 296405"/>
                <a:gd name="connsiteY50" fmla="*/ 410839 h 429846"/>
                <a:gd name="connsiteX51" fmla="*/ 196525 w 296405"/>
                <a:gd name="connsiteY51" fmla="*/ 401787 h 429846"/>
                <a:gd name="connsiteX52" fmla="*/ 195512 w 296405"/>
                <a:gd name="connsiteY52" fmla="*/ 399750 h 429846"/>
                <a:gd name="connsiteX53" fmla="*/ 197313 w 296405"/>
                <a:gd name="connsiteY53" fmla="*/ 398320 h 429846"/>
                <a:gd name="connsiteX54" fmla="*/ 226540 w 296405"/>
                <a:gd name="connsiteY54" fmla="*/ 375346 h 429846"/>
                <a:gd name="connsiteX55" fmla="*/ 227349 w 296405"/>
                <a:gd name="connsiteY55" fmla="*/ 374694 h 429846"/>
                <a:gd name="connsiteX56" fmla="*/ 228385 w 296405"/>
                <a:gd name="connsiteY56" fmla="*/ 374762 h 429846"/>
                <a:gd name="connsiteX57" fmla="*/ 273213 w 296405"/>
                <a:gd name="connsiteY57" fmla="*/ 376621 h 429846"/>
                <a:gd name="connsiteX58" fmla="*/ 280888 w 296405"/>
                <a:gd name="connsiteY58" fmla="*/ 374162 h 429846"/>
                <a:gd name="connsiteX59" fmla="*/ 290201 w 296405"/>
                <a:gd name="connsiteY59" fmla="*/ 366915 h 429846"/>
                <a:gd name="connsiteX60" fmla="*/ 294710 w 296405"/>
                <a:gd name="connsiteY60" fmla="*/ 358195 h 429846"/>
                <a:gd name="connsiteX61" fmla="*/ 296394 w 296405"/>
                <a:gd name="connsiteY61" fmla="*/ 320947 h 429846"/>
                <a:gd name="connsiteX62" fmla="*/ 296087 w 296405"/>
                <a:gd name="connsiteY62" fmla="*/ 317702 h 429846"/>
                <a:gd name="connsiteX63" fmla="*/ 286570 w 296405"/>
                <a:gd name="connsiteY63" fmla="*/ 277727 h 429846"/>
                <a:gd name="connsiteX64" fmla="*/ 285415 w 296405"/>
                <a:gd name="connsiteY64" fmla="*/ 274752 h 429846"/>
                <a:gd name="connsiteX65" fmla="*/ 255070 w 296405"/>
                <a:gd name="connsiteY65" fmla="*/ 220094 h 429846"/>
                <a:gd name="connsiteX66" fmla="*/ 254608 w 296405"/>
                <a:gd name="connsiteY66" fmla="*/ 219216 h 429846"/>
                <a:gd name="connsiteX67" fmla="*/ 254754 w 296405"/>
                <a:gd name="connsiteY67" fmla="*/ 218271 h 429846"/>
                <a:gd name="connsiteX68" fmla="*/ 262249 w 296405"/>
                <a:gd name="connsiteY68" fmla="*/ 173279 h 429846"/>
                <a:gd name="connsiteX69" fmla="*/ 260814 w 296405"/>
                <a:gd name="connsiteY69" fmla="*/ 165450 h 429846"/>
                <a:gd name="connsiteX70" fmla="*/ 234211 w 296405"/>
                <a:gd name="connsiteY70" fmla="*/ 119803 h 429846"/>
                <a:gd name="connsiteX71" fmla="*/ 234110 w 296405"/>
                <a:gd name="connsiteY71" fmla="*/ 119646 h 429846"/>
                <a:gd name="connsiteX72" fmla="*/ 234009 w 296405"/>
                <a:gd name="connsiteY72" fmla="*/ 119376 h 429846"/>
                <a:gd name="connsiteX73" fmla="*/ 224044 w 296405"/>
                <a:gd name="connsiteY73" fmla="*/ 92817 h 429846"/>
                <a:gd name="connsiteX74" fmla="*/ 216306 w 296405"/>
                <a:gd name="connsiteY74" fmla="*/ 85671 h 429846"/>
                <a:gd name="connsiteX75" fmla="*/ 194095 w 296405"/>
                <a:gd name="connsiteY75" fmla="*/ 79305 h 429846"/>
                <a:gd name="connsiteX76" fmla="*/ 193151 w 296405"/>
                <a:gd name="connsiteY76" fmla="*/ 79045 h 429846"/>
                <a:gd name="connsiteX77" fmla="*/ 192566 w 296405"/>
                <a:gd name="connsiteY77" fmla="*/ 78202 h 429846"/>
                <a:gd name="connsiteX78" fmla="*/ 183285 w 296405"/>
                <a:gd name="connsiteY78" fmla="*/ 64942 h 429846"/>
                <a:gd name="connsiteX79" fmla="*/ 171585 w 296405"/>
                <a:gd name="connsiteY79" fmla="*/ 60137 h 429846"/>
                <a:gd name="connsiteX80" fmla="*/ 157759 w 296405"/>
                <a:gd name="connsiteY80" fmla="*/ 62668 h 429846"/>
                <a:gd name="connsiteX81" fmla="*/ 156139 w 296405"/>
                <a:gd name="connsiteY81" fmla="*/ 62961 h 429846"/>
                <a:gd name="connsiteX82" fmla="*/ 155103 w 296405"/>
                <a:gd name="connsiteY82" fmla="*/ 61666 h 429846"/>
                <a:gd name="connsiteX83" fmla="*/ 110926 w 296405"/>
                <a:gd name="connsiteY83" fmla="*/ 7413 h 4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96405" h="429846">
                  <a:moveTo>
                    <a:pt x="110926" y="7414"/>
                  </a:moveTo>
                  <a:lnTo>
                    <a:pt x="90124" y="24466"/>
                  </a:lnTo>
                  <a:lnTo>
                    <a:pt x="87549" y="26536"/>
                  </a:lnTo>
                  <a:lnTo>
                    <a:pt x="85917" y="23690"/>
                  </a:lnTo>
                  <a:lnTo>
                    <a:pt x="75758" y="5905"/>
                  </a:lnTo>
                  <a:cubicBezTo>
                    <a:pt x="72756" y="650"/>
                    <a:pt x="66248" y="-1453"/>
                    <a:pt x="60742" y="1053"/>
                  </a:cubicBezTo>
                  <a:lnTo>
                    <a:pt x="57324" y="2609"/>
                  </a:lnTo>
                  <a:cubicBezTo>
                    <a:pt x="53569" y="4318"/>
                    <a:pt x="50989" y="7878"/>
                    <a:pt x="50533" y="11980"/>
                  </a:cubicBezTo>
                  <a:lnTo>
                    <a:pt x="49355" y="22587"/>
                  </a:lnTo>
                  <a:lnTo>
                    <a:pt x="49243" y="23600"/>
                  </a:lnTo>
                  <a:lnTo>
                    <a:pt x="48545" y="24276"/>
                  </a:lnTo>
                  <a:lnTo>
                    <a:pt x="38548" y="34266"/>
                  </a:lnTo>
                  <a:cubicBezTo>
                    <a:pt x="33972" y="38839"/>
                    <a:pt x="33968" y="46258"/>
                    <a:pt x="38539" y="50836"/>
                  </a:cubicBezTo>
                  <a:cubicBezTo>
                    <a:pt x="38702" y="50999"/>
                    <a:pt x="38869" y="51158"/>
                    <a:pt x="39042" y="51311"/>
                  </a:cubicBezTo>
                  <a:lnTo>
                    <a:pt x="46340" y="57806"/>
                  </a:lnTo>
                  <a:lnTo>
                    <a:pt x="47983" y="59270"/>
                  </a:lnTo>
                  <a:lnTo>
                    <a:pt x="46948" y="61206"/>
                  </a:lnTo>
                  <a:lnTo>
                    <a:pt x="34315" y="84904"/>
                  </a:lnTo>
                  <a:cubicBezTo>
                    <a:pt x="32284" y="88713"/>
                    <a:pt x="32512" y="93330"/>
                    <a:pt x="34906" y="96921"/>
                  </a:cubicBezTo>
                  <a:lnTo>
                    <a:pt x="42628" y="108503"/>
                  </a:lnTo>
                  <a:lnTo>
                    <a:pt x="44552" y="111385"/>
                  </a:lnTo>
                  <a:lnTo>
                    <a:pt x="41345" y="112645"/>
                  </a:lnTo>
                  <a:lnTo>
                    <a:pt x="15128" y="123136"/>
                  </a:lnTo>
                  <a:cubicBezTo>
                    <a:pt x="12465" y="124202"/>
                    <a:pt x="10285" y="126208"/>
                    <a:pt x="9002" y="128775"/>
                  </a:cubicBezTo>
                  <a:lnTo>
                    <a:pt x="1237" y="144315"/>
                  </a:lnTo>
                  <a:cubicBezTo>
                    <a:pt x="-456" y="147701"/>
                    <a:pt x="-409" y="151697"/>
                    <a:pt x="1363" y="155042"/>
                  </a:cubicBezTo>
                  <a:lnTo>
                    <a:pt x="34415" y="217437"/>
                  </a:lnTo>
                  <a:lnTo>
                    <a:pt x="35608" y="219666"/>
                  </a:lnTo>
                  <a:lnTo>
                    <a:pt x="33493" y="221062"/>
                  </a:lnTo>
                  <a:lnTo>
                    <a:pt x="15246" y="233226"/>
                  </a:lnTo>
                  <a:cubicBezTo>
                    <a:pt x="11837" y="235499"/>
                    <a:pt x="9863" y="239389"/>
                    <a:pt x="10040" y="243484"/>
                  </a:cubicBezTo>
                  <a:lnTo>
                    <a:pt x="11501" y="277291"/>
                  </a:lnTo>
                  <a:cubicBezTo>
                    <a:pt x="11637" y="280434"/>
                    <a:pt x="13030" y="283390"/>
                    <a:pt x="15368" y="285494"/>
                  </a:cubicBezTo>
                  <a:lnTo>
                    <a:pt x="69358" y="334104"/>
                  </a:lnTo>
                  <a:cubicBezTo>
                    <a:pt x="71508" y="336040"/>
                    <a:pt x="74299" y="337111"/>
                    <a:pt x="77191" y="337111"/>
                  </a:cubicBezTo>
                  <a:lnTo>
                    <a:pt x="107111" y="337111"/>
                  </a:lnTo>
                  <a:lnTo>
                    <a:pt x="107718" y="339091"/>
                  </a:lnTo>
                  <a:lnTo>
                    <a:pt x="118170" y="372521"/>
                  </a:lnTo>
                  <a:lnTo>
                    <a:pt x="118518" y="373692"/>
                  </a:lnTo>
                  <a:lnTo>
                    <a:pt x="117911" y="374762"/>
                  </a:lnTo>
                  <a:lnTo>
                    <a:pt x="112657" y="383843"/>
                  </a:lnTo>
                  <a:cubicBezTo>
                    <a:pt x="109763" y="388844"/>
                    <a:pt x="110946" y="395210"/>
                    <a:pt x="115443" y="398836"/>
                  </a:cubicBezTo>
                  <a:lnTo>
                    <a:pt x="134523" y="414224"/>
                  </a:lnTo>
                  <a:cubicBezTo>
                    <a:pt x="136421" y="415755"/>
                    <a:pt x="138748" y="416655"/>
                    <a:pt x="141181" y="416798"/>
                  </a:cubicBezTo>
                  <a:lnTo>
                    <a:pt x="172057" y="418625"/>
                  </a:lnTo>
                  <a:lnTo>
                    <a:pt x="173395" y="418715"/>
                  </a:lnTo>
                  <a:lnTo>
                    <a:pt x="174183" y="419818"/>
                  </a:lnTo>
                  <a:lnTo>
                    <a:pt x="177688" y="424838"/>
                  </a:lnTo>
                  <a:cubicBezTo>
                    <a:pt x="181249" y="429940"/>
                    <a:pt x="188175" y="431366"/>
                    <a:pt x="193461" y="428086"/>
                  </a:cubicBezTo>
                  <a:lnTo>
                    <a:pt x="196754" y="426042"/>
                  </a:lnTo>
                  <a:cubicBezTo>
                    <a:pt x="201900" y="422849"/>
                    <a:pt x="203764" y="416257"/>
                    <a:pt x="201054" y="410839"/>
                  </a:cubicBezTo>
                  <a:lnTo>
                    <a:pt x="196525" y="401787"/>
                  </a:lnTo>
                  <a:lnTo>
                    <a:pt x="195512" y="399750"/>
                  </a:lnTo>
                  <a:lnTo>
                    <a:pt x="197313" y="398320"/>
                  </a:lnTo>
                  <a:lnTo>
                    <a:pt x="226540" y="375346"/>
                  </a:lnTo>
                  <a:lnTo>
                    <a:pt x="227349" y="374694"/>
                  </a:lnTo>
                  <a:lnTo>
                    <a:pt x="228385" y="374762"/>
                  </a:lnTo>
                  <a:lnTo>
                    <a:pt x="273213" y="376621"/>
                  </a:lnTo>
                  <a:cubicBezTo>
                    <a:pt x="275982" y="376735"/>
                    <a:pt x="278701" y="375865"/>
                    <a:pt x="280888" y="374162"/>
                  </a:cubicBezTo>
                  <a:lnTo>
                    <a:pt x="290201" y="366915"/>
                  </a:lnTo>
                  <a:cubicBezTo>
                    <a:pt x="292907" y="364809"/>
                    <a:pt x="294555" y="361622"/>
                    <a:pt x="294710" y="358195"/>
                  </a:cubicBezTo>
                  <a:lnTo>
                    <a:pt x="296394" y="320947"/>
                  </a:lnTo>
                  <a:cubicBezTo>
                    <a:pt x="296443" y="319857"/>
                    <a:pt x="296340" y="318764"/>
                    <a:pt x="296087" y="317702"/>
                  </a:cubicBezTo>
                  <a:lnTo>
                    <a:pt x="286570" y="277727"/>
                  </a:lnTo>
                  <a:cubicBezTo>
                    <a:pt x="286323" y="276687"/>
                    <a:pt x="285934" y="275687"/>
                    <a:pt x="285415" y="274752"/>
                  </a:cubicBezTo>
                  <a:lnTo>
                    <a:pt x="255070" y="220094"/>
                  </a:lnTo>
                  <a:lnTo>
                    <a:pt x="254608" y="219216"/>
                  </a:lnTo>
                  <a:lnTo>
                    <a:pt x="254754" y="218271"/>
                  </a:lnTo>
                  <a:lnTo>
                    <a:pt x="262249" y="173279"/>
                  </a:lnTo>
                  <a:cubicBezTo>
                    <a:pt x="262698" y="170581"/>
                    <a:pt x="262191" y="167812"/>
                    <a:pt x="260814" y="165450"/>
                  </a:cubicBezTo>
                  <a:lnTo>
                    <a:pt x="234211" y="119803"/>
                  </a:lnTo>
                  <a:lnTo>
                    <a:pt x="234110" y="119646"/>
                  </a:lnTo>
                  <a:lnTo>
                    <a:pt x="234009" y="119376"/>
                  </a:lnTo>
                  <a:lnTo>
                    <a:pt x="224044" y="92817"/>
                  </a:lnTo>
                  <a:cubicBezTo>
                    <a:pt x="222741" y="89344"/>
                    <a:pt x="219870" y="86693"/>
                    <a:pt x="216306" y="85671"/>
                  </a:cubicBezTo>
                  <a:lnTo>
                    <a:pt x="194095" y="79305"/>
                  </a:lnTo>
                  <a:lnTo>
                    <a:pt x="193151" y="79045"/>
                  </a:lnTo>
                  <a:lnTo>
                    <a:pt x="192566" y="78202"/>
                  </a:lnTo>
                  <a:lnTo>
                    <a:pt x="183285" y="64942"/>
                  </a:lnTo>
                  <a:cubicBezTo>
                    <a:pt x="180659" y="61190"/>
                    <a:pt x="176089" y="59313"/>
                    <a:pt x="171585" y="60137"/>
                  </a:cubicBezTo>
                  <a:lnTo>
                    <a:pt x="157759" y="62668"/>
                  </a:lnTo>
                  <a:lnTo>
                    <a:pt x="156139" y="62961"/>
                  </a:lnTo>
                  <a:lnTo>
                    <a:pt x="155103" y="61666"/>
                  </a:lnTo>
                  <a:lnTo>
                    <a:pt x="110926" y="741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0" name="Полилиния: фигура 180">
              <a:extLst>
                <a:ext uri="{FF2B5EF4-FFF2-40B4-BE49-F238E27FC236}">
                  <a16:creationId xmlns:a16="http://schemas.microsoft.com/office/drawing/2014/main" id="{5D404C52-8E63-605C-6AE2-650F35152231}"/>
                </a:ext>
              </a:extLst>
            </p:cNvPr>
            <p:cNvSpPr/>
            <p:nvPr/>
          </p:nvSpPr>
          <p:spPr>
            <a:xfrm rot="193056">
              <a:off x="8303343" y="3757033"/>
              <a:ext cx="53728" cy="78631"/>
            </a:xfrm>
            <a:custGeom>
              <a:avLst/>
              <a:gdLst>
                <a:gd name="connsiteX0" fmla="*/ 1 w 143858"/>
                <a:gd name="connsiteY0" fmla="*/ 158810 h 210537"/>
                <a:gd name="connsiteX1" fmla="*/ 1685 w 143858"/>
                <a:gd name="connsiteY1" fmla="*/ 187394 h 210537"/>
                <a:gd name="connsiteX2" fmla="*/ 8363 w 143858"/>
                <a:gd name="connsiteY2" fmla="*/ 197293 h 210537"/>
                <a:gd name="connsiteX3" fmla="*/ 33928 w 143858"/>
                <a:gd name="connsiteY3" fmla="*/ 209409 h 210537"/>
                <a:gd name="connsiteX4" fmla="*/ 47619 w 143858"/>
                <a:gd name="connsiteY4" fmla="*/ 206687 h 210537"/>
                <a:gd name="connsiteX5" fmla="*/ 98246 w 143858"/>
                <a:gd name="connsiteY5" fmla="*/ 150785 h 210537"/>
                <a:gd name="connsiteX6" fmla="*/ 102340 w 143858"/>
                <a:gd name="connsiteY6" fmla="*/ 146260 h 210537"/>
                <a:gd name="connsiteX7" fmla="*/ 103095 w 143858"/>
                <a:gd name="connsiteY7" fmla="*/ 152304 h 210537"/>
                <a:gd name="connsiteX8" fmla="*/ 105049 w 143858"/>
                <a:gd name="connsiteY8" fmla="*/ 167947 h 210537"/>
                <a:gd name="connsiteX9" fmla="*/ 118122 w 143858"/>
                <a:gd name="connsiteY9" fmla="*/ 178121 h 210537"/>
                <a:gd name="connsiteX10" fmla="*/ 125986 w 143858"/>
                <a:gd name="connsiteY10" fmla="*/ 173593 h 210537"/>
                <a:gd name="connsiteX11" fmla="*/ 139803 w 143858"/>
                <a:gd name="connsiteY11" fmla="*/ 155440 h 210537"/>
                <a:gd name="connsiteX12" fmla="*/ 142185 w 143858"/>
                <a:gd name="connsiteY12" fmla="*/ 148874 h 210537"/>
                <a:gd name="connsiteX13" fmla="*/ 143846 w 143858"/>
                <a:gd name="connsiteY13" fmla="*/ 112383 h 210537"/>
                <a:gd name="connsiteX14" fmla="*/ 139643 w 143858"/>
                <a:gd name="connsiteY14" fmla="*/ 102847 h 210537"/>
                <a:gd name="connsiteX15" fmla="*/ 119992 w 143858"/>
                <a:gd name="connsiteY15" fmla="*/ 86469 h 210537"/>
                <a:gd name="connsiteX16" fmla="*/ 119046 w 143858"/>
                <a:gd name="connsiteY16" fmla="*/ 85658 h 210537"/>
                <a:gd name="connsiteX17" fmla="*/ 118979 w 143858"/>
                <a:gd name="connsiteY17" fmla="*/ 84454 h 210537"/>
                <a:gd name="connsiteX18" fmla="*/ 116966 w 143858"/>
                <a:gd name="connsiteY18" fmla="*/ 50145 h 210537"/>
                <a:gd name="connsiteX19" fmla="*/ 81449 w 143858"/>
                <a:gd name="connsiteY19" fmla="*/ 50145 h 210537"/>
                <a:gd name="connsiteX20" fmla="*/ 80639 w 143858"/>
                <a:gd name="connsiteY20" fmla="*/ 48851 h 210537"/>
                <a:gd name="connsiteX21" fmla="*/ 58555 w 143858"/>
                <a:gd name="connsiteY21" fmla="*/ 13847 h 210537"/>
                <a:gd name="connsiteX22" fmla="*/ 52583 w 143858"/>
                <a:gd name="connsiteY22" fmla="*/ 9064 h 210537"/>
                <a:gd name="connsiteX23" fmla="*/ 27158 w 143858"/>
                <a:gd name="connsiteY23" fmla="*/ 0 h 210537"/>
                <a:gd name="connsiteX24" fmla="*/ 27158 w 143858"/>
                <a:gd name="connsiteY24" fmla="*/ 0 h 210537"/>
                <a:gd name="connsiteX25" fmla="*/ 22973 w 143858"/>
                <a:gd name="connsiteY25" fmla="*/ 31337 h 210537"/>
                <a:gd name="connsiteX26" fmla="*/ 22973 w 143858"/>
                <a:gd name="connsiteY26" fmla="*/ 31337 h 210537"/>
                <a:gd name="connsiteX27" fmla="*/ 56385 w 143858"/>
                <a:gd name="connsiteY27" fmla="*/ 71025 h 210537"/>
                <a:gd name="connsiteX28" fmla="*/ 56395 w 143858"/>
                <a:gd name="connsiteY28" fmla="*/ 71025 h 210537"/>
                <a:gd name="connsiteX29" fmla="*/ 56395 w 143858"/>
                <a:gd name="connsiteY29" fmla="*/ 71059 h 210537"/>
                <a:gd name="connsiteX30" fmla="*/ 86309 w 143858"/>
                <a:gd name="connsiteY30" fmla="*/ 89766 h 210537"/>
                <a:gd name="connsiteX31" fmla="*/ 89797 w 143858"/>
                <a:gd name="connsiteY31" fmla="*/ 91939 h 210537"/>
                <a:gd name="connsiteX32" fmla="*/ 86511 w 143858"/>
                <a:gd name="connsiteY32" fmla="*/ 94359 h 210537"/>
                <a:gd name="connsiteX33" fmla="*/ 41782 w 143858"/>
                <a:gd name="connsiteY33" fmla="*/ 127452 h 210537"/>
                <a:gd name="connsiteX34" fmla="*/ 41759 w 143858"/>
                <a:gd name="connsiteY34" fmla="*/ 127474 h 210537"/>
                <a:gd name="connsiteX35" fmla="*/ 41759 w 143858"/>
                <a:gd name="connsiteY35" fmla="*/ 154635 h 210537"/>
                <a:gd name="connsiteX36" fmla="*/ 39240 w 143858"/>
                <a:gd name="connsiteY36" fmla="*/ 154893 h 210537"/>
                <a:gd name="connsiteX37" fmla="*/ 0 w 143858"/>
                <a:gd name="connsiteY37" fmla="*/ 158810 h 21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858" h="210537">
                  <a:moveTo>
                    <a:pt x="1" y="158810"/>
                  </a:moveTo>
                  <a:lnTo>
                    <a:pt x="1685" y="187394"/>
                  </a:lnTo>
                  <a:cubicBezTo>
                    <a:pt x="1937" y="191666"/>
                    <a:pt x="4497" y="195461"/>
                    <a:pt x="8363" y="197293"/>
                  </a:cubicBezTo>
                  <a:lnTo>
                    <a:pt x="33928" y="209409"/>
                  </a:lnTo>
                  <a:cubicBezTo>
                    <a:pt x="38592" y="211620"/>
                    <a:pt x="44153" y="210514"/>
                    <a:pt x="47619" y="206687"/>
                  </a:cubicBezTo>
                  <a:lnTo>
                    <a:pt x="98246" y="150785"/>
                  </a:lnTo>
                  <a:lnTo>
                    <a:pt x="102340" y="146260"/>
                  </a:lnTo>
                  <a:lnTo>
                    <a:pt x="103095" y="152304"/>
                  </a:lnTo>
                  <a:lnTo>
                    <a:pt x="105049" y="167947"/>
                  </a:lnTo>
                  <a:cubicBezTo>
                    <a:pt x="105851" y="174368"/>
                    <a:pt x="111704" y="178924"/>
                    <a:pt x="118122" y="178121"/>
                  </a:cubicBezTo>
                  <a:cubicBezTo>
                    <a:pt x="121245" y="177730"/>
                    <a:pt x="124079" y="176098"/>
                    <a:pt x="125986" y="173593"/>
                  </a:cubicBezTo>
                  <a:lnTo>
                    <a:pt x="139803" y="155440"/>
                  </a:lnTo>
                  <a:cubicBezTo>
                    <a:pt x="141246" y="153544"/>
                    <a:pt x="142077" y="151254"/>
                    <a:pt x="142185" y="148874"/>
                  </a:cubicBezTo>
                  <a:lnTo>
                    <a:pt x="143846" y="112383"/>
                  </a:lnTo>
                  <a:cubicBezTo>
                    <a:pt x="144013" y="108722"/>
                    <a:pt x="142458" y="105193"/>
                    <a:pt x="139643" y="102847"/>
                  </a:cubicBezTo>
                  <a:lnTo>
                    <a:pt x="119992" y="86469"/>
                  </a:lnTo>
                  <a:lnTo>
                    <a:pt x="119046" y="85658"/>
                  </a:lnTo>
                  <a:lnTo>
                    <a:pt x="118979" y="84454"/>
                  </a:lnTo>
                  <a:lnTo>
                    <a:pt x="116966" y="50145"/>
                  </a:lnTo>
                  <a:lnTo>
                    <a:pt x="81449" y="50145"/>
                  </a:lnTo>
                  <a:lnTo>
                    <a:pt x="80639" y="48851"/>
                  </a:lnTo>
                  <a:lnTo>
                    <a:pt x="58555" y="13847"/>
                  </a:lnTo>
                  <a:cubicBezTo>
                    <a:pt x="57156" y="11629"/>
                    <a:pt x="55053" y="9945"/>
                    <a:pt x="52583" y="9064"/>
                  </a:cubicBezTo>
                  <a:lnTo>
                    <a:pt x="27158" y="0"/>
                  </a:lnTo>
                  <a:lnTo>
                    <a:pt x="27158" y="0"/>
                  </a:lnTo>
                  <a:lnTo>
                    <a:pt x="22973" y="31337"/>
                  </a:lnTo>
                  <a:lnTo>
                    <a:pt x="22973" y="31337"/>
                  </a:lnTo>
                  <a:lnTo>
                    <a:pt x="56385" y="71025"/>
                  </a:lnTo>
                  <a:lnTo>
                    <a:pt x="56395" y="71025"/>
                  </a:lnTo>
                  <a:lnTo>
                    <a:pt x="56395" y="71059"/>
                  </a:lnTo>
                  <a:lnTo>
                    <a:pt x="86309" y="89766"/>
                  </a:lnTo>
                  <a:lnTo>
                    <a:pt x="89797" y="91939"/>
                  </a:lnTo>
                  <a:lnTo>
                    <a:pt x="86511" y="94359"/>
                  </a:lnTo>
                  <a:lnTo>
                    <a:pt x="41782" y="127452"/>
                  </a:lnTo>
                  <a:lnTo>
                    <a:pt x="41759" y="127474"/>
                  </a:lnTo>
                  <a:lnTo>
                    <a:pt x="41759" y="154635"/>
                  </a:lnTo>
                  <a:lnTo>
                    <a:pt x="39240" y="154893"/>
                  </a:lnTo>
                  <a:lnTo>
                    <a:pt x="0" y="15881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1" name="Полилиния: фигура 181">
              <a:extLst>
                <a:ext uri="{FF2B5EF4-FFF2-40B4-BE49-F238E27FC236}">
                  <a16:creationId xmlns:a16="http://schemas.microsoft.com/office/drawing/2014/main" id="{9EFEB700-4652-C59E-A474-5D50134E5092}"/>
                </a:ext>
              </a:extLst>
            </p:cNvPr>
            <p:cNvSpPr/>
            <p:nvPr/>
          </p:nvSpPr>
          <p:spPr>
            <a:xfrm rot="193056">
              <a:off x="10028701" y="4058343"/>
              <a:ext cx="475360" cy="359422"/>
            </a:xfrm>
            <a:custGeom>
              <a:avLst/>
              <a:gdLst>
                <a:gd name="connsiteX0" fmla="*/ 17137 w 1272789"/>
                <a:gd name="connsiteY0" fmla="*/ 745512 h 962363"/>
                <a:gd name="connsiteX1" fmla="*/ 143759 w 1272789"/>
                <a:gd name="connsiteY1" fmla="*/ 796576 h 962363"/>
                <a:gd name="connsiteX2" fmla="*/ 145501 w 1272789"/>
                <a:gd name="connsiteY2" fmla="*/ 797125 h 962363"/>
                <a:gd name="connsiteX3" fmla="*/ 254981 w 1272789"/>
                <a:gd name="connsiteY3" fmla="*/ 822421 h 962363"/>
                <a:gd name="connsiteX4" fmla="*/ 263686 w 1272789"/>
                <a:gd name="connsiteY4" fmla="*/ 830912 h 962363"/>
                <a:gd name="connsiteX5" fmla="*/ 284656 w 1272789"/>
                <a:gd name="connsiteY5" fmla="*/ 912285 h 962363"/>
                <a:gd name="connsiteX6" fmla="*/ 290542 w 1272789"/>
                <a:gd name="connsiteY6" fmla="*/ 919729 h 962363"/>
                <a:gd name="connsiteX7" fmla="*/ 368953 w 1272789"/>
                <a:gd name="connsiteY7" fmla="*/ 961015 h 962363"/>
                <a:gd name="connsiteX8" fmla="*/ 374703 w 1272789"/>
                <a:gd name="connsiteY8" fmla="*/ 962359 h 962363"/>
                <a:gd name="connsiteX9" fmla="*/ 428738 w 1272789"/>
                <a:gd name="connsiteY9" fmla="*/ 960995 h 962363"/>
                <a:gd name="connsiteX10" fmla="*/ 434440 w 1272789"/>
                <a:gd name="connsiteY10" fmla="*/ 959345 h 962363"/>
                <a:gd name="connsiteX11" fmla="*/ 513013 w 1272789"/>
                <a:gd name="connsiteY11" fmla="*/ 912471 h 962363"/>
                <a:gd name="connsiteX12" fmla="*/ 522563 w 1272789"/>
                <a:gd name="connsiteY12" fmla="*/ 911370 h 962363"/>
                <a:gd name="connsiteX13" fmla="*/ 581592 w 1272789"/>
                <a:gd name="connsiteY13" fmla="*/ 930170 h 962363"/>
                <a:gd name="connsiteX14" fmla="*/ 585908 w 1272789"/>
                <a:gd name="connsiteY14" fmla="*/ 930696 h 962363"/>
                <a:gd name="connsiteX15" fmla="*/ 645543 w 1272789"/>
                <a:gd name="connsiteY15" fmla="*/ 926794 h 962363"/>
                <a:gd name="connsiteX16" fmla="*/ 656473 w 1272789"/>
                <a:gd name="connsiteY16" fmla="*/ 932668 h 962363"/>
                <a:gd name="connsiteX17" fmla="*/ 667691 w 1272789"/>
                <a:gd name="connsiteY17" fmla="*/ 952291 h 962363"/>
                <a:gd name="connsiteX18" fmla="*/ 677350 w 1272789"/>
                <a:gd name="connsiteY18" fmla="*/ 958180 h 962363"/>
                <a:gd name="connsiteX19" fmla="*/ 701323 w 1272789"/>
                <a:gd name="connsiteY19" fmla="*/ 959218 h 962363"/>
                <a:gd name="connsiteX20" fmla="*/ 713135 w 1272789"/>
                <a:gd name="connsiteY20" fmla="*/ 950569 h 962363"/>
                <a:gd name="connsiteX21" fmla="*/ 723727 w 1272789"/>
                <a:gd name="connsiteY21" fmla="*/ 911357 h 962363"/>
                <a:gd name="connsiteX22" fmla="*/ 724053 w 1272789"/>
                <a:gd name="connsiteY22" fmla="*/ 910152 h 962363"/>
                <a:gd name="connsiteX23" fmla="*/ 725156 w 1272789"/>
                <a:gd name="connsiteY23" fmla="*/ 909579 h 962363"/>
                <a:gd name="connsiteX24" fmla="*/ 749815 w 1272789"/>
                <a:gd name="connsiteY24" fmla="*/ 896664 h 962363"/>
                <a:gd name="connsiteX25" fmla="*/ 754759 w 1272789"/>
                <a:gd name="connsiteY25" fmla="*/ 880849 h 962363"/>
                <a:gd name="connsiteX26" fmla="*/ 753019 w 1272789"/>
                <a:gd name="connsiteY26" fmla="*/ 878368 h 962363"/>
                <a:gd name="connsiteX27" fmla="*/ 722399 w 1272789"/>
                <a:gd name="connsiteY27" fmla="*/ 844924 h 962363"/>
                <a:gd name="connsiteX28" fmla="*/ 720397 w 1272789"/>
                <a:gd name="connsiteY28" fmla="*/ 842730 h 962363"/>
                <a:gd name="connsiteX29" fmla="*/ 722692 w 1272789"/>
                <a:gd name="connsiteY29" fmla="*/ 840883 h 962363"/>
                <a:gd name="connsiteX30" fmla="*/ 756277 w 1272789"/>
                <a:gd name="connsiteY30" fmla="*/ 813686 h 962363"/>
                <a:gd name="connsiteX31" fmla="*/ 760022 w 1272789"/>
                <a:gd name="connsiteY31" fmla="*/ 800877 h 962363"/>
                <a:gd name="connsiteX32" fmla="*/ 747441 w 1272789"/>
                <a:gd name="connsiteY32" fmla="*/ 763060 h 962363"/>
                <a:gd name="connsiteX33" fmla="*/ 746215 w 1272789"/>
                <a:gd name="connsiteY33" fmla="*/ 759367 h 962363"/>
                <a:gd name="connsiteX34" fmla="*/ 821725 w 1272789"/>
                <a:gd name="connsiteY34" fmla="*/ 759367 h 962363"/>
                <a:gd name="connsiteX35" fmla="*/ 829223 w 1272789"/>
                <a:gd name="connsiteY35" fmla="*/ 756651 h 962363"/>
                <a:gd name="connsiteX36" fmla="*/ 872460 w 1272789"/>
                <a:gd name="connsiteY36" fmla="*/ 720592 h 962363"/>
                <a:gd name="connsiteX37" fmla="*/ 873428 w 1272789"/>
                <a:gd name="connsiteY37" fmla="*/ 719815 h 962363"/>
                <a:gd name="connsiteX38" fmla="*/ 874632 w 1272789"/>
                <a:gd name="connsiteY38" fmla="*/ 719972 h 962363"/>
                <a:gd name="connsiteX39" fmla="*/ 909571 w 1272789"/>
                <a:gd name="connsiteY39" fmla="*/ 724740 h 962363"/>
                <a:gd name="connsiteX40" fmla="*/ 920501 w 1272789"/>
                <a:gd name="connsiteY40" fmla="*/ 720190 h 962363"/>
                <a:gd name="connsiteX41" fmla="*/ 994240 w 1272789"/>
                <a:gd name="connsiteY41" fmla="*/ 622440 h 962363"/>
                <a:gd name="connsiteX42" fmla="*/ 994982 w 1272789"/>
                <a:gd name="connsiteY42" fmla="*/ 621438 h 962363"/>
                <a:gd name="connsiteX43" fmla="*/ 996242 w 1272789"/>
                <a:gd name="connsiteY43" fmla="*/ 621337 h 962363"/>
                <a:gd name="connsiteX44" fmla="*/ 1040113 w 1272789"/>
                <a:gd name="connsiteY44" fmla="*/ 617977 h 962363"/>
                <a:gd name="connsiteX45" fmla="*/ 1049195 w 1272789"/>
                <a:gd name="connsiteY45" fmla="*/ 612432 h 962363"/>
                <a:gd name="connsiteX46" fmla="*/ 1061086 w 1272789"/>
                <a:gd name="connsiteY46" fmla="*/ 593085 h 962363"/>
                <a:gd name="connsiteX47" fmla="*/ 1061570 w 1272789"/>
                <a:gd name="connsiteY47" fmla="*/ 592331 h 962363"/>
                <a:gd name="connsiteX48" fmla="*/ 1062447 w 1272789"/>
                <a:gd name="connsiteY48" fmla="*/ 591982 h 962363"/>
                <a:gd name="connsiteX49" fmla="*/ 1102342 w 1272789"/>
                <a:gd name="connsiteY49" fmla="*/ 575639 h 962363"/>
                <a:gd name="connsiteX50" fmla="*/ 1107005 w 1272789"/>
                <a:gd name="connsiteY50" fmla="*/ 572169 h 962363"/>
                <a:gd name="connsiteX51" fmla="*/ 1135374 w 1272789"/>
                <a:gd name="connsiteY51" fmla="*/ 537115 h 962363"/>
                <a:gd name="connsiteX52" fmla="*/ 1137940 w 1272789"/>
                <a:gd name="connsiteY52" fmla="*/ 530756 h 962363"/>
                <a:gd name="connsiteX53" fmla="*/ 1140753 w 1272789"/>
                <a:gd name="connsiteY53" fmla="*/ 498378 h 962363"/>
                <a:gd name="connsiteX54" fmla="*/ 1135585 w 1272789"/>
                <a:gd name="connsiteY54" fmla="*/ 487616 h 962363"/>
                <a:gd name="connsiteX55" fmla="*/ 1107255 w 1272789"/>
                <a:gd name="connsiteY55" fmla="*/ 468707 h 962363"/>
                <a:gd name="connsiteX56" fmla="*/ 1106018 w 1272789"/>
                <a:gd name="connsiteY56" fmla="*/ 467862 h 962363"/>
                <a:gd name="connsiteX57" fmla="*/ 1106018 w 1272789"/>
                <a:gd name="connsiteY57" fmla="*/ 423582 h 962363"/>
                <a:gd name="connsiteX58" fmla="*/ 1107120 w 1272789"/>
                <a:gd name="connsiteY58" fmla="*/ 422738 h 962363"/>
                <a:gd name="connsiteX59" fmla="*/ 1179009 w 1272789"/>
                <a:gd name="connsiteY59" fmla="*/ 367849 h 962363"/>
                <a:gd name="connsiteX60" fmla="*/ 1182650 w 1272789"/>
                <a:gd name="connsiteY60" fmla="*/ 363193 h 962363"/>
                <a:gd name="connsiteX61" fmla="*/ 1206771 w 1272789"/>
                <a:gd name="connsiteY61" fmla="*/ 307499 h 962363"/>
                <a:gd name="connsiteX62" fmla="*/ 1207254 w 1272789"/>
                <a:gd name="connsiteY62" fmla="*/ 306362 h 962363"/>
                <a:gd name="connsiteX63" fmla="*/ 1208391 w 1272789"/>
                <a:gd name="connsiteY63" fmla="*/ 305980 h 962363"/>
                <a:gd name="connsiteX64" fmla="*/ 1264976 w 1272789"/>
                <a:gd name="connsiteY64" fmla="*/ 286001 h 962363"/>
                <a:gd name="connsiteX65" fmla="*/ 1272760 w 1272789"/>
                <a:gd name="connsiteY65" fmla="*/ 274121 h 962363"/>
                <a:gd name="connsiteX66" fmla="*/ 1270036 w 1272789"/>
                <a:gd name="connsiteY66" fmla="*/ 235739 h 962363"/>
                <a:gd name="connsiteX67" fmla="*/ 1266209 w 1272789"/>
                <a:gd name="connsiteY67" fmla="*/ 227878 h 962363"/>
                <a:gd name="connsiteX68" fmla="*/ 1232255 w 1272789"/>
                <a:gd name="connsiteY68" fmla="*/ 197157 h 962363"/>
                <a:gd name="connsiteX69" fmla="*/ 1226406 w 1272789"/>
                <a:gd name="connsiteY69" fmla="*/ 194303 h 962363"/>
                <a:gd name="connsiteX70" fmla="*/ 1185228 w 1272789"/>
                <a:gd name="connsiteY70" fmla="*/ 187141 h 962363"/>
                <a:gd name="connsiteX71" fmla="*/ 1183574 w 1272789"/>
                <a:gd name="connsiteY71" fmla="*/ 186848 h 962363"/>
                <a:gd name="connsiteX72" fmla="*/ 1183023 w 1272789"/>
                <a:gd name="connsiteY72" fmla="*/ 185238 h 962363"/>
                <a:gd name="connsiteX73" fmla="*/ 1146780 w 1272789"/>
                <a:gd name="connsiteY73" fmla="*/ 76405 h 962363"/>
                <a:gd name="connsiteX74" fmla="*/ 1143581 w 1272789"/>
                <a:gd name="connsiteY74" fmla="*/ 71470 h 962363"/>
                <a:gd name="connsiteX75" fmla="*/ 1122688 w 1272789"/>
                <a:gd name="connsiteY75" fmla="*/ 52317 h 962363"/>
                <a:gd name="connsiteX76" fmla="*/ 1120876 w 1272789"/>
                <a:gd name="connsiteY76" fmla="*/ 50662 h 962363"/>
                <a:gd name="connsiteX77" fmla="*/ 1122295 w 1272789"/>
                <a:gd name="connsiteY77" fmla="*/ 48659 h 962363"/>
                <a:gd name="connsiteX78" fmla="*/ 1142818 w 1272789"/>
                <a:gd name="connsiteY78" fmla="*/ 19532 h 962363"/>
                <a:gd name="connsiteX79" fmla="*/ 1144899 w 1272789"/>
                <a:gd name="connsiteY79" fmla="*/ 11612 h 962363"/>
                <a:gd name="connsiteX80" fmla="*/ 1144792 w 1272789"/>
                <a:gd name="connsiteY80" fmla="*/ 10550 h 962363"/>
                <a:gd name="connsiteX81" fmla="*/ 1131972 w 1272789"/>
                <a:gd name="connsiteY81" fmla="*/ 59 h 962363"/>
                <a:gd name="connsiteX82" fmla="*/ 1124384 w 1272789"/>
                <a:gd name="connsiteY82" fmla="*/ 3937 h 962363"/>
                <a:gd name="connsiteX83" fmla="*/ 1114858 w 1272789"/>
                <a:gd name="connsiteY83" fmla="*/ 14666 h 962363"/>
                <a:gd name="connsiteX84" fmla="*/ 1113823 w 1272789"/>
                <a:gd name="connsiteY84" fmla="*/ 15803 h 962363"/>
                <a:gd name="connsiteX85" fmla="*/ 1112327 w 1272789"/>
                <a:gd name="connsiteY85" fmla="*/ 15578 h 962363"/>
                <a:gd name="connsiteX86" fmla="*/ 1099659 w 1272789"/>
                <a:gd name="connsiteY86" fmla="*/ 13624 h 962363"/>
                <a:gd name="connsiteX87" fmla="*/ 1086539 w 1272789"/>
                <a:gd name="connsiteY87" fmla="*/ 22262 h 962363"/>
                <a:gd name="connsiteX88" fmla="*/ 1076024 w 1272789"/>
                <a:gd name="connsiteY88" fmla="*/ 62807 h 962363"/>
                <a:gd name="connsiteX89" fmla="*/ 1075642 w 1272789"/>
                <a:gd name="connsiteY89" fmla="*/ 64395 h 962363"/>
                <a:gd name="connsiteX90" fmla="*/ 1074055 w 1272789"/>
                <a:gd name="connsiteY90" fmla="*/ 64812 h 962363"/>
                <a:gd name="connsiteX91" fmla="*/ 949880 w 1272789"/>
                <a:gd name="connsiteY91" fmla="*/ 98320 h 962363"/>
                <a:gd name="connsiteX92" fmla="*/ 948035 w 1272789"/>
                <a:gd name="connsiteY92" fmla="*/ 98838 h 962363"/>
                <a:gd name="connsiteX93" fmla="*/ 946910 w 1272789"/>
                <a:gd name="connsiteY93" fmla="*/ 97285 h 962363"/>
                <a:gd name="connsiteX94" fmla="*/ 929573 w 1272789"/>
                <a:gd name="connsiteY94" fmla="*/ 73648 h 962363"/>
                <a:gd name="connsiteX95" fmla="*/ 920131 w 1272789"/>
                <a:gd name="connsiteY95" fmla="*/ 68863 h 962363"/>
                <a:gd name="connsiteX96" fmla="*/ 897242 w 1272789"/>
                <a:gd name="connsiteY96" fmla="*/ 68863 h 962363"/>
                <a:gd name="connsiteX97" fmla="*/ 896588 w 1272789"/>
                <a:gd name="connsiteY97" fmla="*/ 68504 h 962363"/>
                <a:gd name="connsiteX98" fmla="*/ 881061 w 1272789"/>
                <a:gd name="connsiteY98" fmla="*/ 60211 h 962363"/>
                <a:gd name="connsiteX99" fmla="*/ 865215 w 1272789"/>
                <a:gd name="connsiteY99" fmla="*/ 65031 h 962363"/>
                <a:gd name="connsiteX100" fmla="*/ 864753 w 1272789"/>
                <a:gd name="connsiteY100" fmla="*/ 66001 h 962363"/>
                <a:gd name="connsiteX101" fmla="*/ 855145 w 1272789"/>
                <a:gd name="connsiteY101" fmla="*/ 88832 h 962363"/>
                <a:gd name="connsiteX102" fmla="*/ 854661 w 1272789"/>
                <a:gd name="connsiteY102" fmla="*/ 90002 h 962363"/>
                <a:gd name="connsiteX103" fmla="*/ 853468 w 1272789"/>
                <a:gd name="connsiteY103" fmla="*/ 90384 h 962363"/>
                <a:gd name="connsiteX104" fmla="*/ 794329 w 1272789"/>
                <a:gd name="connsiteY104" fmla="*/ 110106 h 962363"/>
                <a:gd name="connsiteX105" fmla="*/ 793417 w 1272789"/>
                <a:gd name="connsiteY105" fmla="*/ 110420 h 962363"/>
                <a:gd name="connsiteX106" fmla="*/ 792517 w 1272789"/>
                <a:gd name="connsiteY106" fmla="*/ 110106 h 962363"/>
                <a:gd name="connsiteX107" fmla="*/ 774615 w 1272789"/>
                <a:gd name="connsiteY107" fmla="*/ 103778 h 962363"/>
                <a:gd name="connsiteX108" fmla="*/ 759671 w 1272789"/>
                <a:gd name="connsiteY108" fmla="*/ 110923 h 962363"/>
                <a:gd name="connsiteX109" fmla="*/ 759254 w 1272789"/>
                <a:gd name="connsiteY109" fmla="*/ 112413 h 962363"/>
                <a:gd name="connsiteX110" fmla="*/ 754784 w 1272789"/>
                <a:gd name="connsiteY110" fmla="*/ 133663 h 962363"/>
                <a:gd name="connsiteX111" fmla="*/ 754369 w 1272789"/>
                <a:gd name="connsiteY111" fmla="*/ 135645 h 962363"/>
                <a:gd name="connsiteX112" fmla="*/ 752388 w 1272789"/>
                <a:gd name="connsiteY112" fmla="*/ 135870 h 962363"/>
                <a:gd name="connsiteX113" fmla="*/ 704471 w 1272789"/>
                <a:gd name="connsiteY113" fmla="*/ 141878 h 962363"/>
                <a:gd name="connsiteX114" fmla="*/ 694307 w 1272789"/>
                <a:gd name="connsiteY114" fmla="*/ 154962 h 962363"/>
                <a:gd name="connsiteX115" fmla="*/ 694396 w 1272789"/>
                <a:gd name="connsiteY115" fmla="*/ 155548 h 962363"/>
                <a:gd name="connsiteX116" fmla="*/ 696749 w 1272789"/>
                <a:gd name="connsiteY116" fmla="*/ 168842 h 962363"/>
                <a:gd name="connsiteX117" fmla="*/ 700737 w 1272789"/>
                <a:gd name="connsiteY117" fmla="*/ 175761 h 962363"/>
                <a:gd name="connsiteX118" fmla="*/ 734141 w 1272789"/>
                <a:gd name="connsiteY118" fmla="*/ 203911 h 962363"/>
                <a:gd name="connsiteX119" fmla="*/ 736279 w 1272789"/>
                <a:gd name="connsiteY119" fmla="*/ 205724 h 962363"/>
                <a:gd name="connsiteX120" fmla="*/ 734468 w 1272789"/>
                <a:gd name="connsiteY120" fmla="*/ 207862 h 962363"/>
                <a:gd name="connsiteX121" fmla="*/ 705826 w 1272789"/>
                <a:gd name="connsiteY121" fmla="*/ 241914 h 962363"/>
                <a:gd name="connsiteX122" fmla="*/ 703137 w 1272789"/>
                <a:gd name="connsiteY122" fmla="*/ 248251 h 962363"/>
                <a:gd name="connsiteX123" fmla="*/ 698060 w 1272789"/>
                <a:gd name="connsiteY123" fmla="*/ 297278 h 962363"/>
                <a:gd name="connsiteX124" fmla="*/ 698930 w 1272789"/>
                <a:gd name="connsiteY124" fmla="*/ 303067 h 962363"/>
                <a:gd name="connsiteX125" fmla="*/ 717705 w 1272789"/>
                <a:gd name="connsiteY125" fmla="*/ 347289 h 962363"/>
                <a:gd name="connsiteX126" fmla="*/ 720912 w 1272789"/>
                <a:gd name="connsiteY126" fmla="*/ 337902 h 962363"/>
                <a:gd name="connsiteX127" fmla="*/ 733139 w 1272789"/>
                <a:gd name="connsiteY127" fmla="*/ 261340 h 962363"/>
                <a:gd name="connsiteX128" fmla="*/ 733208 w 1272789"/>
                <a:gd name="connsiteY128" fmla="*/ 260856 h 962363"/>
                <a:gd name="connsiteX129" fmla="*/ 733467 w 1272789"/>
                <a:gd name="connsiteY129" fmla="*/ 260405 h 962363"/>
                <a:gd name="connsiteX130" fmla="*/ 753424 w 1272789"/>
                <a:gd name="connsiteY130" fmla="*/ 225084 h 962363"/>
                <a:gd name="connsiteX131" fmla="*/ 754369 w 1272789"/>
                <a:gd name="connsiteY131" fmla="*/ 223463 h 962363"/>
                <a:gd name="connsiteX132" fmla="*/ 756179 w 1272789"/>
                <a:gd name="connsiteY132" fmla="*/ 223654 h 962363"/>
                <a:gd name="connsiteX133" fmla="*/ 782290 w 1272789"/>
                <a:gd name="connsiteY133" fmla="*/ 226739 h 962363"/>
                <a:gd name="connsiteX134" fmla="*/ 784395 w 1272789"/>
                <a:gd name="connsiteY134" fmla="*/ 226998 h 962363"/>
                <a:gd name="connsiteX135" fmla="*/ 784709 w 1272789"/>
                <a:gd name="connsiteY135" fmla="*/ 229102 h 962363"/>
                <a:gd name="connsiteX136" fmla="*/ 789343 w 1272789"/>
                <a:gd name="connsiteY136" fmla="*/ 258300 h 962363"/>
                <a:gd name="connsiteX137" fmla="*/ 789412 w 1272789"/>
                <a:gd name="connsiteY137" fmla="*/ 258784 h 962363"/>
                <a:gd name="connsiteX138" fmla="*/ 789343 w 1272789"/>
                <a:gd name="connsiteY138" fmla="*/ 259200 h 962363"/>
                <a:gd name="connsiteX139" fmla="*/ 777367 w 1272789"/>
                <a:gd name="connsiteY139" fmla="*/ 326583 h 962363"/>
                <a:gd name="connsiteX140" fmla="*/ 777213 w 1272789"/>
                <a:gd name="connsiteY140" fmla="*/ 329430 h 962363"/>
                <a:gd name="connsiteX141" fmla="*/ 781585 w 1272789"/>
                <a:gd name="connsiteY141" fmla="*/ 393738 h 962363"/>
                <a:gd name="connsiteX142" fmla="*/ 782026 w 1272789"/>
                <a:gd name="connsiteY142" fmla="*/ 396220 h 962363"/>
                <a:gd name="connsiteX143" fmla="*/ 792315 w 1272789"/>
                <a:gd name="connsiteY143" fmla="*/ 431551 h 962363"/>
                <a:gd name="connsiteX144" fmla="*/ 792606 w 1272789"/>
                <a:gd name="connsiteY144" fmla="*/ 432452 h 962363"/>
                <a:gd name="connsiteX145" fmla="*/ 792258 w 1272789"/>
                <a:gd name="connsiteY145" fmla="*/ 433329 h 962363"/>
                <a:gd name="connsiteX146" fmla="*/ 778444 w 1272789"/>
                <a:gd name="connsiteY146" fmla="*/ 468673 h 962363"/>
                <a:gd name="connsiteX147" fmla="*/ 778206 w 1272789"/>
                <a:gd name="connsiteY147" fmla="*/ 469258 h 962363"/>
                <a:gd name="connsiteX148" fmla="*/ 777724 w 1272789"/>
                <a:gd name="connsiteY148" fmla="*/ 469709 h 962363"/>
                <a:gd name="connsiteX149" fmla="*/ 757560 w 1272789"/>
                <a:gd name="connsiteY149" fmla="*/ 488435 h 962363"/>
                <a:gd name="connsiteX150" fmla="*/ 755901 w 1272789"/>
                <a:gd name="connsiteY150" fmla="*/ 490553 h 962363"/>
                <a:gd name="connsiteX151" fmla="*/ 752118 w 1272789"/>
                <a:gd name="connsiteY151" fmla="*/ 497368 h 962363"/>
                <a:gd name="connsiteX152" fmla="*/ 751182 w 1272789"/>
                <a:gd name="connsiteY152" fmla="*/ 506564 h 962363"/>
                <a:gd name="connsiteX153" fmla="*/ 757024 w 1272789"/>
                <a:gd name="connsiteY153" fmla="*/ 525200 h 962363"/>
                <a:gd name="connsiteX154" fmla="*/ 757317 w 1272789"/>
                <a:gd name="connsiteY154" fmla="*/ 526134 h 962363"/>
                <a:gd name="connsiteX155" fmla="*/ 756923 w 1272789"/>
                <a:gd name="connsiteY155" fmla="*/ 527080 h 962363"/>
                <a:gd name="connsiteX156" fmla="*/ 747697 w 1272789"/>
                <a:gd name="connsiteY156" fmla="*/ 550120 h 962363"/>
                <a:gd name="connsiteX157" fmla="*/ 747181 w 1272789"/>
                <a:gd name="connsiteY157" fmla="*/ 551449 h 962363"/>
                <a:gd name="connsiteX158" fmla="*/ 745797 w 1272789"/>
                <a:gd name="connsiteY158" fmla="*/ 551809 h 962363"/>
                <a:gd name="connsiteX159" fmla="*/ 731622 w 1272789"/>
                <a:gd name="connsiteY159" fmla="*/ 555346 h 962363"/>
                <a:gd name="connsiteX160" fmla="*/ 722764 w 1272789"/>
                <a:gd name="connsiteY160" fmla="*/ 566067 h 962363"/>
                <a:gd name="connsiteX161" fmla="*/ 721824 w 1272789"/>
                <a:gd name="connsiteY161" fmla="*/ 583044 h 962363"/>
                <a:gd name="connsiteX162" fmla="*/ 721757 w 1272789"/>
                <a:gd name="connsiteY162" fmla="*/ 583720 h 962363"/>
                <a:gd name="connsiteX163" fmla="*/ 721396 w 1272789"/>
                <a:gd name="connsiteY163" fmla="*/ 584339 h 962363"/>
                <a:gd name="connsiteX164" fmla="*/ 692214 w 1272789"/>
                <a:gd name="connsiteY164" fmla="*/ 631962 h 962363"/>
                <a:gd name="connsiteX165" fmla="*/ 691662 w 1272789"/>
                <a:gd name="connsiteY165" fmla="*/ 632863 h 962363"/>
                <a:gd name="connsiteX166" fmla="*/ 690661 w 1272789"/>
                <a:gd name="connsiteY166" fmla="*/ 633190 h 962363"/>
                <a:gd name="connsiteX167" fmla="*/ 650716 w 1272789"/>
                <a:gd name="connsiteY167" fmla="*/ 645571 h 962363"/>
                <a:gd name="connsiteX168" fmla="*/ 644726 w 1272789"/>
                <a:gd name="connsiteY168" fmla="*/ 649851 h 962363"/>
                <a:gd name="connsiteX169" fmla="*/ 618381 w 1272789"/>
                <a:gd name="connsiteY169" fmla="*/ 685924 h 962363"/>
                <a:gd name="connsiteX170" fmla="*/ 617448 w 1272789"/>
                <a:gd name="connsiteY170" fmla="*/ 687218 h 962363"/>
                <a:gd name="connsiteX171" fmla="*/ 615895 w 1272789"/>
                <a:gd name="connsiteY171" fmla="*/ 687083 h 962363"/>
                <a:gd name="connsiteX172" fmla="*/ 593815 w 1272789"/>
                <a:gd name="connsiteY172" fmla="*/ 685142 h 962363"/>
                <a:gd name="connsiteX173" fmla="*/ 581255 w 1272789"/>
                <a:gd name="connsiteY173" fmla="*/ 694787 h 962363"/>
                <a:gd name="connsiteX174" fmla="*/ 574384 w 1272789"/>
                <a:gd name="connsiteY174" fmla="*/ 733930 h 962363"/>
                <a:gd name="connsiteX175" fmla="*/ 574226 w 1272789"/>
                <a:gd name="connsiteY175" fmla="*/ 734707 h 962363"/>
                <a:gd name="connsiteX176" fmla="*/ 573709 w 1272789"/>
                <a:gd name="connsiteY176" fmla="*/ 735292 h 962363"/>
                <a:gd name="connsiteX177" fmla="*/ 549151 w 1272789"/>
                <a:gd name="connsiteY177" fmla="*/ 762970 h 962363"/>
                <a:gd name="connsiteX178" fmla="*/ 548722 w 1272789"/>
                <a:gd name="connsiteY178" fmla="*/ 763421 h 962363"/>
                <a:gd name="connsiteX179" fmla="*/ 548172 w 1272789"/>
                <a:gd name="connsiteY179" fmla="*/ 763645 h 962363"/>
                <a:gd name="connsiteX180" fmla="*/ 474502 w 1272789"/>
                <a:gd name="connsiteY180" fmla="*/ 796267 h 962363"/>
                <a:gd name="connsiteX181" fmla="*/ 467999 w 1272789"/>
                <a:gd name="connsiteY181" fmla="*/ 803701 h 962363"/>
                <a:gd name="connsiteX182" fmla="*/ 459141 w 1272789"/>
                <a:gd name="connsiteY182" fmla="*/ 834086 h 962363"/>
                <a:gd name="connsiteX183" fmla="*/ 458714 w 1272789"/>
                <a:gd name="connsiteY183" fmla="*/ 835482 h 962363"/>
                <a:gd name="connsiteX184" fmla="*/ 457330 w 1272789"/>
                <a:gd name="connsiteY184" fmla="*/ 835966 h 962363"/>
                <a:gd name="connsiteX185" fmla="*/ 406660 w 1272789"/>
                <a:gd name="connsiteY185" fmla="*/ 852860 h 962363"/>
                <a:gd name="connsiteX186" fmla="*/ 403780 w 1272789"/>
                <a:gd name="connsiteY186" fmla="*/ 853794 h 962363"/>
                <a:gd name="connsiteX187" fmla="*/ 403072 w 1272789"/>
                <a:gd name="connsiteY187" fmla="*/ 850891 h 962363"/>
                <a:gd name="connsiteX188" fmla="*/ 397634 w 1272789"/>
                <a:gd name="connsiteY188" fmla="*/ 829120 h 962363"/>
                <a:gd name="connsiteX189" fmla="*/ 388511 w 1272789"/>
                <a:gd name="connsiteY189" fmla="*/ 820459 h 962363"/>
                <a:gd name="connsiteX190" fmla="*/ 342312 w 1272789"/>
                <a:gd name="connsiteY190" fmla="*/ 811461 h 962363"/>
                <a:gd name="connsiteX191" fmla="*/ 340275 w 1272789"/>
                <a:gd name="connsiteY191" fmla="*/ 811067 h 962363"/>
                <a:gd name="connsiteX192" fmla="*/ 340051 w 1272789"/>
                <a:gd name="connsiteY192" fmla="*/ 809029 h 962363"/>
                <a:gd name="connsiteX193" fmla="*/ 335895 w 1272789"/>
                <a:gd name="connsiteY193" fmla="*/ 773129 h 962363"/>
                <a:gd name="connsiteX194" fmla="*/ 333491 w 1272789"/>
                <a:gd name="connsiteY194" fmla="*/ 767265 h 962363"/>
                <a:gd name="connsiteX195" fmla="*/ 301988 w 1272789"/>
                <a:gd name="connsiteY195" fmla="*/ 726909 h 962363"/>
                <a:gd name="connsiteX196" fmla="*/ 292758 w 1272789"/>
                <a:gd name="connsiteY196" fmla="*/ 722404 h 962363"/>
                <a:gd name="connsiteX197" fmla="*/ 248197 w 1272789"/>
                <a:gd name="connsiteY197" fmla="*/ 722404 h 962363"/>
                <a:gd name="connsiteX198" fmla="*/ 247420 w 1272789"/>
                <a:gd name="connsiteY198" fmla="*/ 721785 h 962363"/>
                <a:gd name="connsiteX199" fmla="*/ 144563 w 1272789"/>
                <a:gd name="connsiteY199" fmla="*/ 640371 h 962363"/>
                <a:gd name="connsiteX200" fmla="*/ 144236 w 1272789"/>
                <a:gd name="connsiteY200" fmla="*/ 640113 h 962363"/>
                <a:gd name="connsiteX201" fmla="*/ 144035 w 1272789"/>
                <a:gd name="connsiteY201" fmla="*/ 639820 h 962363"/>
                <a:gd name="connsiteX202" fmla="*/ 118719 w 1272789"/>
                <a:gd name="connsiteY202" fmla="*/ 605310 h 962363"/>
                <a:gd name="connsiteX203" fmla="*/ 102475 w 1272789"/>
                <a:gd name="connsiteY203" fmla="*/ 602705 h 962363"/>
                <a:gd name="connsiteX204" fmla="*/ 60380 w 1272789"/>
                <a:gd name="connsiteY204" fmla="*/ 632762 h 962363"/>
                <a:gd name="connsiteX205" fmla="*/ 59638 w 1272789"/>
                <a:gd name="connsiteY205" fmla="*/ 633313 h 962363"/>
                <a:gd name="connsiteX206" fmla="*/ 58716 w 1272789"/>
                <a:gd name="connsiteY206" fmla="*/ 633280 h 962363"/>
                <a:gd name="connsiteX207" fmla="*/ 29286 w 1272789"/>
                <a:gd name="connsiteY207" fmla="*/ 632604 h 962363"/>
                <a:gd name="connsiteX208" fmla="*/ 30771 w 1272789"/>
                <a:gd name="connsiteY208" fmla="*/ 639110 h 962363"/>
                <a:gd name="connsiteX209" fmla="*/ 31131 w 1272789"/>
                <a:gd name="connsiteY209" fmla="*/ 640597 h 962363"/>
                <a:gd name="connsiteX210" fmla="*/ 30051 w 1272789"/>
                <a:gd name="connsiteY210" fmla="*/ 641700 h 962363"/>
                <a:gd name="connsiteX211" fmla="*/ 18947 w 1272789"/>
                <a:gd name="connsiteY211" fmla="*/ 652809 h 962363"/>
                <a:gd name="connsiteX212" fmla="*/ 15868 w 1272789"/>
                <a:gd name="connsiteY212" fmla="*/ 663942 h 962363"/>
                <a:gd name="connsiteX213" fmla="*/ 20016 w 1272789"/>
                <a:gd name="connsiteY213" fmla="*/ 680509 h 962363"/>
                <a:gd name="connsiteX214" fmla="*/ 20377 w 1272789"/>
                <a:gd name="connsiteY214" fmla="*/ 681939 h 962363"/>
                <a:gd name="connsiteX215" fmla="*/ 19409 w 1272789"/>
                <a:gd name="connsiteY215" fmla="*/ 683042 h 962363"/>
                <a:gd name="connsiteX216" fmla="*/ 2930 w 1272789"/>
                <a:gd name="connsiteY216" fmla="*/ 701728 h 962363"/>
                <a:gd name="connsiteX217" fmla="*/ 1307 w 1272789"/>
                <a:gd name="connsiteY217" fmla="*/ 714859 h 962363"/>
                <a:gd name="connsiteX218" fmla="*/ 17136 w 1272789"/>
                <a:gd name="connsiteY218" fmla="*/ 745512 h 9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272789" h="962363">
                  <a:moveTo>
                    <a:pt x="17137" y="745512"/>
                  </a:moveTo>
                  <a:lnTo>
                    <a:pt x="143759" y="796576"/>
                  </a:lnTo>
                  <a:cubicBezTo>
                    <a:pt x="144324" y="796804"/>
                    <a:pt x="144907" y="796987"/>
                    <a:pt x="145501" y="797125"/>
                  </a:cubicBezTo>
                  <a:lnTo>
                    <a:pt x="254981" y="822421"/>
                  </a:lnTo>
                  <a:cubicBezTo>
                    <a:pt x="259239" y="823404"/>
                    <a:pt x="262595" y="826678"/>
                    <a:pt x="263686" y="830912"/>
                  </a:cubicBezTo>
                  <a:lnTo>
                    <a:pt x="284656" y="912285"/>
                  </a:lnTo>
                  <a:cubicBezTo>
                    <a:pt x="285481" y="915486"/>
                    <a:pt x="287619" y="918189"/>
                    <a:pt x="290542" y="919729"/>
                  </a:cubicBezTo>
                  <a:lnTo>
                    <a:pt x="368953" y="961015"/>
                  </a:lnTo>
                  <a:cubicBezTo>
                    <a:pt x="370723" y="961947"/>
                    <a:pt x="372703" y="962410"/>
                    <a:pt x="374703" y="962359"/>
                  </a:cubicBezTo>
                  <a:lnTo>
                    <a:pt x="428738" y="960995"/>
                  </a:lnTo>
                  <a:cubicBezTo>
                    <a:pt x="430748" y="960944"/>
                    <a:pt x="432712" y="960376"/>
                    <a:pt x="434440" y="959345"/>
                  </a:cubicBezTo>
                  <a:lnTo>
                    <a:pt x="513013" y="912471"/>
                  </a:lnTo>
                  <a:cubicBezTo>
                    <a:pt x="515892" y="910753"/>
                    <a:pt x="519368" y="910352"/>
                    <a:pt x="522563" y="911370"/>
                  </a:cubicBezTo>
                  <a:lnTo>
                    <a:pt x="581592" y="930170"/>
                  </a:lnTo>
                  <a:cubicBezTo>
                    <a:pt x="582985" y="930613"/>
                    <a:pt x="584450" y="930792"/>
                    <a:pt x="585908" y="930696"/>
                  </a:cubicBezTo>
                  <a:lnTo>
                    <a:pt x="645543" y="926794"/>
                  </a:lnTo>
                  <a:cubicBezTo>
                    <a:pt x="650009" y="926502"/>
                    <a:pt x="654251" y="928782"/>
                    <a:pt x="656473" y="932668"/>
                  </a:cubicBezTo>
                  <a:lnTo>
                    <a:pt x="667691" y="952291"/>
                  </a:lnTo>
                  <a:cubicBezTo>
                    <a:pt x="669687" y="955783"/>
                    <a:pt x="673334" y="958006"/>
                    <a:pt x="677350" y="958180"/>
                  </a:cubicBezTo>
                  <a:lnTo>
                    <a:pt x="701323" y="959218"/>
                  </a:lnTo>
                  <a:cubicBezTo>
                    <a:pt x="706797" y="959454"/>
                    <a:pt x="711704" y="955861"/>
                    <a:pt x="713135" y="950569"/>
                  </a:cubicBezTo>
                  <a:lnTo>
                    <a:pt x="723727" y="911357"/>
                  </a:lnTo>
                  <a:lnTo>
                    <a:pt x="724053" y="910152"/>
                  </a:lnTo>
                  <a:lnTo>
                    <a:pt x="725156" y="909579"/>
                  </a:lnTo>
                  <a:lnTo>
                    <a:pt x="749815" y="896664"/>
                  </a:lnTo>
                  <a:cubicBezTo>
                    <a:pt x="755546" y="893662"/>
                    <a:pt x="757759" y="886582"/>
                    <a:pt x="754759" y="880849"/>
                  </a:cubicBezTo>
                  <a:cubicBezTo>
                    <a:pt x="754289" y="879950"/>
                    <a:pt x="753704" y="879116"/>
                    <a:pt x="753019" y="878368"/>
                  </a:cubicBezTo>
                  <a:lnTo>
                    <a:pt x="722399" y="844924"/>
                  </a:lnTo>
                  <a:lnTo>
                    <a:pt x="720397" y="842730"/>
                  </a:lnTo>
                  <a:lnTo>
                    <a:pt x="722692" y="840883"/>
                  </a:lnTo>
                  <a:lnTo>
                    <a:pt x="756277" y="813686"/>
                  </a:lnTo>
                  <a:cubicBezTo>
                    <a:pt x="760071" y="810614"/>
                    <a:pt x="761563" y="805510"/>
                    <a:pt x="760022" y="800877"/>
                  </a:cubicBezTo>
                  <a:lnTo>
                    <a:pt x="747441" y="763060"/>
                  </a:lnTo>
                  <a:lnTo>
                    <a:pt x="746215" y="759367"/>
                  </a:lnTo>
                  <a:lnTo>
                    <a:pt x="821725" y="759367"/>
                  </a:lnTo>
                  <a:cubicBezTo>
                    <a:pt x="824465" y="759367"/>
                    <a:pt x="827118" y="758406"/>
                    <a:pt x="829223" y="756651"/>
                  </a:cubicBezTo>
                  <a:lnTo>
                    <a:pt x="872460" y="720592"/>
                  </a:lnTo>
                  <a:lnTo>
                    <a:pt x="873428" y="719815"/>
                  </a:lnTo>
                  <a:lnTo>
                    <a:pt x="874632" y="719972"/>
                  </a:lnTo>
                  <a:lnTo>
                    <a:pt x="909571" y="724740"/>
                  </a:lnTo>
                  <a:cubicBezTo>
                    <a:pt x="913769" y="725313"/>
                    <a:pt x="917949" y="723573"/>
                    <a:pt x="920501" y="720190"/>
                  </a:cubicBezTo>
                  <a:lnTo>
                    <a:pt x="994240" y="622440"/>
                  </a:lnTo>
                  <a:lnTo>
                    <a:pt x="994982" y="621438"/>
                  </a:lnTo>
                  <a:lnTo>
                    <a:pt x="996242" y="621337"/>
                  </a:lnTo>
                  <a:lnTo>
                    <a:pt x="1040113" y="617977"/>
                  </a:lnTo>
                  <a:cubicBezTo>
                    <a:pt x="1043853" y="617690"/>
                    <a:pt x="1047230" y="615629"/>
                    <a:pt x="1049195" y="612432"/>
                  </a:cubicBezTo>
                  <a:lnTo>
                    <a:pt x="1061086" y="593085"/>
                  </a:lnTo>
                  <a:lnTo>
                    <a:pt x="1061570" y="592331"/>
                  </a:lnTo>
                  <a:lnTo>
                    <a:pt x="1062447" y="591982"/>
                  </a:lnTo>
                  <a:lnTo>
                    <a:pt x="1102342" y="575639"/>
                  </a:lnTo>
                  <a:cubicBezTo>
                    <a:pt x="1104163" y="574893"/>
                    <a:pt x="1105767" y="573699"/>
                    <a:pt x="1107005" y="572169"/>
                  </a:cubicBezTo>
                  <a:lnTo>
                    <a:pt x="1135374" y="537115"/>
                  </a:lnTo>
                  <a:cubicBezTo>
                    <a:pt x="1136843" y="535299"/>
                    <a:pt x="1137737" y="533084"/>
                    <a:pt x="1137940" y="530756"/>
                  </a:cubicBezTo>
                  <a:lnTo>
                    <a:pt x="1140753" y="498378"/>
                  </a:lnTo>
                  <a:cubicBezTo>
                    <a:pt x="1141123" y="494116"/>
                    <a:pt x="1139142" y="489990"/>
                    <a:pt x="1135585" y="487616"/>
                  </a:cubicBezTo>
                  <a:lnTo>
                    <a:pt x="1107255" y="468707"/>
                  </a:lnTo>
                  <a:lnTo>
                    <a:pt x="1106018" y="467862"/>
                  </a:lnTo>
                  <a:lnTo>
                    <a:pt x="1106018" y="423582"/>
                  </a:lnTo>
                  <a:lnTo>
                    <a:pt x="1107120" y="422738"/>
                  </a:lnTo>
                  <a:lnTo>
                    <a:pt x="1179009" y="367849"/>
                  </a:lnTo>
                  <a:cubicBezTo>
                    <a:pt x="1180601" y="366634"/>
                    <a:pt x="1181855" y="365031"/>
                    <a:pt x="1182650" y="363193"/>
                  </a:cubicBezTo>
                  <a:lnTo>
                    <a:pt x="1206771" y="307499"/>
                  </a:lnTo>
                  <a:lnTo>
                    <a:pt x="1207254" y="306362"/>
                  </a:lnTo>
                  <a:lnTo>
                    <a:pt x="1208391" y="305980"/>
                  </a:lnTo>
                  <a:lnTo>
                    <a:pt x="1264976" y="286001"/>
                  </a:lnTo>
                  <a:cubicBezTo>
                    <a:pt x="1269947" y="284246"/>
                    <a:pt x="1273133" y="279383"/>
                    <a:pt x="1272760" y="274121"/>
                  </a:cubicBezTo>
                  <a:lnTo>
                    <a:pt x="1270036" y="235739"/>
                  </a:lnTo>
                  <a:cubicBezTo>
                    <a:pt x="1269822" y="232723"/>
                    <a:pt x="1268451" y="229906"/>
                    <a:pt x="1266209" y="227878"/>
                  </a:cubicBezTo>
                  <a:lnTo>
                    <a:pt x="1232255" y="197157"/>
                  </a:lnTo>
                  <a:cubicBezTo>
                    <a:pt x="1230614" y="195672"/>
                    <a:pt x="1228586" y="194682"/>
                    <a:pt x="1226406" y="194303"/>
                  </a:cubicBezTo>
                  <a:lnTo>
                    <a:pt x="1185228" y="187141"/>
                  </a:lnTo>
                  <a:lnTo>
                    <a:pt x="1183574" y="186848"/>
                  </a:lnTo>
                  <a:lnTo>
                    <a:pt x="1183023" y="185238"/>
                  </a:lnTo>
                  <a:lnTo>
                    <a:pt x="1146780" y="76405"/>
                  </a:lnTo>
                  <a:cubicBezTo>
                    <a:pt x="1146150" y="74515"/>
                    <a:pt x="1145049" y="72816"/>
                    <a:pt x="1143581" y="71470"/>
                  </a:cubicBezTo>
                  <a:lnTo>
                    <a:pt x="1122688" y="52317"/>
                  </a:lnTo>
                  <a:lnTo>
                    <a:pt x="1120876" y="50662"/>
                  </a:lnTo>
                  <a:lnTo>
                    <a:pt x="1122295" y="48659"/>
                  </a:lnTo>
                  <a:lnTo>
                    <a:pt x="1142818" y="19532"/>
                  </a:lnTo>
                  <a:cubicBezTo>
                    <a:pt x="1144441" y="17229"/>
                    <a:pt x="1145179" y="14417"/>
                    <a:pt x="1144899" y="11612"/>
                  </a:cubicBezTo>
                  <a:lnTo>
                    <a:pt x="1144792" y="10550"/>
                  </a:lnTo>
                  <a:cubicBezTo>
                    <a:pt x="1144147" y="4111"/>
                    <a:pt x="1138407" y="-586"/>
                    <a:pt x="1131972" y="59"/>
                  </a:cubicBezTo>
                  <a:cubicBezTo>
                    <a:pt x="1129046" y="353"/>
                    <a:pt x="1126337" y="1737"/>
                    <a:pt x="1124384" y="3937"/>
                  </a:cubicBezTo>
                  <a:lnTo>
                    <a:pt x="1114858" y="14666"/>
                  </a:lnTo>
                  <a:lnTo>
                    <a:pt x="1113823" y="15803"/>
                  </a:lnTo>
                  <a:lnTo>
                    <a:pt x="1112327" y="15578"/>
                  </a:lnTo>
                  <a:lnTo>
                    <a:pt x="1099659" y="13624"/>
                  </a:lnTo>
                  <a:cubicBezTo>
                    <a:pt x="1093718" y="12707"/>
                    <a:pt x="1088048" y="16440"/>
                    <a:pt x="1086539" y="22262"/>
                  </a:cubicBezTo>
                  <a:lnTo>
                    <a:pt x="1076024" y="62807"/>
                  </a:lnTo>
                  <a:lnTo>
                    <a:pt x="1075642" y="64395"/>
                  </a:lnTo>
                  <a:lnTo>
                    <a:pt x="1074055" y="64812"/>
                  </a:lnTo>
                  <a:lnTo>
                    <a:pt x="949880" y="98320"/>
                  </a:lnTo>
                  <a:lnTo>
                    <a:pt x="948035" y="98838"/>
                  </a:lnTo>
                  <a:lnTo>
                    <a:pt x="946910" y="97285"/>
                  </a:lnTo>
                  <a:lnTo>
                    <a:pt x="929573" y="73648"/>
                  </a:lnTo>
                  <a:cubicBezTo>
                    <a:pt x="927367" y="70640"/>
                    <a:pt x="923861" y="68863"/>
                    <a:pt x="920131" y="68863"/>
                  </a:cubicBezTo>
                  <a:lnTo>
                    <a:pt x="897242" y="68863"/>
                  </a:lnTo>
                  <a:lnTo>
                    <a:pt x="896588" y="68504"/>
                  </a:lnTo>
                  <a:lnTo>
                    <a:pt x="881061" y="60211"/>
                  </a:lnTo>
                  <a:cubicBezTo>
                    <a:pt x="875355" y="57164"/>
                    <a:pt x="868261" y="59322"/>
                    <a:pt x="865215" y="65031"/>
                  </a:cubicBezTo>
                  <a:cubicBezTo>
                    <a:pt x="865046" y="65347"/>
                    <a:pt x="864892" y="65671"/>
                    <a:pt x="864753" y="66001"/>
                  </a:cubicBezTo>
                  <a:lnTo>
                    <a:pt x="855145" y="88832"/>
                  </a:lnTo>
                  <a:lnTo>
                    <a:pt x="854661" y="90002"/>
                  </a:lnTo>
                  <a:lnTo>
                    <a:pt x="853468" y="90384"/>
                  </a:lnTo>
                  <a:lnTo>
                    <a:pt x="794329" y="110106"/>
                  </a:lnTo>
                  <a:lnTo>
                    <a:pt x="793417" y="110420"/>
                  </a:lnTo>
                  <a:lnTo>
                    <a:pt x="792517" y="110106"/>
                  </a:lnTo>
                  <a:lnTo>
                    <a:pt x="774615" y="103778"/>
                  </a:lnTo>
                  <a:cubicBezTo>
                    <a:pt x="768517" y="101622"/>
                    <a:pt x="761826" y="104821"/>
                    <a:pt x="759671" y="110923"/>
                  </a:cubicBezTo>
                  <a:cubicBezTo>
                    <a:pt x="759499" y="111410"/>
                    <a:pt x="759360" y="111908"/>
                    <a:pt x="759254" y="112413"/>
                  </a:cubicBezTo>
                  <a:lnTo>
                    <a:pt x="754784" y="133663"/>
                  </a:lnTo>
                  <a:lnTo>
                    <a:pt x="754369" y="135645"/>
                  </a:lnTo>
                  <a:lnTo>
                    <a:pt x="752388" y="135870"/>
                  </a:lnTo>
                  <a:lnTo>
                    <a:pt x="704471" y="141878"/>
                  </a:lnTo>
                  <a:cubicBezTo>
                    <a:pt x="698053" y="142683"/>
                    <a:pt x="693503" y="148541"/>
                    <a:pt x="694307" y="154962"/>
                  </a:cubicBezTo>
                  <a:cubicBezTo>
                    <a:pt x="694332" y="155158"/>
                    <a:pt x="694361" y="155354"/>
                    <a:pt x="694396" y="155548"/>
                  </a:cubicBezTo>
                  <a:lnTo>
                    <a:pt x="696749" y="168842"/>
                  </a:lnTo>
                  <a:cubicBezTo>
                    <a:pt x="697227" y="171544"/>
                    <a:pt x="698638" y="173993"/>
                    <a:pt x="700737" y="175761"/>
                  </a:cubicBezTo>
                  <a:lnTo>
                    <a:pt x="734141" y="203911"/>
                  </a:lnTo>
                  <a:lnTo>
                    <a:pt x="736279" y="205724"/>
                  </a:lnTo>
                  <a:lnTo>
                    <a:pt x="734468" y="207862"/>
                  </a:lnTo>
                  <a:lnTo>
                    <a:pt x="705826" y="241914"/>
                  </a:lnTo>
                  <a:cubicBezTo>
                    <a:pt x="704315" y="243710"/>
                    <a:pt x="703379" y="245918"/>
                    <a:pt x="703137" y="248251"/>
                  </a:cubicBezTo>
                  <a:lnTo>
                    <a:pt x="698060" y="297278"/>
                  </a:lnTo>
                  <a:cubicBezTo>
                    <a:pt x="697856" y="299251"/>
                    <a:pt x="698155" y="301242"/>
                    <a:pt x="698930" y="303067"/>
                  </a:cubicBezTo>
                  <a:lnTo>
                    <a:pt x="717705" y="347289"/>
                  </a:lnTo>
                  <a:lnTo>
                    <a:pt x="720912" y="337902"/>
                  </a:lnTo>
                  <a:lnTo>
                    <a:pt x="733139" y="261340"/>
                  </a:lnTo>
                  <a:lnTo>
                    <a:pt x="733208" y="260856"/>
                  </a:lnTo>
                  <a:lnTo>
                    <a:pt x="733467" y="260405"/>
                  </a:lnTo>
                  <a:lnTo>
                    <a:pt x="753424" y="225084"/>
                  </a:lnTo>
                  <a:lnTo>
                    <a:pt x="754369" y="223463"/>
                  </a:lnTo>
                  <a:lnTo>
                    <a:pt x="756179" y="223654"/>
                  </a:lnTo>
                  <a:lnTo>
                    <a:pt x="782290" y="226739"/>
                  </a:lnTo>
                  <a:lnTo>
                    <a:pt x="784395" y="226998"/>
                  </a:lnTo>
                  <a:lnTo>
                    <a:pt x="784709" y="229102"/>
                  </a:lnTo>
                  <a:lnTo>
                    <a:pt x="789343" y="258300"/>
                  </a:lnTo>
                  <a:lnTo>
                    <a:pt x="789412" y="258784"/>
                  </a:lnTo>
                  <a:lnTo>
                    <a:pt x="789343" y="259200"/>
                  </a:lnTo>
                  <a:lnTo>
                    <a:pt x="777367" y="326583"/>
                  </a:lnTo>
                  <a:cubicBezTo>
                    <a:pt x="777200" y="327522"/>
                    <a:pt x="777148" y="328478"/>
                    <a:pt x="777213" y="329430"/>
                  </a:cubicBezTo>
                  <a:lnTo>
                    <a:pt x="781585" y="393738"/>
                  </a:lnTo>
                  <a:cubicBezTo>
                    <a:pt x="781642" y="394579"/>
                    <a:pt x="781791" y="395411"/>
                    <a:pt x="782026" y="396220"/>
                  </a:cubicBezTo>
                  <a:lnTo>
                    <a:pt x="792315" y="431551"/>
                  </a:lnTo>
                  <a:lnTo>
                    <a:pt x="792606" y="432452"/>
                  </a:lnTo>
                  <a:lnTo>
                    <a:pt x="792258" y="433329"/>
                  </a:lnTo>
                  <a:lnTo>
                    <a:pt x="778444" y="468673"/>
                  </a:lnTo>
                  <a:lnTo>
                    <a:pt x="778206" y="469258"/>
                  </a:lnTo>
                  <a:lnTo>
                    <a:pt x="777724" y="469709"/>
                  </a:lnTo>
                  <a:lnTo>
                    <a:pt x="757560" y="488435"/>
                  </a:lnTo>
                  <a:cubicBezTo>
                    <a:pt x="756899" y="489049"/>
                    <a:pt x="756339" y="489764"/>
                    <a:pt x="755901" y="490553"/>
                  </a:cubicBezTo>
                  <a:lnTo>
                    <a:pt x="752118" y="497368"/>
                  </a:lnTo>
                  <a:cubicBezTo>
                    <a:pt x="750560" y="500176"/>
                    <a:pt x="750222" y="503500"/>
                    <a:pt x="751182" y="506564"/>
                  </a:cubicBezTo>
                  <a:lnTo>
                    <a:pt x="757024" y="525200"/>
                  </a:lnTo>
                  <a:lnTo>
                    <a:pt x="757317" y="526134"/>
                  </a:lnTo>
                  <a:lnTo>
                    <a:pt x="756923" y="527080"/>
                  </a:lnTo>
                  <a:lnTo>
                    <a:pt x="747697" y="550120"/>
                  </a:lnTo>
                  <a:lnTo>
                    <a:pt x="747181" y="551449"/>
                  </a:lnTo>
                  <a:lnTo>
                    <a:pt x="745797" y="551809"/>
                  </a:lnTo>
                  <a:lnTo>
                    <a:pt x="731622" y="555346"/>
                  </a:lnTo>
                  <a:cubicBezTo>
                    <a:pt x="726639" y="556589"/>
                    <a:pt x="723048" y="560936"/>
                    <a:pt x="722764" y="566067"/>
                  </a:cubicBezTo>
                  <a:lnTo>
                    <a:pt x="721824" y="583044"/>
                  </a:lnTo>
                  <a:lnTo>
                    <a:pt x="721757" y="583720"/>
                  </a:lnTo>
                  <a:lnTo>
                    <a:pt x="721396" y="584339"/>
                  </a:lnTo>
                  <a:lnTo>
                    <a:pt x="692214" y="631962"/>
                  </a:lnTo>
                  <a:lnTo>
                    <a:pt x="691662" y="632863"/>
                  </a:lnTo>
                  <a:lnTo>
                    <a:pt x="690661" y="633190"/>
                  </a:lnTo>
                  <a:lnTo>
                    <a:pt x="650716" y="645571"/>
                  </a:lnTo>
                  <a:cubicBezTo>
                    <a:pt x="648311" y="646317"/>
                    <a:pt x="646211" y="647817"/>
                    <a:pt x="644726" y="649851"/>
                  </a:cubicBezTo>
                  <a:lnTo>
                    <a:pt x="618381" y="685924"/>
                  </a:lnTo>
                  <a:lnTo>
                    <a:pt x="617448" y="687218"/>
                  </a:lnTo>
                  <a:lnTo>
                    <a:pt x="615895" y="687083"/>
                  </a:lnTo>
                  <a:lnTo>
                    <a:pt x="593815" y="685142"/>
                  </a:lnTo>
                  <a:cubicBezTo>
                    <a:pt x="587761" y="684610"/>
                    <a:pt x="582306" y="688799"/>
                    <a:pt x="581255" y="694787"/>
                  </a:cubicBezTo>
                  <a:lnTo>
                    <a:pt x="574384" y="733930"/>
                  </a:lnTo>
                  <a:lnTo>
                    <a:pt x="574226" y="734707"/>
                  </a:lnTo>
                  <a:lnTo>
                    <a:pt x="573709" y="735292"/>
                  </a:lnTo>
                  <a:lnTo>
                    <a:pt x="549151" y="762970"/>
                  </a:lnTo>
                  <a:lnTo>
                    <a:pt x="548722" y="763421"/>
                  </a:lnTo>
                  <a:lnTo>
                    <a:pt x="548172" y="763645"/>
                  </a:lnTo>
                  <a:lnTo>
                    <a:pt x="474502" y="796267"/>
                  </a:lnTo>
                  <a:cubicBezTo>
                    <a:pt x="471346" y="797665"/>
                    <a:pt x="468966" y="800385"/>
                    <a:pt x="467999" y="803701"/>
                  </a:cubicBezTo>
                  <a:lnTo>
                    <a:pt x="459141" y="834086"/>
                  </a:lnTo>
                  <a:lnTo>
                    <a:pt x="458714" y="835482"/>
                  </a:lnTo>
                  <a:lnTo>
                    <a:pt x="457330" y="835966"/>
                  </a:lnTo>
                  <a:lnTo>
                    <a:pt x="406660" y="852860"/>
                  </a:lnTo>
                  <a:lnTo>
                    <a:pt x="403780" y="853794"/>
                  </a:lnTo>
                  <a:lnTo>
                    <a:pt x="403072" y="850891"/>
                  </a:lnTo>
                  <a:lnTo>
                    <a:pt x="397634" y="829120"/>
                  </a:lnTo>
                  <a:cubicBezTo>
                    <a:pt x="396532" y="824706"/>
                    <a:pt x="392974" y="821329"/>
                    <a:pt x="388511" y="820459"/>
                  </a:cubicBezTo>
                  <a:lnTo>
                    <a:pt x="342312" y="811461"/>
                  </a:lnTo>
                  <a:lnTo>
                    <a:pt x="340275" y="811067"/>
                  </a:lnTo>
                  <a:lnTo>
                    <a:pt x="340051" y="809029"/>
                  </a:lnTo>
                  <a:lnTo>
                    <a:pt x="335895" y="773129"/>
                  </a:lnTo>
                  <a:cubicBezTo>
                    <a:pt x="335648" y="770991"/>
                    <a:pt x="334816" y="768961"/>
                    <a:pt x="333491" y="767265"/>
                  </a:cubicBezTo>
                  <a:lnTo>
                    <a:pt x="301988" y="726909"/>
                  </a:lnTo>
                  <a:cubicBezTo>
                    <a:pt x="299768" y="724066"/>
                    <a:pt x="296364" y="722404"/>
                    <a:pt x="292758" y="722404"/>
                  </a:cubicBezTo>
                  <a:lnTo>
                    <a:pt x="248197" y="722404"/>
                  </a:lnTo>
                  <a:lnTo>
                    <a:pt x="247420" y="721785"/>
                  </a:lnTo>
                  <a:lnTo>
                    <a:pt x="144563" y="640371"/>
                  </a:lnTo>
                  <a:lnTo>
                    <a:pt x="144236" y="640113"/>
                  </a:lnTo>
                  <a:lnTo>
                    <a:pt x="144035" y="639820"/>
                  </a:lnTo>
                  <a:lnTo>
                    <a:pt x="118719" y="605310"/>
                  </a:lnTo>
                  <a:cubicBezTo>
                    <a:pt x="114928" y="600142"/>
                    <a:pt x="107690" y="598981"/>
                    <a:pt x="102475" y="602705"/>
                  </a:cubicBezTo>
                  <a:lnTo>
                    <a:pt x="60380" y="632762"/>
                  </a:lnTo>
                  <a:lnTo>
                    <a:pt x="59638" y="633313"/>
                  </a:lnTo>
                  <a:lnTo>
                    <a:pt x="58716" y="633280"/>
                  </a:lnTo>
                  <a:lnTo>
                    <a:pt x="29286" y="632604"/>
                  </a:lnTo>
                  <a:lnTo>
                    <a:pt x="30771" y="639110"/>
                  </a:lnTo>
                  <a:lnTo>
                    <a:pt x="31131" y="640597"/>
                  </a:lnTo>
                  <a:lnTo>
                    <a:pt x="30051" y="641700"/>
                  </a:lnTo>
                  <a:lnTo>
                    <a:pt x="18947" y="652809"/>
                  </a:lnTo>
                  <a:cubicBezTo>
                    <a:pt x="16037" y="655721"/>
                    <a:pt x="14868" y="659947"/>
                    <a:pt x="15868" y="663942"/>
                  </a:cubicBezTo>
                  <a:lnTo>
                    <a:pt x="20016" y="680509"/>
                  </a:lnTo>
                  <a:lnTo>
                    <a:pt x="20377" y="681939"/>
                  </a:lnTo>
                  <a:lnTo>
                    <a:pt x="19409" y="683042"/>
                  </a:lnTo>
                  <a:lnTo>
                    <a:pt x="2930" y="701728"/>
                  </a:lnTo>
                  <a:cubicBezTo>
                    <a:pt x="-265" y="705351"/>
                    <a:pt x="-910" y="710566"/>
                    <a:pt x="1307" y="714859"/>
                  </a:cubicBezTo>
                  <a:lnTo>
                    <a:pt x="17136" y="74551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2" name="Полилиния: фигура 182">
              <a:extLst>
                <a:ext uri="{FF2B5EF4-FFF2-40B4-BE49-F238E27FC236}">
                  <a16:creationId xmlns:a16="http://schemas.microsoft.com/office/drawing/2014/main" id="{3F3E5A3B-977F-E855-755A-BB9BA1964EC9}"/>
                </a:ext>
              </a:extLst>
            </p:cNvPr>
            <p:cNvSpPr/>
            <p:nvPr/>
          </p:nvSpPr>
          <p:spPr>
            <a:xfrm rot="193056">
              <a:off x="9748516" y="4244291"/>
              <a:ext cx="283270" cy="177757"/>
            </a:xfrm>
            <a:custGeom>
              <a:avLst/>
              <a:gdLst>
                <a:gd name="connsiteX0" fmla="*/ 23811 w 758463"/>
                <a:gd name="connsiteY0" fmla="*/ 408997 h 475950"/>
                <a:gd name="connsiteX1" fmla="*/ 215693 w 758463"/>
                <a:gd name="connsiteY1" fmla="*/ 336806 h 475950"/>
                <a:gd name="connsiteX2" fmla="*/ 219054 w 758463"/>
                <a:gd name="connsiteY2" fmla="*/ 336081 h 475950"/>
                <a:gd name="connsiteX3" fmla="*/ 279735 w 758463"/>
                <a:gd name="connsiteY3" fmla="*/ 332131 h 475950"/>
                <a:gd name="connsiteX4" fmla="*/ 290237 w 758463"/>
                <a:gd name="connsiteY4" fmla="*/ 337320 h 475950"/>
                <a:gd name="connsiteX5" fmla="*/ 295881 w 758463"/>
                <a:gd name="connsiteY5" fmla="*/ 345783 h 475950"/>
                <a:gd name="connsiteX6" fmla="*/ 303135 w 758463"/>
                <a:gd name="connsiteY6" fmla="*/ 350729 h 475950"/>
                <a:gd name="connsiteX7" fmla="*/ 394464 w 758463"/>
                <a:gd name="connsiteY7" fmla="*/ 370594 h 475950"/>
                <a:gd name="connsiteX8" fmla="*/ 403537 w 758463"/>
                <a:gd name="connsiteY8" fmla="*/ 380176 h 475950"/>
                <a:gd name="connsiteX9" fmla="*/ 408835 w 758463"/>
                <a:gd name="connsiteY9" fmla="*/ 413007 h 475950"/>
                <a:gd name="connsiteX10" fmla="*/ 415160 w 758463"/>
                <a:gd name="connsiteY10" fmla="*/ 421621 h 475950"/>
                <a:gd name="connsiteX11" fmla="*/ 447009 w 758463"/>
                <a:gd name="connsiteY11" fmla="*/ 437550 h 475950"/>
                <a:gd name="connsiteX12" fmla="*/ 450969 w 758463"/>
                <a:gd name="connsiteY12" fmla="*/ 438716 h 475950"/>
                <a:gd name="connsiteX13" fmla="*/ 558648 w 758463"/>
                <a:gd name="connsiteY13" fmla="*/ 450531 h 475950"/>
                <a:gd name="connsiteX14" fmla="*/ 598586 w 758463"/>
                <a:gd name="connsiteY14" fmla="*/ 456045 h 475950"/>
                <a:gd name="connsiteX15" fmla="*/ 604979 w 758463"/>
                <a:gd name="connsiteY15" fmla="*/ 459090 h 475950"/>
                <a:gd name="connsiteX16" fmla="*/ 619643 w 758463"/>
                <a:gd name="connsiteY16" fmla="*/ 472796 h 475950"/>
                <a:gd name="connsiteX17" fmla="*/ 631486 w 758463"/>
                <a:gd name="connsiteY17" fmla="*/ 475300 h 475950"/>
                <a:gd name="connsiteX18" fmla="*/ 657309 w 758463"/>
                <a:gd name="connsiteY18" fmla="*/ 466309 h 475950"/>
                <a:gd name="connsiteX19" fmla="*/ 661083 w 758463"/>
                <a:gd name="connsiteY19" fmla="*/ 464138 h 475950"/>
                <a:gd name="connsiteX20" fmla="*/ 688819 w 758463"/>
                <a:gd name="connsiteY20" fmla="*/ 440342 h 475950"/>
                <a:gd name="connsiteX21" fmla="*/ 692049 w 758463"/>
                <a:gd name="connsiteY21" fmla="*/ 435849 h 475950"/>
                <a:gd name="connsiteX22" fmla="*/ 710888 w 758463"/>
                <a:gd name="connsiteY22" fmla="*/ 389346 h 475950"/>
                <a:gd name="connsiteX23" fmla="*/ 709033 w 758463"/>
                <a:gd name="connsiteY23" fmla="*/ 377444 h 475950"/>
                <a:gd name="connsiteX24" fmla="*/ 678943 w 758463"/>
                <a:gd name="connsiteY24" fmla="*/ 341307 h 475950"/>
                <a:gd name="connsiteX25" fmla="*/ 676255 w 758463"/>
                <a:gd name="connsiteY25" fmla="*/ 333046 h 475950"/>
                <a:gd name="connsiteX26" fmla="*/ 679929 w 758463"/>
                <a:gd name="connsiteY26" fmla="*/ 276519 h 475950"/>
                <a:gd name="connsiteX27" fmla="*/ 688115 w 758463"/>
                <a:gd name="connsiteY27" fmla="*/ 266099 h 475950"/>
                <a:gd name="connsiteX28" fmla="*/ 696706 w 758463"/>
                <a:gd name="connsiteY28" fmla="*/ 263406 h 475950"/>
                <a:gd name="connsiteX29" fmla="*/ 704903 w 758463"/>
                <a:gd name="connsiteY29" fmla="*/ 252783 h 475950"/>
                <a:gd name="connsiteX30" fmla="*/ 705513 w 758463"/>
                <a:gd name="connsiteY30" fmla="*/ 240009 h 475950"/>
                <a:gd name="connsiteX31" fmla="*/ 716661 w 758463"/>
                <a:gd name="connsiteY31" fmla="*/ 228863 h 475950"/>
                <a:gd name="connsiteX32" fmla="*/ 728989 w 758463"/>
                <a:gd name="connsiteY32" fmla="*/ 228283 h 475950"/>
                <a:gd name="connsiteX33" fmla="*/ 739772 w 758463"/>
                <a:gd name="connsiteY33" fmla="*/ 219532 h 475950"/>
                <a:gd name="connsiteX34" fmla="*/ 745299 w 758463"/>
                <a:gd name="connsiteY34" fmla="*/ 198296 h 475950"/>
                <a:gd name="connsiteX35" fmla="*/ 744372 w 758463"/>
                <a:gd name="connsiteY35" fmla="*/ 189966 h 475950"/>
                <a:gd name="connsiteX36" fmla="*/ 726113 w 758463"/>
                <a:gd name="connsiteY36" fmla="*/ 154590 h 475950"/>
                <a:gd name="connsiteX37" fmla="*/ 725236 w 758463"/>
                <a:gd name="connsiteY37" fmla="*/ 152869 h 475950"/>
                <a:gd name="connsiteX38" fmla="*/ 726495 w 758463"/>
                <a:gd name="connsiteY38" fmla="*/ 151451 h 475950"/>
                <a:gd name="connsiteX39" fmla="*/ 744492 w 758463"/>
                <a:gd name="connsiteY39" fmla="*/ 131050 h 475950"/>
                <a:gd name="connsiteX40" fmla="*/ 747072 w 758463"/>
                <a:gd name="connsiteY40" fmla="*/ 120450 h 475950"/>
                <a:gd name="connsiteX41" fmla="*/ 742774 w 758463"/>
                <a:gd name="connsiteY41" fmla="*/ 103275 h 475950"/>
                <a:gd name="connsiteX42" fmla="*/ 742391 w 758463"/>
                <a:gd name="connsiteY42" fmla="*/ 101721 h 475950"/>
                <a:gd name="connsiteX43" fmla="*/ 743505 w 758463"/>
                <a:gd name="connsiteY43" fmla="*/ 100630 h 475950"/>
                <a:gd name="connsiteX44" fmla="*/ 755962 w 758463"/>
                <a:gd name="connsiteY44" fmla="*/ 88149 h 475950"/>
                <a:gd name="connsiteX45" fmla="*/ 758244 w 758463"/>
                <a:gd name="connsiteY45" fmla="*/ 80173 h 475950"/>
                <a:gd name="connsiteX46" fmla="*/ 757224 w 758463"/>
                <a:gd name="connsiteY46" fmla="*/ 75755 h 475950"/>
                <a:gd name="connsiteX47" fmla="*/ 748338 w 758463"/>
                <a:gd name="connsiteY47" fmla="*/ 69141 h 475950"/>
                <a:gd name="connsiteX48" fmla="*/ 710341 w 758463"/>
                <a:gd name="connsiteY48" fmla="*/ 71590 h 475950"/>
                <a:gd name="connsiteX49" fmla="*/ 709385 w 758463"/>
                <a:gd name="connsiteY49" fmla="*/ 71657 h 475950"/>
                <a:gd name="connsiteX50" fmla="*/ 708575 w 758463"/>
                <a:gd name="connsiteY50" fmla="*/ 71072 h 475950"/>
                <a:gd name="connsiteX51" fmla="*/ 609729 w 758463"/>
                <a:gd name="connsiteY51" fmla="*/ 2107 h 475950"/>
                <a:gd name="connsiteX52" fmla="*/ 593425 w 758463"/>
                <a:gd name="connsiteY52" fmla="*/ 5016 h 475950"/>
                <a:gd name="connsiteX53" fmla="*/ 591588 w 758463"/>
                <a:gd name="connsiteY53" fmla="*/ 9227 h 475950"/>
                <a:gd name="connsiteX54" fmla="*/ 588529 w 758463"/>
                <a:gd name="connsiteY54" fmla="*/ 23290 h 475950"/>
                <a:gd name="connsiteX55" fmla="*/ 588090 w 758463"/>
                <a:gd name="connsiteY55" fmla="*/ 25328 h 475950"/>
                <a:gd name="connsiteX56" fmla="*/ 586043 w 758463"/>
                <a:gd name="connsiteY56" fmla="*/ 25496 h 475950"/>
                <a:gd name="connsiteX57" fmla="*/ 456694 w 758463"/>
                <a:gd name="connsiteY57" fmla="*/ 36891 h 475950"/>
                <a:gd name="connsiteX58" fmla="*/ 446334 w 758463"/>
                <a:gd name="connsiteY58" fmla="*/ 45830 h 475950"/>
                <a:gd name="connsiteX59" fmla="*/ 439570 w 758463"/>
                <a:gd name="connsiteY59" fmla="*/ 74043 h 475950"/>
                <a:gd name="connsiteX60" fmla="*/ 439187 w 758463"/>
                <a:gd name="connsiteY60" fmla="*/ 75698 h 475950"/>
                <a:gd name="connsiteX61" fmla="*/ 437568 w 758463"/>
                <a:gd name="connsiteY61" fmla="*/ 76126 h 475950"/>
                <a:gd name="connsiteX62" fmla="*/ 420509 w 758463"/>
                <a:gd name="connsiteY62" fmla="*/ 80604 h 475950"/>
                <a:gd name="connsiteX63" fmla="*/ 411841 w 758463"/>
                <a:gd name="connsiteY63" fmla="*/ 93230 h 475950"/>
                <a:gd name="connsiteX64" fmla="*/ 413527 w 758463"/>
                <a:gd name="connsiteY64" fmla="*/ 108430 h 475950"/>
                <a:gd name="connsiteX65" fmla="*/ 413718 w 758463"/>
                <a:gd name="connsiteY65" fmla="*/ 110141 h 475950"/>
                <a:gd name="connsiteX66" fmla="*/ 412255 w 758463"/>
                <a:gd name="connsiteY66" fmla="*/ 111086 h 475950"/>
                <a:gd name="connsiteX67" fmla="*/ 380101 w 758463"/>
                <a:gd name="connsiteY67" fmla="*/ 131684 h 475950"/>
                <a:gd name="connsiteX68" fmla="*/ 374725 w 758463"/>
                <a:gd name="connsiteY68" fmla="*/ 140865 h 475950"/>
                <a:gd name="connsiteX69" fmla="*/ 373623 w 758463"/>
                <a:gd name="connsiteY69" fmla="*/ 159611 h 475950"/>
                <a:gd name="connsiteX70" fmla="*/ 373511 w 758463"/>
                <a:gd name="connsiteY70" fmla="*/ 161682 h 475950"/>
                <a:gd name="connsiteX71" fmla="*/ 371463 w 758463"/>
                <a:gd name="connsiteY71" fmla="*/ 162165 h 475950"/>
                <a:gd name="connsiteX72" fmla="*/ 348687 w 758463"/>
                <a:gd name="connsiteY72" fmla="*/ 167521 h 475950"/>
                <a:gd name="connsiteX73" fmla="*/ 343869 w 758463"/>
                <a:gd name="connsiteY73" fmla="*/ 169926 h 475950"/>
                <a:gd name="connsiteX74" fmla="*/ 300454 w 758463"/>
                <a:gd name="connsiteY74" fmla="*/ 206120 h 475950"/>
                <a:gd name="connsiteX75" fmla="*/ 299510 w 758463"/>
                <a:gd name="connsiteY75" fmla="*/ 206930 h 475950"/>
                <a:gd name="connsiteX76" fmla="*/ 298294 w 758463"/>
                <a:gd name="connsiteY76" fmla="*/ 206774 h 475950"/>
                <a:gd name="connsiteX77" fmla="*/ 192356 w 758463"/>
                <a:gd name="connsiteY77" fmla="*/ 192950 h 475950"/>
                <a:gd name="connsiteX78" fmla="*/ 191658 w 758463"/>
                <a:gd name="connsiteY78" fmla="*/ 192850 h 475950"/>
                <a:gd name="connsiteX79" fmla="*/ 191107 w 758463"/>
                <a:gd name="connsiteY79" fmla="*/ 192467 h 475950"/>
                <a:gd name="connsiteX80" fmla="*/ 128684 w 758463"/>
                <a:gd name="connsiteY80" fmla="*/ 148478 h 475950"/>
                <a:gd name="connsiteX81" fmla="*/ 122835 w 758463"/>
                <a:gd name="connsiteY81" fmla="*/ 146375 h 475950"/>
                <a:gd name="connsiteX82" fmla="*/ 104829 w 758463"/>
                <a:gd name="connsiteY82" fmla="*/ 144994 h 475950"/>
                <a:gd name="connsiteX83" fmla="*/ 92989 w 758463"/>
                <a:gd name="connsiteY83" fmla="*/ 152510 h 475950"/>
                <a:gd name="connsiteX84" fmla="*/ 76696 w 758463"/>
                <a:gd name="connsiteY84" fmla="*/ 195349 h 475950"/>
                <a:gd name="connsiteX85" fmla="*/ 76044 w 758463"/>
                <a:gd name="connsiteY85" fmla="*/ 197026 h 475950"/>
                <a:gd name="connsiteX86" fmla="*/ 74243 w 758463"/>
                <a:gd name="connsiteY86" fmla="*/ 197161 h 475950"/>
                <a:gd name="connsiteX87" fmla="*/ 10959 w 758463"/>
                <a:gd name="connsiteY87" fmla="*/ 201239 h 475950"/>
                <a:gd name="connsiteX88" fmla="*/ 25 w 758463"/>
                <a:gd name="connsiteY88" fmla="*/ 213685 h 475950"/>
                <a:gd name="connsiteX89" fmla="*/ 49 w 758463"/>
                <a:gd name="connsiteY89" fmla="*/ 213992 h 475950"/>
                <a:gd name="connsiteX90" fmla="*/ 3458 w 758463"/>
                <a:gd name="connsiteY90" fmla="*/ 251538 h 475950"/>
                <a:gd name="connsiteX91" fmla="*/ 4915 w 758463"/>
                <a:gd name="connsiteY91" fmla="*/ 256225 h 475950"/>
                <a:gd name="connsiteX92" fmla="*/ 48787 w 758463"/>
                <a:gd name="connsiteY92" fmla="*/ 334212 h 475950"/>
                <a:gd name="connsiteX93" fmla="*/ 50035 w 758463"/>
                <a:gd name="connsiteY93" fmla="*/ 336452 h 475950"/>
                <a:gd name="connsiteX94" fmla="*/ 47930 w 758463"/>
                <a:gd name="connsiteY94" fmla="*/ 337904 h 475950"/>
                <a:gd name="connsiteX95" fmla="*/ 22567 w 758463"/>
                <a:gd name="connsiteY95" fmla="*/ 355491 h 475950"/>
                <a:gd name="connsiteX96" fmla="*/ 17650 w 758463"/>
                <a:gd name="connsiteY96" fmla="*/ 366816 h 475950"/>
                <a:gd name="connsiteX97" fmla="*/ 23812 w 758463"/>
                <a:gd name="connsiteY97" fmla="*/ 408997 h 4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8463" h="475950">
                  <a:moveTo>
                    <a:pt x="23811" y="408997"/>
                  </a:moveTo>
                  <a:lnTo>
                    <a:pt x="215693" y="336806"/>
                  </a:lnTo>
                  <a:cubicBezTo>
                    <a:pt x="216771" y="336400"/>
                    <a:pt x="217904" y="336156"/>
                    <a:pt x="219054" y="336081"/>
                  </a:cubicBezTo>
                  <a:lnTo>
                    <a:pt x="279735" y="332131"/>
                  </a:lnTo>
                  <a:cubicBezTo>
                    <a:pt x="283911" y="331859"/>
                    <a:pt x="287914" y="333837"/>
                    <a:pt x="290237" y="337320"/>
                  </a:cubicBezTo>
                  <a:lnTo>
                    <a:pt x="295881" y="345783"/>
                  </a:lnTo>
                  <a:cubicBezTo>
                    <a:pt x="297567" y="348310"/>
                    <a:pt x="300167" y="350084"/>
                    <a:pt x="303135" y="350729"/>
                  </a:cubicBezTo>
                  <a:lnTo>
                    <a:pt x="394464" y="370594"/>
                  </a:lnTo>
                  <a:cubicBezTo>
                    <a:pt x="399170" y="371618"/>
                    <a:pt x="402770" y="375419"/>
                    <a:pt x="403537" y="380176"/>
                  </a:cubicBezTo>
                  <a:lnTo>
                    <a:pt x="408835" y="413007"/>
                  </a:lnTo>
                  <a:cubicBezTo>
                    <a:pt x="409436" y="416729"/>
                    <a:pt x="411790" y="419935"/>
                    <a:pt x="415160" y="421621"/>
                  </a:cubicBezTo>
                  <a:lnTo>
                    <a:pt x="447009" y="437550"/>
                  </a:lnTo>
                  <a:cubicBezTo>
                    <a:pt x="448249" y="438170"/>
                    <a:pt x="449590" y="438565"/>
                    <a:pt x="450969" y="438716"/>
                  </a:cubicBezTo>
                  <a:lnTo>
                    <a:pt x="558648" y="450531"/>
                  </a:lnTo>
                  <a:lnTo>
                    <a:pt x="598586" y="456045"/>
                  </a:lnTo>
                  <a:cubicBezTo>
                    <a:pt x="600980" y="456376"/>
                    <a:pt x="603213" y="457439"/>
                    <a:pt x="604979" y="459090"/>
                  </a:cubicBezTo>
                  <a:lnTo>
                    <a:pt x="619643" y="472796"/>
                  </a:lnTo>
                  <a:cubicBezTo>
                    <a:pt x="622820" y="475765"/>
                    <a:pt x="627379" y="476729"/>
                    <a:pt x="631486" y="475300"/>
                  </a:cubicBezTo>
                  <a:lnTo>
                    <a:pt x="657309" y="466309"/>
                  </a:lnTo>
                  <a:cubicBezTo>
                    <a:pt x="658691" y="465828"/>
                    <a:pt x="659972" y="465091"/>
                    <a:pt x="661083" y="464138"/>
                  </a:cubicBezTo>
                  <a:lnTo>
                    <a:pt x="688819" y="440342"/>
                  </a:lnTo>
                  <a:cubicBezTo>
                    <a:pt x="690239" y="439124"/>
                    <a:pt x="691346" y="437583"/>
                    <a:pt x="692049" y="435849"/>
                  </a:cubicBezTo>
                  <a:lnTo>
                    <a:pt x="710888" y="389346"/>
                  </a:lnTo>
                  <a:cubicBezTo>
                    <a:pt x="712512" y="385340"/>
                    <a:pt x="711798" y="380765"/>
                    <a:pt x="709033" y="377444"/>
                  </a:cubicBezTo>
                  <a:lnTo>
                    <a:pt x="678943" y="341307"/>
                  </a:lnTo>
                  <a:cubicBezTo>
                    <a:pt x="677022" y="339000"/>
                    <a:pt x="676060" y="336042"/>
                    <a:pt x="676255" y="333046"/>
                  </a:cubicBezTo>
                  <a:lnTo>
                    <a:pt x="679929" y="276519"/>
                  </a:lnTo>
                  <a:cubicBezTo>
                    <a:pt x="680244" y="271687"/>
                    <a:pt x="683496" y="267546"/>
                    <a:pt x="688115" y="266099"/>
                  </a:cubicBezTo>
                  <a:lnTo>
                    <a:pt x="696706" y="263406"/>
                  </a:lnTo>
                  <a:cubicBezTo>
                    <a:pt x="701395" y="261936"/>
                    <a:pt x="704669" y="257694"/>
                    <a:pt x="704903" y="252783"/>
                  </a:cubicBezTo>
                  <a:lnTo>
                    <a:pt x="705513" y="240009"/>
                  </a:lnTo>
                  <a:cubicBezTo>
                    <a:pt x="705801" y="233973"/>
                    <a:pt x="710628" y="229147"/>
                    <a:pt x="716661" y="228863"/>
                  </a:cubicBezTo>
                  <a:lnTo>
                    <a:pt x="728989" y="228283"/>
                  </a:lnTo>
                  <a:cubicBezTo>
                    <a:pt x="734110" y="228042"/>
                    <a:pt x="738479" y="224496"/>
                    <a:pt x="739772" y="219532"/>
                  </a:cubicBezTo>
                  <a:lnTo>
                    <a:pt x="745299" y="198296"/>
                  </a:lnTo>
                  <a:cubicBezTo>
                    <a:pt x="746027" y="195500"/>
                    <a:pt x="745697" y="192533"/>
                    <a:pt x="744372" y="189966"/>
                  </a:cubicBezTo>
                  <a:lnTo>
                    <a:pt x="726113" y="154590"/>
                  </a:lnTo>
                  <a:lnTo>
                    <a:pt x="725236" y="152869"/>
                  </a:lnTo>
                  <a:lnTo>
                    <a:pt x="726495" y="151451"/>
                  </a:lnTo>
                  <a:lnTo>
                    <a:pt x="744492" y="131050"/>
                  </a:lnTo>
                  <a:cubicBezTo>
                    <a:pt x="747044" y="128157"/>
                    <a:pt x="748009" y="124193"/>
                    <a:pt x="747072" y="120450"/>
                  </a:cubicBezTo>
                  <a:lnTo>
                    <a:pt x="742774" y="103275"/>
                  </a:lnTo>
                  <a:lnTo>
                    <a:pt x="742391" y="101721"/>
                  </a:lnTo>
                  <a:lnTo>
                    <a:pt x="743505" y="100630"/>
                  </a:lnTo>
                  <a:lnTo>
                    <a:pt x="755962" y="88149"/>
                  </a:lnTo>
                  <a:cubicBezTo>
                    <a:pt x="758046" y="86062"/>
                    <a:pt x="758908" y="83047"/>
                    <a:pt x="758244" y="80173"/>
                  </a:cubicBezTo>
                  <a:lnTo>
                    <a:pt x="757224" y="75755"/>
                  </a:lnTo>
                  <a:cubicBezTo>
                    <a:pt x="756280" y="71671"/>
                    <a:pt x="752519" y="68872"/>
                    <a:pt x="748338" y="69141"/>
                  </a:cubicBezTo>
                  <a:lnTo>
                    <a:pt x="710341" y="71590"/>
                  </a:lnTo>
                  <a:lnTo>
                    <a:pt x="709385" y="71657"/>
                  </a:lnTo>
                  <a:lnTo>
                    <a:pt x="708575" y="71072"/>
                  </a:lnTo>
                  <a:lnTo>
                    <a:pt x="609729" y="2107"/>
                  </a:lnTo>
                  <a:cubicBezTo>
                    <a:pt x="604424" y="-1594"/>
                    <a:pt x="597124" y="-292"/>
                    <a:pt x="593425" y="5016"/>
                  </a:cubicBezTo>
                  <a:cubicBezTo>
                    <a:pt x="592541" y="6285"/>
                    <a:pt x="591917" y="7716"/>
                    <a:pt x="591588" y="9227"/>
                  </a:cubicBezTo>
                  <a:lnTo>
                    <a:pt x="588529" y="23290"/>
                  </a:lnTo>
                  <a:lnTo>
                    <a:pt x="588090" y="25328"/>
                  </a:lnTo>
                  <a:lnTo>
                    <a:pt x="586043" y="25496"/>
                  </a:lnTo>
                  <a:lnTo>
                    <a:pt x="456694" y="36891"/>
                  </a:lnTo>
                  <a:cubicBezTo>
                    <a:pt x="451679" y="37333"/>
                    <a:pt x="447508" y="40932"/>
                    <a:pt x="446334" y="45830"/>
                  </a:cubicBezTo>
                  <a:lnTo>
                    <a:pt x="439570" y="74043"/>
                  </a:lnTo>
                  <a:lnTo>
                    <a:pt x="439187" y="75698"/>
                  </a:lnTo>
                  <a:lnTo>
                    <a:pt x="437568" y="76126"/>
                  </a:lnTo>
                  <a:lnTo>
                    <a:pt x="420509" y="80604"/>
                  </a:lnTo>
                  <a:cubicBezTo>
                    <a:pt x="414889" y="82078"/>
                    <a:pt x="411200" y="87452"/>
                    <a:pt x="411841" y="93230"/>
                  </a:cubicBezTo>
                  <a:lnTo>
                    <a:pt x="413527" y="108430"/>
                  </a:lnTo>
                  <a:lnTo>
                    <a:pt x="413718" y="110141"/>
                  </a:lnTo>
                  <a:lnTo>
                    <a:pt x="412255" y="111086"/>
                  </a:lnTo>
                  <a:lnTo>
                    <a:pt x="380101" y="131684"/>
                  </a:lnTo>
                  <a:cubicBezTo>
                    <a:pt x="376943" y="133707"/>
                    <a:pt x="374945" y="137120"/>
                    <a:pt x="374725" y="140865"/>
                  </a:cubicBezTo>
                  <a:lnTo>
                    <a:pt x="373623" y="159611"/>
                  </a:lnTo>
                  <a:lnTo>
                    <a:pt x="373511" y="161682"/>
                  </a:lnTo>
                  <a:lnTo>
                    <a:pt x="371463" y="162165"/>
                  </a:lnTo>
                  <a:lnTo>
                    <a:pt x="348687" y="167521"/>
                  </a:lnTo>
                  <a:cubicBezTo>
                    <a:pt x="346916" y="167937"/>
                    <a:pt x="345267" y="168761"/>
                    <a:pt x="343869" y="169926"/>
                  </a:cubicBezTo>
                  <a:lnTo>
                    <a:pt x="300454" y="206120"/>
                  </a:lnTo>
                  <a:lnTo>
                    <a:pt x="299510" y="206930"/>
                  </a:lnTo>
                  <a:lnTo>
                    <a:pt x="298294" y="206774"/>
                  </a:lnTo>
                  <a:lnTo>
                    <a:pt x="192356" y="192950"/>
                  </a:lnTo>
                  <a:lnTo>
                    <a:pt x="191658" y="192850"/>
                  </a:lnTo>
                  <a:lnTo>
                    <a:pt x="191107" y="192467"/>
                  </a:lnTo>
                  <a:lnTo>
                    <a:pt x="128684" y="148478"/>
                  </a:lnTo>
                  <a:cubicBezTo>
                    <a:pt x="126960" y="147263"/>
                    <a:pt x="124939" y="146536"/>
                    <a:pt x="122835" y="146375"/>
                  </a:cubicBezTo>
                  <a:lnTo>
                    <a:pt x="104829" y="144994"/>
                  </a:lnTo>
                  <a:cubicBezTo>
                    <a:pt x="99654" y="144598"/>
                    <a:pt x="94835" y="147656"/>
                    <a:pt x="92989" y="152510"/>
                  </a:cubicBezTo>
                  <a:lnTo>
                    <a:pt x="76696" y="195349"/>
                  </a:lnTo>
                  <a:lnTo>
                    <a:pt x="76044" y="197026"/>
                  </a:lnTo>
                  <a:lnTo>
                    <a:pt x="74243" y="197161"/>
                  </a:lnTo>
                  <a:lnTo>
                    <a:pt x="10959" y="201239"/>
                  </a:lnTo>
                  <a:cubicBezTo>
                    <a:pt x="4504" y="201655"/>
                    <a:pt x="-391" y="207227"/>
                    <a:pt x="25" y="213685"/>
                  </a:cubicBezTo>
                  <a:cubicBezTo>
                    <a:pt x="31" y="213787"/>
                    <a:pt x="39" y="213890"/>
                    <a:pt x="49" y="213992"/>
                  </a:cubicBezTo>
                  <a:lnTo>
                    <a:pt x="3458" y="251538"/>
                  </a:lnTo>
                  <a:cubicBezTo>
                    <a:pt x="3608" y="253185"/>
                    <a:pt x="4105" y="254783"/>
                    <a:pt x="4915" y="256225"/>
                  </a:cubicBezTo>
                  <a:lnTo>
                    <a:pt x="48787" y="334212"/>
                  </a:lnTo>
                  <a:lnTo>
                    <a:pt x="50035" y="336452"/>
                  </a:lnTo>
                  <a:lnTo>
                    <a:pt x="47930" y="337904"/>
                  </a:lnTo>
                  <a:lnTo>
                    <a:pt x="22567" y="355491"/>
                  </a:lnTo>
                  <a:cubicBezTo>
                    <a:pt x="18912" y="358026"/>
                    <a:pt x="17007" y="362413"/>
                    <a:pt x="17650" y="366816"/>
                  </a:cubicBezTo>
                  <a:lnTo>
                    <a:pt x="23812" y="40899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3" name="Полилиния: фигура 183">
              <a:extLst>
                <a:ext uri="{FF2B5EF4-FFF2-40B4-BE49-F238E27FC236}">
                  <a16:creationId xmlns:a16="http://schemas.microsoft.com/office/drawing/2014/main" id="{8268EA8C-0078-1D70-1EDF-6D841BB328A1}"/>
                </a:ext>
              </a:extLst>
            </p:cNvPr>
            <p:cNvSpPr/>
            <p:nvPr/>
          </p:nvSpPr>
          <p:spPr>
            <a:xfrm rot="193056">
              <a:off x="9601102" y="4272201"/>
              <a:ext cx="160426" cy="141175"/>
            </a:xfrm>
            <a:custGeom>
              <a:avLst/>
              <a:gdLst>
                <a:gd name="connsiteX0" fmla="*/ 172381 w 429545"/>
                <a:gd name="connsiteY0" fmla="*/ 0 h 378000"/>
                <a:gd name="connsiteX1" fmla="*/ 185071 w 429545"/>
                <a:gd name="connsiteY1" fmla="*/ 0 h 378000"/>
                <a:gd name="connsiteX2" fmla="*/ 197490 w 429545"/>
                <a:gd name="connsiteY2" fmla="*/ 9765 h 378000"/>
                <a:gd name="connsiteX3" fmla="*/ 198514 w 429545"/>
                <a:gd name="connsiteY3" fmla="*/ 10576 h 378000"/>
                <a:gd name="connsiteX4" fmla="*/ 199775 w 429545"/>
                <a:gd name="connsiteY4" fmla="*/ 10318 h 378000"/>
                <a:gd name="connsiteX5" fmla="*/ 237597 w 429545"/>
                <a:gd name="connsiteY5" fmla="*/ 2741 h 378000"/>
                <a:gd name="connsiteX6" fmla="*/ 239733 w 429545"/>
                <a:gd name="connsiteY6" fmla="*/ 2325 h 378000"/>
                <a:gd name="connsiteX7" fmla="*/ 239757 w 429545"/>
                <a:gd name="connsiteY7" fmla="*/ 1515 h 378000"/>
                <a:gd name="connsiteX8" fmla="*/ 294781 w 429545"/>
                <a:gd name="connsiteY8" fmla="*/ 3143 h 378000"/>
                <a:gd name="connsiteX9" fmla="*/ 303236 w 429545"/>
                <a:gd name="connsiteY9" fmla="*/ 7126 h 378000"/>
                <a:gd name="connsiteX10" fmla="*/ 315778 w 429545"/>
                <a:gd name="connsiteY10" fmla="*/ 21424 h 378000"/>
                <a:gd name="connsiteX11" fmla="*/ 318396 w 429545"/>
                <a:gd name="connsiteY11" fmla="*/ 31749 h 378000"/>
                <a:gd name="connsiteX12" fmla="*/ 307412 w 429545"/>
                <a:gd name="connsiteY12" fmla="*/ 80115 h 378000"/>
                <a:gd name="connsiteX13" fmla="*/ 307119 w 429545"/>
                <a:gd name="connsiteY13" fmla="*/ 81376 h 378000"/>
                <a:gd name="connsiteX14" fmla="*/ 307929 w 429545"/>
                <a:gd name="connsiteY14" fmla="*/ 82445 h 378000"/>
                <a:gd name="connsiteX15" fmla="*/ 343232 w 429545"/>
                <a:gd name="connsiteY15" fmla="*/ 127829 h 378000"/>
                <a:gd name="connsiteX16" fmla="*/ 344919 w 429545"/>
                <a:gd name="connsiteY16" fmla="*/ 130024 h 378000"/>
                <a:gd name="connsiteX17" fmla="*/ 347146 w 429545"/>
                <a:gd name="connsiteY17" fmla="*/ 128346 h 378000"/>
                <a:gd name="connsiteX18" fmla="*/ 369108 w 429545"/>
                <a:gd name="connsiteY18" fmla="*/ 111532 h 378000"/>
                <a:gd name="connsiteX19" fmla="*/ 375160 w 429545"/>
                <a:gd name="connsiteY19" fmla="*/ 109169 h 378000"/>
                <a:gd name="connsiteX20" fmla="*/ 387887 w 429545"/>
                <a:gd name="connsiteY20" fmla="*/ 119773 h 378000"/>
                <a:gd name="connsiteX21" fmla="*/ 390560 w 429545"/>
                <a:gd name="connsiteY21" fmla="*/ 149069 h 378000"/>
                <a:gd name="connsiteX22" fmla="*/ 390616 w 429545"/>
                <a:gd name="connsiteY22" fmla="*/ 149677 h 378000"/>
                <a:gd name="connsiteX23" fmla="*/ 390909 w 429545"/>
                <a:gd name="connsiteY23" fmla="*/ 150194 h 378000"/>
                <a:gd name="connsiteX24" fmla="*/ 429545 w 429545"/>
                <a:gd name="connsiteY24" fmla="*/ 218936 h 378000"/>
                <a:gd name="connsiteX25" fmla="*/ 429545 w 429545"/>
                <a:gd name="connsiteY25" fmla="*/ 220503 h 378000"/>
                <a:gd name="connsiteX26" fmla="*/ 426259 w 429545"/>
                <a:gd name="connsiteY26" fmla="*/ 234768 h 378000"/>
                <a:gd name="connsiteX27" fmla="*/ 404363 w 429545"/>
                <a:gd name="connsiteY27" fmla="*/ 249932 h 378000"/>
                <a:gd name="connsiteX28" fmla="*/ 402923 w 429545"/>
                <a:gd name="connsiteY28" fmla="*/ 250934 h 378000"/>
                <a:gd name="connsiteX29" fmla="*/ 403171 w 429545"/>
                <a:gd name="connsiteY29" fmla="*/ 252646 h 378000"/>
                <a:gd name="connsiteX30" fmla="*/ 409942 w 429545"/>
                <a:gd name="connsiteY30" fmla="*/ 298916 h 378000"/>
                <a:gd name="connsiteX31" fmla="*/ 405343 w 429545"/>
                <a:gd name="connsiteY31" fmla="*/ 310017 h 378000"/>
                <a:gd name="connsiteX32" fmla="*/ 365994 w 429545"/>
                <a:gd name="connsiteY32" fmla="*/ 339290 h 378000"/>
                <a:gd name="connsiteX33" fmla="*/ 359495 w 429545"/>
                <a:gd name="connsiteY33" fmla="*/ 341594 h 378000"/>
                <a:gd name="connsiteX34" fmla="*/ 298081 w 429545"/>
                <a:gd name="connsiteY34" fmla="*/ 344160 h 378000"/>
                <a:gd name="connsiteX35" fmla="*/ 287921 w 429545"/>
                <a:gd name="connsiteY35" fmla="*/ 350990 h 378000"/>
                <a:gd name="connsiteX36" fmla="*/ 277908 w 429545"/>
                <a:gd name="connsiteY36" fmla="*/ 372876 h 378000"/>
                <a:gd name="connsiteX37" fmla="*/ 268868 w 429545"/>
                <a:gd name="connsiteY37" fmla="*/ 378000 h 378000"/>
                <a:gd name="connsiteX38" fmla="*/ 251175 w 429545"/>
                <a:gd name="connsiteY38" fmla="*/ 378000 h 378000"/>
                <a:gd name="connsiteX39" fmla="*/ 225603 w 429545"/>
                <a:gd name="connsiteY39" fmla="*/ 375156 h 378000"/>
                <a:gd name="connsiteX40" fmla="*/ 217196 w 429545"/>
                <a:gd name="connsiteY40" fmla="*/ 370076 h 378000"/>
                <a:gd name="connsiteX41" fmla="*/ 186711 w 429545"/>
                <a:gd name="connsiteY41" fmla="*/ 324989 h 378000"/>
                <a:gd name="connsiteX42" fmla="*/ 185132 w 429545"/>
                <a:gd name="connsiteY42" fmla="*/ 321577 h 378000"/>
                <a:gd name="connsiteX43" fmla="*/ 179044 w 429545"/>
                <a:gd name="connsiteY43" fmla="*/ 299782 h 378000"/>
                <a:gd name="connsiteX44" fmla="*/ 178123 w 429545"/>
                <a:gd name="connsiteY44" fmla="*/ 297467 h 378000"/>
                <a:gd name="connsiteX45" fmla="*/ 162300 w 429545"/>
                <a:gd name="connsiteY45" fmla="*/ 292573 h 378000"/>
                <a:gd name="connsiteX46" fmla="*/ 129493 w 429545"/>
                <a:gd name="connsiteY46" fmla="*/ 309896 h 378000"/>
                <a:gd name="connsiteX47" fmla="*/ 114935 w 429545"/>
                <a:gd name="connsiteY47" fmla="*/ 306917 h 378000"/>
                <a:gd name="connsiteX48" fmla="*/ 104037 w 429545"/>
                <a:gd name="connsiteY48" fmla="*/ 293484 h 378000"/>
                <a:gd name="connsiteX49" fmla="*/ 97442 w 429545"/>
                <a:gd name="connsiteY49" fmla="*/ 289421 h 378000"/>
                <a:gd name="connsiteX50" fmla="*/ 62263 w 429545"/>
                <a:gd name="connsiteY50" fmla="*/ 281736 h 378000"/>
                <a:gd name="connsiteX51" fmla="*/ 53055 w 429545"/>
                <a:gd name="connsiteY51" fmla="*/ 270634 h 378000"/>
                <a:gd name="connsiteX52" fmla="*/ 52012 w 429545"/>
                <a:gd name="connsiteY52" fmla="*/ 235253 h 378000"/>
                <a:gd name="connsiteX53" fmla="*/ 46053 w 429545"/>
                <a:gd name="connsiteY53" fmla="*/ 225389 h 378000"/>
                <a:gd name="connsiteX54" fmla="*/ 9002 w 429545"/>
                <a:gd name="connsiteY54" fmla="*/ 204513 h 378000"/>
                <a:gd name="connsiteX55" fmla="*/ 3098 w 429545"/>
                <a:gd name="connsiteY55" fmla="*/ 195490 h 378000"/>
                <a:gd name="connsiteX56" fmla="*/ 0 w 429545"/>
                <a:gd name="connsiteY56" fmla="*/ 165035 h 378000"/>
                <a:gd name="connsiteX57" fmla="*/ 0 w 429545"/>
                <a:gd name="connsiteY57" fmla="*/ 149600 h 378000"/>
                <a:gd name="connsiteX58" fmla="*/ 48273 w 429545"/>
                <a:gd name="connsiteY58" fmla="*/ 144048 h 378000"/>
                <a:gd name="connsiteX59" fmla="*/ 51389 w 429545"/>
                <a:gd name="connsiteY59" fmla="*/ 143655 h 378000"/>
                <a:gd name="connsiteX60" fmla="*/ 50692 w 429545"/>
                <a:gd name="connsiteY60" fmla="*/ 140616 h 378000"/>
                <a:gd name="connsiteX61" fmla="*/ 43132 w 429545"/>
                <a:gd name="connsiteY61" fmla="*/ 107827 h 378000"/>
                <a:gd name="connsiteX62" fmla="*/ 42839 w 429545"/>
                <a:gd name="connsiteY62" fmla="*/ 106555 h 378000"/>
                <a:gd name="connsiteX63" fmla="*/ 41647 w 429545"/>
                <a:gd name="connsiteY63" fmla="*/ 105981 h 378000"/>
                <a:gd name="connsiteX64" fmla="*/ 26709 w 429545"/>
                <a:gd name="connsiteY64" fmla="*/ 98502 h 378000"/>
                <a:gd name="connsiteX65" fmla="*/ 25065 w 429545"/>
                <a:gd name="connsiteY65" fmla="*/ 97502 h 378000"/>
                <a:gd name="connsiteX66" fmla="*/ 22476 w 429545"/>
                <a:gd name="connsiteY66" fmla="*/ 81135 h 378000"/>
                <a:gd name="connsiteX67" fmla="*/ 29855 w 429545"/>
                <a:gd name="connsiteY67" fmla="*/ 70976 h 378000"/>
                <a:gd name="connsiteX68" fmla="*/ 35626 w 429545"/>
                <a:gd name="connsiteY68" fmla="*/ 66748 h 378000"/>
                <a:gd name="connsiteX69" fmla="*/ 73694 w 429545"/>
                <a:gd name="connsiteY69" fmla="*/ 54055 h 378000"/>
                <a:gd name="connsiteX70" fmla="*/ 78453 w 429545"/>
                <a:gd name="connsiteY70" fmla="*/ 53502 h 378000"/>
                <a:gd name="connsiteX71" fmla="*/ 130904 w 429545"/>
                <a:gd name="connsiteY71" fmla="*/ 58256 h 378000"/>
                <a:gd name="connsiteX72" fmla="*/ 132568 w 429545"/>
                <a:gd name="connsiteY72" fmla="*/ 58425 h 378000"/>
                <a:gd name="connsiteX73" fmla="*/ 133491 w 429545"/>
                <a:gd name="connsiteY73" fmla="*/ 57029 h 378000"/>
                <a:gd name="connsiteX74" fmla="*/ 163753 w 429545"/>
                <a:gd name="connsiteY74" fmla="*/ 11645 h 378000"/>
                <a:gd name="connsiteX75" fmla="*/ 164135 w 429545"/>
                <a:gd name="connsiteY75" fmla="*/ 11027 h 378000"/>
                <a:gd name="connsiteX76" fmla="*/ 164203 w 429545"/>
                <a:gd name="connsiteY76" fmla="*/ 10318 h 378000"/>
                <a:gd name="connsiteX77" fmla="*/ 164484 w 429545"/>
                <a:gd name="connsiteY77" fmla="*/ 6923 h 378000"/>
                <a:gd name="connsiteX78" fmla="*/ 166947 w 429545"/>
                <a:gd name="connsiteY78" fmla="*/ 652 h 378000"/>
                <a:gd name="connsiteX79" fmla="*/ 172381 w 429545"/>
                <a:gd name="connsiteY79" fmla="*/ 0 h 3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9545" h="378000">
                  <a:moveTo>
                    <a:pt x="172381" y="0"/>
                  </a:moveTo>
                  <a:lnTo>
                    <a:pt x="185071" y="0"/>
                  </a:lnTo>
                  <a:lnTo>
                    <a:pt x="197490" y="9765"/>
                  </a:lnTo>
                  <a:lnTo>
                    <a:pt x="198514" y="10576"/>
                  </a:lnTo>
                  <a:lnTo>
                    <a:pt x="199775" y="10318"/>
                  </a:lnTo>
                  <a:lnTo>
                    <a:pt x="237597" y="2741"/>
                  </a:lnTo>
                  <a:lnTo>
                    <a:pt x="239733" y="2325"/>
                  </a:lnTo>
                  <a:lnTo>
                    <a:pt x="239757" y="1515"/>
                  </a:lnTo>
                  <a:lnTo>
                    <a:pt x="294781" y="3143"/>
                  </a:lnTo>
                  <a:cubicBezTo>
                    <a:pt x="298030" y="3239"/>
                    <a:pt x="301093" y="4682"/>
                    <a:pt x="303236" y="7126"/>
                  </a:cubicBezTo>
                  <a:lnTo>
                    <a:pt x="315778" y="21424"/>
                  </a:lnTo>
                  <a:cubicBezTo>
                    <a:pt x="318254" y="24247"/>
                    <a:pt x="319228" y="28086"/>
                    <a:pt x="318396" y="31749"/>
                  </a:cubicBezTo>
                  <a:lnTo>
                    <a:pt x="307412" y="80115"/>
                  </a:lnTo>
                  <a:lnTo>
                    <a:pt x="307119" y="81376"/>
                  </a:lnTo>
                  <a:lnTo>
                    <a:pt x="307929" y="82445"/>
                  </a:lnTo>
                  <a:lnTo>
                    <a:pt x="343232" y="127829"/>
                  </a:lnTo>
                  <a:lnTo>
                    <a:pt x="344919" y="130024"/>
                  </a:lnTo>
                  <a:lnTo>
                    <a:pt x="347146" y="128346"/>
                  </a:lnTo>
                  <a:lnTo>
                    <a:pt x="369108" y="111532"/>
                  </a:lnTo>
                  <a:cubicBezTo>
                    <a:pt x="370862" y="110189"/>
                    <a:pt x="372960" y="109370"/>
                    <a:pt x="375160" y="109169"/>
                  </a:cubicBezTo>
                  <a:cubicBezTo>
                    <a:pt x="381601" y="108581"/>
                    <a:pt x="387299" y="113328"/>
                    <a:pt x="387887" y="119773"/>
                  </a:cubicBezTo>
                  <a:lnTo>
                    <a:pt x="390560" y="149069"/>
                  </a:lnTo>
                  <a:lnTo>
                    <a:pt x="390616" y="149677"/>
                  </a:lnTo>
                  <a:lnTo>
                    <a:pt x="390909" y="150194"/>
                  </a:lnTo>
                  <a:lnTo>
                    <a:pt x="429545" y="218936"/>
                  </a:lnTo>
                  <a:lnTo>
                    <a:pt x="429545" y="220503"/>
                  </a:lnTo>
                  <a:lnTo>
                    <a:pt x="426259" y="234768"/>
                  </a:lnTo>
                  <a:lnTo>
                    <a:pt x="404363" y="249932"/>
                  </a:lnTo>
                  <a:lnTo>
                    <a:pt x="402923" y="250934"/>
                  </a:lnTo>
                  <a:lnTo>
                    <a:pt x="403171" y="252646"/>
                  </a:lnTo>
                  <a:lnTo>
                    <a:pt x="409942" y="298916"/>
                  </a:lnTo>
                  <a:cubicBezTo>
                    <a:pt x="410566" y="303181"/>
                    <a:pt x="408800" y="307445"/>
                    <a:pt x="405343" y="310017"/>
                  </a:cubicBezTo>
                  <a:lnTo>
                    <a:pt x="365994" y="339290"/>
                  </a:lnTo>
                  <a:cubicBezTo>
                    <a:pt x="364108" y="340693"/>
                    <a:pt x="361843" y="341496"/>
                    <a:pt x="359495" y="341594"/>
                  </a:cubicBezTo>
                  <a:lnTo>
                    <a:pt x="298081" y="344160"/>
                  </a:lnTo>
                  <a:cubicBezTo>
                    <a:pt x="293680" y="344344"/>
                    <a:pt x="289755" y="346983"/>
                    <a:pt x="287921" y="350990"/>
                  </a:cubicBezTo>
                  <a:lnTo>
                    <a:pt x="277908" y="372876"/>
                  </a:lnTo>
                  <a:lnTo>
                    <a:pt x="268868" y="378000"/>
                  </a:lnTo>
                  <a:lnTo>
                    <a:pt x="251175" y="378000"/>
                  </a:lnTo>
                  <a:lnTo>
                    <a:pt x="225603" y="375156"/>
                  </a:lnTo>
                  <a:cubicBezTo>
                    <a:pt x="222192" y="374777"/>
                    <a:pt x="219119" y="372920"/>
                    <a:pt x="217196" y="370076"/>
                  </a:cubicBezTo>
                  <a:lnTo>
                    <a:pt x="186711" y="324989"/>
                  </a:lnTo>
                  <a:cubicBezTo>
                    <a:pt x="186005" y="323944"/>
                    <a:pt x="185472" y="322792"/>
                    <a:pt x="185132" y="321577"/>
                  </a:cubicBezTo>
                  <a:lnTo>
                    <a:pt x="179044" y="299782"/>
                  </a:lnTo>
                  <a:cubicBezTo>
                    <a:pt x="178820" y="298980"/>
                    <a:pt x="178511" y="298204"/>
                    <a:pt x="178123" y="297467"/>
                  </a:cubicBezTo>
                  <a:cubicBezTo>
                    <a:pt x="175104" y="291744"/>
                    <a:pt x="168020" y="289553"/>
                    <a:pt x="162300" y="292573"/>
                  </a:cubicBezTo>
                  <a:lnTo>
                    <a:pt x="129493" y="309896"/>
                  </a:lnTo>
                  <a:cubicBezTo>
                    <a:pt x="124552" y="312505"/>
                    <a:pt x="118456" y="311258"/>
                    <a:pt x="114935" y="306917"/>
                  </a:cubicBezTo>
                  <a:lnTo>
                    <a:pt x="104037" y="293484"/>
                  </a:lnTo>
                  <a:cubicBezTo>
                    <a:pt x="102363" y="291421"/>
                    <a:pt x="100038" y="289988"/>
                    <a:pt x="97442" y="289421"/>
                  </a:cubicBezTo>
                  <a:lnTo>
                    <a:pt x="62263" y="281736"/>
                  </a:lnTo>
                  <a:cubicBezTo>
                    <a:pt x="57011" y="280589"/>
                    <a:pt x="53214" y="276011"/>
                    <a:pt x="53055" y="270634"/>
                  </a:cubicBezTo>
                  <a:lnTo>
                    <a:pt x="52012" y="235253"/>
                  </a:lnTo>
                  <a:cubicBezTo>
                    <a:pt x="51891" y="231147"/>
                    <a:pt x="49630" y="227405"/>
                    <a:pt x="46053" y="225389"/>
                  </a:cubicBezTo>
                  <a:lnTo>
                    <a:pt x="9002" y="204513"/>
                  </a:lnTo>
                  <a:cubicBezTo>
                    <a:pt x="5685" y="202644"/>
                    <a:pt x="3483" y="199279"/>
                    <a:pt x="3098" y="195490"/>
                  </a:cubicBezTo>
                  <a:lnTo>
                    <a:pt x="0" y="165035"/>
                  </a:lnTo>
                  <a:lnTo>
                    <a:pt x="0" y="149600"/>
                  </a:lnTo>
                  <a:lnTo>
                    <a:pt x="48273" y="144048"/>
                  </a:lnTo>
                  <a:lnTo>
                    <a:pt x="51389" y="143655"/>
                  </a:lnTo>
                  <a:lnTo>
                    <a:pt x="50692" y="140616"/>
                  </a:lnTo>
                  <a:lnTo>
                    <a:pt x="43132" y="107827"/>
                  </a:lnTo>
                  <a:lnTo>
                    <a:pt x="42839" y="106555"/>
                  </a:lnTo>
                  <a:lnTo>
                    <a:pt x="41647" y="105981"/>
                  </a:lnTo>
                  <a:lnTo>
                    <a:pt x="26709" y="98502"/>
                  </a:lnTo>
                  <a:cubicBezTo>
                    <a:pt x="26134" y="98214"/>
                    <a:pt x="25585" y="97880"/>
                    <a:pt x="25065" y="97502"/>
                  </a:cubicBezTo>
                  <a:cubicBezTo>
                    <a:pt x="19833" y="93698"/>
                    <a:pt x="18674" y="86370"/>
                    <a:pt x="22476" y="81135"/>
                  </a:cubicBezTo>
                  <a:lnTo>
                    <a:pt x="29855" y="70976"/>
                  </a:lnTo>
                  <a:cubicBezTo>
                    <a:pt x="31291" y="68999"/>
                    <a:pt x="33309" y="67521"/>
                    <a:pt x="35626" y="66748"/>
                  </a:cubicBezTo>
                  <a:lnTo>
                    <a:pt x="73694" y="54055"/>
                  </a:lnTo>
                  <a:cubicBezTo>
                    <a:pt x="75225" y="53544"/>
                    <a:pt x="76845" y="53356"/>
                    <a:pt x="78453" y="53502"/>
                  </a:cubicBezTo>
                  <a:lnTo>
                    <a:pt x="130904" y="58256"/>
                  </a:lnTo>
                  <a:lnTo>
                    <a:pt x="132568" y="58425"/>
                  </a:lnTo>
                  <a:lnTo>
                    <a:pt x="133491" y="57029"/>
                  </a:lnTo>
                  <a:lnTo>
                    <a:pt x="163753" y="11645"/>
                  </a:lnTo>
                  <a:lnTo>
                    <a:pt x="164135" y="11027"/>
                  </a:lnTo>
                  <a:lnTo>
                    <a:pt x="164203" y="10318"/>
                  </a:lnTo>
                  <a:lnTo>
                    <a:pt x="164484" y="6923"/>
                  </a:lnTo>
                  <a:cubicBezTo>
                    <a:pt x="164674" y="4637"/>
                    <a:pt x="165530" y="2456"/>
                    <a:pt x="166947" y="652"/>
                  </a:cubicBezTo>
                  <a:lnTo>
                    <a:pt x="172381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74" name="Полилиния: фигура 184">
              <a:extLst>
                <a:ext uri="{FF2B5EF4-FFF2-40B4-BE49-F238E27FC236}">
                  <a16:creationId xmlns:a16="http://schemas.microsoft.com/office/drawing/2014/main" id="{B1E5F5C9-0274-133F-13C5-AF6BFC9278CF}"/>
                </a:ext>
              </a:extLst>
            </p:cNvPr>
            <p:cNvSpPr/>
            <p:nvPr/>
          </p:nvSpPr>
          <p:spPr>
            <a:xfrm rot="193056">
              <a:off x="9672087" y="4069709"/>
              <a:ext cx="120750" cy="213297"/>
            </a:xfrm>
            <a:custGeom>
              <a:avLst/>
              <a:gdLst>
                <a:gd name="connsiteX0" fmla="*/ 171873 w 323312"/>
                <a:gd name="connsiteY0" fmla="*/ 109 h 571107"/>
                <a:gd name="connsiteX1" fmla="*/ 178189 w 323312"/>
                <a:gd name="connsiteY1" fmla="*/ 991 h 571107"/>
                <a:gd name="connsiteX2" fmla="*/ 237457 w 323312"/>
                <a:gd name="connsiteY2" fmla="*/ 27075 h 571107"/>
                <a:gd name="connsiteX3" fmla="*/ 238571 w 323312"/>
                <a:gd name="connsiteY3" fmla="*/ 27559 h 571107"/>
                <a:gd name="connsiteX4" fmla="*/ 239685 w 323312"/>
                <a:gd name="connsiteY4" fmla="*/ 27075 h 571107"/>
                <a:gd name="connsiteX5" fmla="*/ 266851 w 323312"/>
                <a:gd name="connsiteY5" fmla="*/ 15429 h 571107"/>
                <a:gd name="connsiteX6" fmla="*/ 273916 w 323312"/>
                <a:gd name="connsiteY6" fmla="*/ 14742 h 571107"/>
                <a:gd name="connsiteX7" fmla="*/ 282914 w 323312"/>
                <a:gd name="connsiteY7" fmla="*/ 28654 h 571107"/>
                <a:gd name="connsiteX8" fmla="*/ 281230 w 323312"/>
                <a:gd name="connsiteY8" fmla="*/ 36519 h 571107"/>
                <a:gd name="connsiteX9" fmla="*/ 281017 w 323312"/>
                <a:gd name="connsiteY9" fmla="*/ 37498 h 571107"/>
                <a:gd name="connsiteX10" fmla="*/ 281489 w 323312"/>
                <a:gd name="connsiteY10" fmla="*/ 38398 h 571107"/>
                <a:gd name="connsiteX11" fmla="*/ 322017 w 323312"/>
                <a:gd name="connsiteY11" fmla="*/ 117259 h 571107"/>
                <a:gd name="connsiteX12" fmla="*/ 319876 w 323312"/>
                <a:gd name="connsiteY12" fmla="*/ 130909 h 571107"/>
                <a:gd name="connsiteX13" fmla="*/ 306431 w 323312"/>
                <a:gd name="connsiteY13" fmla="*/ 144340 h 571107"/>
                <a:gd name="connsiteX14" fmla="*/ 303146 w 323312"/>
                <a:gd name="connsiteY14" fmla="*/ 146648 h 571107"/>
                <a:gd name="connsiteX15" fmla="*/ 262612 w 323312"/>
                <a:gd name="connsiteY15" fmla="*/ 165747 h 571107"/>
                <a:gd name="connsiteX16" fmla="*/ 261375 w 323312"/>
                <a:gd name="connsiteY16" fmla="*/ 166333 h 571107"/>
                <a:gd name="connsiteX17" fmla="*/ 261070 w 323312"/>
                <a:gd name="connsiteY17" fmla="*/ 167661 h 571107"/>
                <a:gd name="connsiteX18" fmla="*/ 253500 w 323312"/>
                <a:gd name="connsiteY18" fmla="*/ 200450 h 571107"/>
                <a:gd name="connsiteX19" fmla="*/ 253308 w 323312"/>
                <a:gd name="connsiteY19" fmla="*/ 201294 h 571107"/>
                <a:gd name="connsiteX20" fmla="*/ 253646 w 323312"/>
                <a:gd name="connsiteY20" fmla="*/ 202137 h 571107"/>
                <a:gd name="connsiteX21" fmla="*/ 268116 w 323312"/>
                <a:gd name="connsiteY21" fmla="*/ 237308 h 571107"/>
                <a:gd name="connsiteX22" fmla="*/ 266588 w 323312"/>
                <a:gd name="connsiteY22" fmla="*/ 248887 h 571107"/>
                <a:gd name="connsiteX23" fmla="*/ 238875 w 323312"/>
                <a:gd name="connsiteY23" fmla="*/ 285139 h 571107"/>
                <a:gd name="connsiteX24" fmla="*/ 238021 w 323312"/>
                <a:gd name="connsiteY24" fmla="*/ 286265 h 571107"/>
                <a:gd name="connsiteX25" fmla="*/ 238425 w 323312"/>
                <a:gd name="connsiteY25" fmla="*/ 287626 h 571107"/>
                <a:gd name="connsiteX26" fmla="*/ 245997 w 323312"/>
                <a:gd name="connsiteY26" fmla="*/ 312874 h 571107"/>
                <a:gd name="connsiteX27" fmla="*/ 246401 w 323312"/>
                <a:gd name="connsiteY27" fmla="*/ 314235 h 571107"/>
                <a:gd name="connsiteX28" fmla="*/ 247740 w 323312"/>
                <a:gd name="connsiteY28" fmla="*/ 314686 h 571107"/>
                <a:gd name="connsiteX29" fmla="*/ 277172 w 323312"/>
                <a:gd name="connsiteY29" fmla="*/ 325099 h 571107"/>
                <a:gd name="connsiteX30" fmla="*/ 284378 w 323312"/>
                <a:gd name="connsiteY30" fmla="*/ 339852 h 571107"/>
                <a:gd name="connsiteX31" fmla="*/ 274563 w 323312"/>
                <a:gd name="connsiteY31" fmla="*/ 369311 h 571107"/>
                <a:gd name="connsiteX32" fmla="*/ 272658 w 323312"/>
                <a:gd name="connsiteY32" fmla="*/ 372850 h 571107"/>
                <a:gd name="connsiteX33" fmla="*/ 246458 w 323312"/>
                <a:gd name="connsiteY33" fmla="*/ 406174 h 571107"/>
                <a:gd name="connsiteX34" fmla="*/ 245625 w 323312"/>
                <a:gd name="connsiteY34" fmla="*/ 407244 h 571107"/>
                <a:gd name="connsiteX35" fmla="*/ 245962 w 323312"/>
                <a:gd name="connsiteY35" fmla="*/ 408593 h 571107"/>
                <a:gd name="connsiteX36" fmla="*/ 255154 w 323312"/>
                <a:gd name="connsiteY36" fmla="*/ 445411 h 571107"/>
                <a:gd name="connsiteX37" fmla="*/ 255155 w 323312"/>
                <a:gd name="connsiteY37" fmla="*/ 451087 h 571107"/>
                <a:gd name="connsiteX38" fmla="*/ 248483 w 323312"/>
                <a:gd name="connsiteY38" fmla="*/ 477841 h 571107"/>
                <a:gd name="connsiteX39" fmla="*/ 248280 w 323312"/>
                <a:gd name="connsiteY39" fmla="*/ 478684 h 571107"/>
                <a:gd name="connsiteX40" fmla="*/ 248573 w 323312"/>
                <a:gd name="connsiteY40" fmla="*/ 479495 h 571107"/>
                <a:gd name="connsiteX41" fmla="*/ 255496 w 323312"/>
                <a:gd name="connsiteY41" fmla="*/ 498539 h 571107"/>
                <a:gd name="connsiteX42" fmla="*/ 252771 w 323312"/>
                <a:gd name="connsiteY42" fmla="*/ 510830 h 571107"/>
                <a:gd name="connsiteX43" fmla="*/ 218083 w 323312"/>
                <a:gd name="connsiteY43" fmla="*/ 545536 h 571107"/>
                <a:gd name="connsiteX44" fmla="*/ 215031 w 323312"/>
                <a:gd name="connsiteY44" fmla="*/ 547735 h 571107"/>
                <a:gd name="connsiteX45" fmla="*/ 212174 w 323312"/>
                <a:gd name="connsiteY45" fmla="*/ 549162 h 571107"/>
                <a:gd name="connsiteX46" fmla="*/ 192790 w 323312"/>
                <a:gd name="connsiteY46" fmla="*/ 558841 h 571107"/>
                <a:gd name="connsiteX47" fmla="*/ 191511 w 323312"/>
                <a:gd name="connsiteY47" fmla="*/ 559387 h 571107"/>
                <a:gd name="connsiteX48" fmla="*/ 158823 w 323312"/>
                <a:gd name="connsiteY48" fmla="*/ 571107 h 571107"/>
                <a:gd name="connsiteX49" fmla="*/ 139577 w 323312"/>
                <a:gd name="connsiteY49" fmla="*/ 549162 h 571107"/>
                <a:gd name="connsiteX50" fmla="*/ 138438 w 323312"/>
                <a:gd name="connsiteY50" fmla="*/ 547864 h 571107"/>
                <a:gd name="connsiteX51" fmla="*/ 137628 w 323312"/>
                <a:gd name="connsiteY51" fmla="*/ 546952 h 571107"/>
                <a:gd name="connsiteX52" fmla="*/ 136414 w 323312"/>
                <a:gd name="connsiteY52" fmla="*/ 546917 h 571107"/>
                <a:gd name="connsiteX53" fmla="*/ 87112 w 323312"/>
                <a:gd name="connsiteY53" fmla="*/ 545430 h 571107"/>
                <a:gd name="connsiteX54" fmla="*/ 86911 w 323312"/>
                <a:gd name="connsiteY54" fmla="*/ 545423 h 571107"/>
                <a:gd name="connsiteX55" fmla="*/ 75767 w 323312"/>
                <a:gd name="connsiteY55" fmla="*/ 533164 h 571107"/>
                <a:gd name="connsiteX56" fmla="*/ 77154 w 323312"/>
                <a:gd name="connsiteY56" fmla="*/ 503851 h 571107"/>
                <a:gd name="connsiteX57" fmla="*/ 82560 w 323312"/>
                <a:gd name="connsiteY57" fmla="*/ 494522 h 571107"/>
                <a:gd name="connsiteX58" fmla="*/ 103969 w 323312"/>
                <a:gd name="connsiteY58" fmla="*/ 480878 h 571107"/>
                <a:gd name="connsiteX59" fmla="*/ 104902 w 323312"/>
                <a:gd name="connsiteY59" fmla="*/ 480271 h 571107"/>
                <a:gd name="connsiteX60" fmla="*/ 105183 w 323312"/>
                <a:gd name="connsiteY60" fmla="*/ 479201 h 571107"/>
                <a:gd name="connsiteX61" fmla="*/ 115252 w 323312"/>
                <a:gd name="connsiteY61" fmla="*/ 438860 h 571107"/>
                <a:gd name="connsiteX62" fmla="*/ 115612 w 323312"/>
                <a:gd name="connsiteY62" fmla="*/ 437408 h 571107"/>
                <a:gd name="connsiteX63" fmla="*/ 114623 w 323312"/>
                <a:gd name="connsiteY63" fmla="*/ 436305 h 571107"/>
                <a:gd name="connsiteX64" fmla="*/ 100402 w 323312"/>
                <a:gd name="connsiteY64" fmla="*/ 420504 h 571107"/>
                <a:gd name="connsiteX65" fmla="*/ 100163 w 323312"/>
                <a:gd name="connsiteY65" fmla="*/ 405096 h 571107"/>
                <a:gd name="connsiteX66" fmla="*/ 119718 w 323312"/>
                <a:gd name="connsiteY66" fmla="*/ 381962 h 571107"/>
                <a:gd name="connsiteX67" fmla="*/ 121676 w 323312"/>
                <a:gd name="connsiteY67" fmla="*/ 379654 h 571107"/>
                <a:gd name="connsiteX68" fmla="*/ 119201 w 323312"/>
                <a:gd name="connsiteY68" fmla="*/ 377876 h 571107"/>
                <a:gd name="connsiteX69" fmla="*/ 87620 w 323312"/>
                <a:gd name="connsiteY69" fmla="*/ 355316 h 571107"/>
                <a:gd name="connsiteX70" fmla="*/ 83395 w 323312"/>
                <a:gd name="connsiteY70" fmla="*/ 349717 h 571107"/>
                <a:gd name="connsiteX71" fmla="*/ 72323 w 323312"/>
                <a:gd name="connsiteY71" fmla="*/ 318670 h 571107"/>
                <a:gd name="connsiteX72" fmla="*/ 72132 w 323312"/>
                <a:gd name="connsiteY72" fmla="*/ 318152 h 571107"/>
                <a:gd name="connsiteX73" fmla="*/ 71726 w 323312"/>
                <a:gd name="connsiteY73" fmla="*/ 317702 h 571107"/>
                <a:gd name="connsiteX74" fmla="*/ 37139 w 323312"/>
                <a:gd name="connsiteY74" fmla="*/ 280793 h 571107"/>
                <a:gd name="connsiteX75" fmla="*/ 34062 w 323312"/>
                <a:gd name="connsiteY75" fmla="*/ 274232 h 571107"/>
                <a:gd name="connsiteX76" fmla="*/ 29608 w 323312"/>
                <a:gd name="connsiteY76" fmla="*/ 238583 h 571107"/>
                <a:gd name="connsiteX77" fmla="*/ 29259 w 323312"/>
                <a:gd name="connsiteY77" fmla="*/ 235770 h 571107"/>
                <a:gd name="connsiteX78" fmla="*/ 26480 w 323312"/>
                <a:gd name="connsiteY78" fmla="*/ 236119 h 571107"/>
                <a:gd name="connsiteX79" fmla="*/ 13209 w 323312"/>
                <a:gd name="connsiteY79" fmla="*/ 237833 h 571107"/>
                <a:gd name="connsiteX80" fmla="*/ 11621 w 323312"/>
                <a:gd name="connsiteY80" fmla="*/ 237929 h 571107"/>
                <a:gd name="connsiteX81" fmla="*/ 0 w 323312"/>
                <a:gd name="connsiteY81" fmla="*/ 226122 h 571107"/>
                <a:gd name="connsiteX82" fmla="*/ 1325 w 323312"/>
                <a:gd name="connsiteY82" fmla="*/ 53775 h 571107"/>
                <a:gd name="connsiteX83" fmla="*/ 13093 w 323312"/>
                <a:gd name="connsiteY83" fmla="*/ 42148 h 571107"/>
                <a:gd name="connsiteX84" fmla="*/ 74718 w 323312"/>
                <a:gd name="connsiteY84" fmla="*/ 42450 h 571107"/>
                <a:gd name="connsiteX85" fmla="*/ 76024 w 323312"/>
                <a:gd name="connsiteY85" fmla="*/ 42450 h 571107"/>
                <a:gd name="connsiteX86" fmla="*/ 76855 w 323312"/>
                <a:gd name="connsiteY86" fmla="*/ 41448 h 571107"/>
                <a:gd name="connsiteX87" fmla="*/ 101004 w 323312"/>
                <a:gd name="connsiteY87" fmla="*/ 12916 h 571107"/>
                <a:gd name="connsiteX88" fmla="*/ 108340 w 323312"/>
                <a:gd name="connsiteY88" fmla="*/ 8880 h 57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23312" h="571107">
                  <a:moveTo>
                    <a:pt x="171873" y="109"/>
                  </a:moveTo>
                  <a:cubicBezTo>
                    <a:pt x="174020" y="-187"/>
                    <a:pt x="176206" y="118"/>
                    <a:pt x="178189" y="991"/>
                  </a:cubicBezTo>
                  <a:lnTo>
                    <a:pt x="237457" y="27075"/>
                  </a:lnTo>
                  <a:lnTo>
                    <a:pt x="238571" y="27559"/>
                  </a:lnTo>
                  <a:lnTo>
                    <a:pt x="239685" y="27075"/>
                  </a:lnTo>
                  <a:lnTo>
                    <a:pt x="266851" y="15429"/>
                  </a:lnTo>
                  <a:cubicBezTo>
                    <a:pt x="269078" y="14475"/>
                    <a:pt x="271547" y="14234"/>
                    <a:pt x="273916" y="14742"/>
                  </a:cubicBezTo>
                  <a:cubicBezTo>
                    <a:pt x="280240" y="16098"/>
                    <a:pt x="284269" y="22326"/>
                    <a:pt x="282914" y="28654"/>
                  </a:cubicBezTo>
                  <a:lnTo>
                    <a:pt x="281230" y="36519"/>
                  </a:lnTo>
                  <a:lnTo>
                    <a:pt x="281017" y="37498"/>
                  </a:lnTo>
                  <a:lnTo>
                    <a:pt x="281489" y="38398"/>
                  </a:lnTo>
                  <a:lnTo>
                    <a:pt x="322017" y="117259"/>
                  </a:lnTo>
                  <a:cubicBezTo>
                    <a:pt x="324345" y="121791"/>
                    <a:pt x="323480" y="127309"/>
                    <a:pt x="319876" y="130909"/>
                  </a:cubicBezTo>
                  <a:lnTo>
                    <a:pt x="306431" y="144340"/>
                  </a:lnTo>
                  <a:cubicBezTo>
                    <a:pt x="305477" y="145293"/>
                    <a:pt x="304366" y="146073"/>
                    <a:pt x="303146" y="146648"/>
                  </a:cubicBezTo>
                  <a:lnTo>
                    <a:pt x="262612" y="165747"/>
                  </a:lnTo>
                  <a:lnTo>
                    <a:pt x="261375" y="166333"/>
                  </a:lnTo>
                  <a:lnTo>
                    <a:pt x="261070" y="167661"/>
                  </a:lnTo>
                  <a:lnTo>
                    <a:pt x="253500" y="200450"/>
                  </a:lnTo>
                  <a:lnTo>
                    <a:pt x="253308" y="201294"/>
                  </a:lnTo>
                  <a:lnTo>
                    <a:pt x="253646" y="202137"/>
                  </a:lnTo>
                  <a:lnTo>
                    <a:pt x="268116" y="237308"/>
                  </a:lnTo>
                  <a:cubicBezTo>
                    <a:pt x="269702" y="241165"/>
                    <a:pt x="269120" y="245575"/>
                    <a:pt x="266588" y="248887"/>
                  </a:cubicBezTo>
                  <a:lnTo>
                    <a:pt x="238875" y="285139"/>
                  </a:lnTo>
                  <a:lnTo>
                    <a:pt x="238021" y="286265"/>
                  </a:lnTo>
                  <a:lnTo>
                    <a:pt x="238425" y="287626"/>
                  </a:lnTo>
                  <a:lnTo>
                    <a:pt x="245997" y="312874"/>
                  </a:lnTo>
                  <a:lnTo>
                    <a:pt x="246401" y="314235"/>
                  </a:lnTo>
                  <a:lnTo>
                    <a:pt x="247740" y="314686"/>
                  </a:lnTo>
                  <a:lnTo>
                    <a:pt x="277172" y="325099"/>
                  </a:lnTo>
                  <a:cubicBezTo>
                    <a:pt x="283191" y="327229"/>
                    <a:pt x="286397" y="333791"/>
                    <a:pt x="284378" y="339852"/>
                  </a:cubicBezTo>
                  <a:lnTo>
                    <a:pt x="274563" y="369311"/>
                  </a:lnTo>
                  <a:cubicBezTo>
                    <a:pt x="274137" y="370592"/>
                    <a:pt x="273492" y="371789"/>
                    <a:pt x="272658" y="372850"/>
                  </a:cubicBezTo>
                  <a:lnTo>
                    <a:pt x="246458" y="406174"/>
                  </a:lnTo>
                  <a:lnTo>
                    <a:pt x="245625" y="407244"/>
                  </a:lnTo>
                  <a:lnTo>
                    <a:pt x="245962" y="408593"/>
                  </a:lnTo>
                  <a:lnTo>
                    <a:pt x="255154" y="445411"/>
                  </a:lnTo>
                  <a:cubicBezTo>
                    <a:pt x="255619" y="447274"/>
                    <a:pt x="255619" y="449223"/>
                    <a:pt x="255155" y="451087"/>
                  </a:cubicBezTo>
                  <a:lnTo>
                    <a:pt x="248483" y="477841"/>
                  </a:lnTo>
                  <a:lnTo>
                    <a:pt x="248280" y="478684"/>
                  </a:lnTo>
                  <a:lnTo>
                    <a:pt x="248573" y="479495"/>
                  </a:lnTo>
                  <a:lnTo>
                    <a:pt x="255496" y="498539"/>
                  </a:lnTo>
                  <a:cubicBezTo>
                    <a:pt x="257052" y="502817"/>
                    <a:pt x="255989" y="507610"/>
                    <a:pt x="252771" y="510830"/>
                  </a:cubicBezTo>
                  <a:lnTo>
                    <a:pt x="218083" y="545536"/>
                  </a:lnTo>
                  <a:cubicBezTo>
                    <a:pt x="217191" y="546429"/>
                    <a:pt x="216160" y="547171"/>
                    <a:pt x="215031" y="547735"/>
                  </a:cubicBezTo>
                  <a:lnTo>
                    <a:pt x="212174" y="549162"/>
                  </a:lnTo>
                  <a:lnTo>
                    <a:pt x="192790" y="558841"/>
                  </a:lnTo>
                  <a:cubicBezTo>
                    <a:pt x="192375" y="559048"/>
                    <a:pt x="191948" y="559231"/>
                    <a:pt x="191511" y="559387"/>
                  </a:cubicBezTo>
                  <a:lnTo>
                    <a:pt x="158823" y="571107"/>
                  </a:lnTo>
                  <a:lnTo>
                    <a:pt x="139577" y="549162"/>
                  </a:lnTo>
                  <a:lnTo>
                    <a:pt x="138438" y="547864"/>
                  </a:lnTo>
                  <a:lnTo>
                    <a:pt x="137628" y="546952"/>
                  </a:lnTo>
                  <a:lnTo>
                    <a:pt x="136414" y="546917"/>
                  </a:lnTo>
                  <a:lnTo>
                    <a:pt x="87112" y="545430"/>
                  </a:lnTo>
                  <a:cubicBezTo>
                    <a:pt x="87045" y="545428"/>
                    <a:pt x="86978" y="545426"/>
                    <a:pt x="86911" y="545423"/>
                  </a:cubicBezTo>
                  <a:cubicBezTo>
                    <a:pt x="80450" y="545116"/>
                    <a:pt x="75461" y="539628"/>
                    <a:pt x="75767" y="533164"/>
                  </a:cubicBezTo>
                  <a:lnTo>
                    <a:pt x="77154" y="503851"/>
                  </a:lnTo>
                  <a:cubicBezTo>
                    <a:pt x="77334" y="500047"/>
                    <a:pt x="79350" y="496568"/>
                    <a:pt x="82560" y="494522"/>
                  </a:cubicBezTo>
                  <a:lnTo>
                    <a:pt x="103969" y="480878"/>
                  </a:lnTo>
                  <a:lnTo>
                    <a:pt x="104902" y="480271"/>
                  </a:lnTo>
                  <a:lnTo>
                    <a:pt x="105183" y="479201"/>
                  </a:lnTo>
                  <a:lnTo>
                    <a:pt x="115252" y="438860"/>
                  </a:lnTo>
                  <a:lnTo>
                    <a:pt x="115612" y="437408"/>
                  </a:lnTo>
                  <a:lnTo>
                    <a:pt x="114623" y="436305"/>
                  </a:lnTo>
                  <a:lnTo>
                    <a:pt x="100402" y="420504"/>
                  </a:lnTo>
                  <a:cubicBezTo>
                    <a:pt x="96484" y="416150"/>
                    <a:pt x="96381" y="409570"/>
                    <a:pt x="100163" y="405096"/>
                  </a:cubicBezTo>
                  <a:lnTo>
                    <a:pt x="119718" y="381962"/>
                  </a:lnTo>
                  <a:lnTo>
                    <a:pt x="121676" y="379654"/>
                  </a:lnTo>
                  <a:lnTo>
                    <a:pt x="119201" y="377876"/>
                  </a:lnTo>
                  <a:lnTo>
                    <a:pt x="87620" y="355316"/>
                  </a:lnTo>
                  <a:cubicBezTo>
                    <a:pt x="85673" y="353925"/>
                    <a:pt x="84199" y="351971"/>
                    <a:pt x="83395" y="349717"/>
                  </a:cubicBezTo>
                  <a:lnTo>
                    <a:pt x="72323" y="318670"/>
                  </a:lnTo>
                  <a:lnTo>
                    <a:pt x="72132" y="318152"/>
                  </a:lnTo>
                  <a:lnTo>
                    <a:pt x="71726" y="317702"/>
                  </a:lnTo>
                  <a:lnTo>
                    <a:pt x="37139" y="280793"/>
                  </a:lnTo>
                  <a:cubicBezTo>
                    <a:pt x="35447" y="278986"/>
                    <a:pt x="34370" y="276689"/>
                    <a:pt x="34062" y="274232"/>
                  </a:cubicBezTo>
                  <a:lnTo>
                    <a:pt x="29608" y="238583"/>
                  </a:lnTo>
                  <a:lnTo>
                    <a:pt x="29259" y="235770"/>
                  </a:lnTo>
                  <a:lnTo>
                    <a:pt x="26480" y="236119"/>
                  </a:lnTo>
                  <a:lnTo>
                    <a:pt x="13209" y="237833"/>
                  </a:lnTo>
                  <a:cubicBezTo>
                    <a:pt x="12683" y="237901"/>
                    <a:pt x="12152" y="237933"/>
                    <a:pt x="11621" y="237929"/>
                  </a:cubicBezTo>
                  <a:cubicBezTo>
                    <a:pt x="5153" y="237879"/>
                    <a:pt x="-50" y="232593"/>
                    <a:pt x="0" y="226122"/>
                  </a:cubicBezTo>
                  <a:lnTo>
                    <a:pt x="1325" y="53775"/>
                  </a:lnTo>
                  <a:cubicBezTo>
                    <a:pt x="1374" y="47316"/>
                    <a:pt x="6638" y="42116"/>
                    <a:pt x="13093" y="42148"/>
                  </a:cubicBezTo>
                  <a:lnTo>
                    <a:pt x="74718" y="42450"/>
                  </a:lnTo>
                  <a:lnTo>
                    <a:pt x="76024" y="42450"/>
                  </a:lnTo>
                  <a:lnTo>
                    <a:pt x="76855" y="41448"/>
                  </a:lnTo>
                  <a:lnTo>
                    <a:pt x="101004" y="12916"/>
                  </a:lnTo>
                  <a:cubicBezTo>
                    <a:pt x="102869" y="10712"/>
                    <a:pt x="105481" y="9275"/>
                    <a:pt x="108340" y="8880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vert="vert270" rtlCol="0" anchor="ctr"/>
            <a:lstStyle/>
            <a:p>
              <a:endParaRPr lang="ru-RU" sz="7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475" name="Полилиния: фигура 185">
              <a:extLst>
                <a:ext uri="{FF2B5EF4-FFF2-40B4-BE49-F238E27FC236}">
                  <a16:creationId xmlns:a16="http://schemas.microsoft.com/office/drawing/2014/main" id="{8B4560BC-F6D0-57ED-2EBE-7E81B1C7BC60}"/>
                </a:ext>
              </a:extLst>
            </p:cNvPr>
            <p:cNvSpPr/>
            <p:nvPr/>
          </p:nvSpPr>
          <p:spPr>
            <a:xfrm rot="193056">
              <a:off x="9464795" y="4137365"/>
              <a:ext cx="244563" cy="182947"/>
            </a:xfrm>
            <a:custGeom>
              <a:avLst/>
              <a:gdLst>
                <a:gd name="connsiteX0" fmla="*/ 0 w 654826"/>
                <a:gd name="connsiteY0" fmla="*/ 48628 h 489848"/>
                <a:gd name="connsiteX1" fmla="*/ 70373 w 654826"/>
                <a:gd name="connsiteY1" fmla="*/ 386576 h 489848"/>
                <a:gd name="connsiteX2" fmla="*/ 83620 w 654826"/>
                <a:gd name="connsiteY2" fmla="*/ 395767 h 489848"/>
                <a:gd name="connsiteX3" fmla="*/ 106745 w 654826"/>
                <a:gd name="connsiteY3" fmla="*/ 392203 h 489848"/>
                <a:gd name="connsiteX4" fmla="*/ 114589 w 654826"/>
                <a:gd name="connsiteY4" fmla="*/ 387296 h 489848"/>
                <a:gd name="connsiteX5" fmla="*/ 133433 w 654826"/>
                <a:gd name="connsiteY5" fmla="*/ 360085 h 489848"/>
                <a:gd name="connsiteX6" fmla="*/ 147515 w 654826"/>
                <a:gd name="connsiteY6" fmla="*/ 355922 h 489848"/>
                <a:gd name="connsiteX7" fmla="*/ 158464 w 654826"/>
                <a:gd name="connsiteY7" fmla="*/ 360430 h 489848"/>
                <a:gd name="connsiteX8" fmla="*/ 165522 w 654826"/>
                <a:gd name="connsiteY8" fmla="*/ 369130 h 489848"/>
                <a:gd name="connsiteX9" fmla="*/ 170871 w 654826"/>
                <a:gd name="connsiteY9" fmla="*/ 398002 h 489848"/>
                <a:gd name="connsiteX10" fmla="*/ 176775 w 654826"/>
                <a:gd name="connsiteY10" fmla="*/ 406151 h 489848"/>
                <a:gd name="connsiteX11" fmla="*/ 249882 w 654826"/>
                <a:gd name="connsiteY11" fmla="*/ 446077 h 489848"/>
                <a:gd name="connsiteX12" fmla="*/ 259579 w 654826"/>
                <a:gd name="connsiteY12" fmla="*/ 446773 h 489848"/>
                <a:gd name="connsiteX13" fmla="*/ 314810 w 654826"/>
                <a:gd name="connsiteY13" fmla="*/ 426200 h 489848"/>
                <a:gd name="connsiteX14" fmla="*/ 323567 w 654826"/>
                <a:gd name="connsiteY14" fmla="*/ 426436 h 489848"/>
                <a:gd name="connsiteX15" fmla="*/ 349840 w 654826"/>
                <a:gd name="connsiteY15" fmla="*/ 437870 h 489848"/>
                <a:gd name="connsiteX16" fmla="*/ 355708 w 654826"/>
                <a:gd name="connsiteY16" fmla="*/ 443507 h 489848"/>
                <a:gd name="connsiteX17" fmla="*/ 374943 w 654826"/>
                <a:gd name="connsiteY17" fmla="*/ 483239 h 489848"/>
                <a:gd name="connsiteX18" fmla="*/ 386826 w 654826"/>
                <a:gd name="connsiteY18" fmla="*/ 489771 h 489848"/>
                <a:gd name="connsiteX19" fmla="*/ 413216 w 654826"/>
                <a:gd name="connsiteY19" fmla="*/ 486724 h 489848"/>
                <a:gd name="connsiteX20" fmla="*/ 423507 w 654826"/>
                <a:gd name="connsiteY20" fmla="*/ 473741 h 489848"/>
                <a:gd name="connsiteX21" fmla="*/ 423284 w 654826"/>
                <a:gd name="connsiteY21" fmla="*/ 472447 h 489848"/>
                <a:gd name="connsiteX22" fmla="*/ 420903 w 654826"/>
                <a:gd name="connsiteY22" fmla="*/ 462137 h 489848"/>
                <a:gd name="connsiteX23" fmla="*/ 414737 w 654826"/>
                <a:gd name="connsiteY23" fmla="*/ 454297 h 489848"/>
                <a:gd name="connsiteX24" fmla="*/ 390593 w 654826"/>
                <a:gd name="connsiteY24" fmla="*/ 442200 h 489848"/>
                <a:gd name="connsiteX25" fmla="*/ 387635 w 654826"/>
                <a:gd name="connsiteY25" fmla="*/ 440737 h 489848"/>
                <a:gd name="connsiteX26" fmla="*/ 389570 w 654826"/>
                <a:gd name="connsiteY26" fmla="*/ 438047 h 489848"/>
                <a:gd name="connsiteX27" fmla="*/ 409752 w 654826"/>
                <a:gd name="connsiteY27" fmla="*/ 410312 h 489848"/>
                <a:gd name="connsiteX28" fmla="*/ 410269 w 654826"/>
                <a:gd name="connsiteY28" fmla="*/ 409592 h 489848"/>
                <a:gd name="connsiteX29" fmla="*/ 411135 w 654826"/>
                <a:gd name="connsiteY29" fmla="*/ 409310 h 489848"/>
                <a:gd name="connsiteX30" fmla="*/ 456517 w 654826"/>
                <a:gd name="connsiteY30" fmla="*/ 394194 h 489848"/>
                <a:gd name="connsiteX31" fmla="*/ 457068 w 654826"/>
                <a:gd name="connsiteY31" fmla="*/ 393991 h 489848"/>
                <a:gd name="connsiteX32" fmla="*/ 457653 w 654826"/>
                <a:gd name="connsiteY32" fmla="*/ 394059 h 489848"/>
                <a:gd name="connsiteX33" fmla="*/ 504490 w 654826"/>
                <a:gd name="connsiteY33" fmla="*/ 398314 h 489848"/>
                <a:gd name="connsiteX34" fmla="*/ 515292 w 654826"/>
                <a:gd name="connsiteY34" fmla="*/ 393145 h 489848"/>
                <a:gd name="connsiteX35" fmla="*/ 538698 w 654826"/>
                <a:gd name="connsiteY35" fmla="*/ 358022 h 489848"/>
                <a:gd name="connsiteX36" fmla="*/ 540624 w 654826"/>
                <a:gd name="connsiteY36" fmla="*/ 352497 h 489848"/>
                <a:gd name="connsiteX37" fmla="*/ 542838 w 654826"/>
                <a:gd name="connsiteY37" fmla="*/ 325983 h 489848"/>
                <a:gd name="connsiteX38" fmla="*/ 543265 w 654826"/>
                <a:gd name="connsiteY38" fmla="*/ 320772 h 489848"/>
                <a:gd name="connsiteX39" fmla="*/ 547349 w 654826"/>
                <a:gd name="connsiteY39" fmla="*/ 324003 h 489848"/>
                <a:gd name="connsiteX40" fmla="*/ 577384 w 654826"/>
                <a:gd name="connsiteY40" fmla="*/ 347605 h 489848"/>
                <a:gd name="connsiteX41" fmla="*/ 586915 w 654826"/>
                <a:gd name="connsiteY41" fmla="*/ 349880 h 489848"/>
                <a:gd name="connsiteX42" fmla="*/ 607083 w 654826"/>
                <a:gd name="connsiteY42" fmla="*/ 345843 h 489848"/>
                <a:gd name="connsiteX43" fmla="*/ 616484 w 654826"/>
                <a:gd name="connsiteY43" fmla="*/ 334909 h 489848"/>
                <a:gd name="connsiteX44" fmla="*/ 618458 w 654826"/>
                <a:gd name="connsiteY44" fmla="*/ 293285 h 489848"/>
                <a:gd name="connsiteX45" fmla="*/ 618526 w 654826"/>
                <a:gd name="connsiteY45" fmla="*/ 291832 h 489848"/>
                <a:gd name="connsiteX46" fmla="*/ 619763 w 654826"/>
                <a:gd name="connsiteY46" fmla="*/ 291057 h 489848"/>
                <a:gd name="connsiteX47" fmla="*/ 642599 w 654826"/>
                <a:gd name="connsiteY47" fmla="*/ 276502 h 489848"/>
                <a:gd name="connsiteX48" fmla="*/ 647669 w 654826"/>
                <a:gd name="connsiteY48" fmla="*/ 269460 h 489848"/>
                <a:gd name="connsiteX49" fmla="*/ 654477 w 654826"/>
                <a:gd name="connsiteY49" fmla="*/ 242196 h 489848"/>
                <a:gd name="connsiteX50" fmla="*/ 651820 w 654826"/>
                <a:gd name="connsiteY50" fmla="*/ 231517 h 489848"/>
                <a:gd name="connsiteX51" fmla="*/ 634298 w 654826"/>
                <a:gd name="connsiteY51" fmla="*/ 212040 h 489848"/>
                <a:gd name="connsiteX52" fmla="*/ 632667 w 654826"/>
                <a:gd name="connsiteY52" fmla="*/ 210228 h 489848"/>
                <a:gd name="connsiteX53" fmla="*/ 634253 w 654826"/>
                <a:gd name="connsiteY53" fmla="*/ 208381 h 489848"/>
                <a:gd name="connsiteX54" fmla="*/ 651812 w 654826"/>
                <a:gd name="connsiteY54" fmla="*/ 187590 h 489848"/>
                <a:gd name="connsiteX55" fmla="*/ 650426 w 654826"/>
                <a:gd name="connsiteY55" fmla="*/ 171078 h 489848"/>
                <a:gd name="connsiteX56" fmla="*/ 649671 w 654826"/>
                <a:gd name="connsiteY56" fmla="*/ 170490 h 489848"/>
                <a:gd name="connsiteX57" fmla="*/ 627199 w 654826"/>
                <a:gd name="connsiteY57" fmla="*/ 154443 h 489848"/>
                <a:gd name="connsiteX58" fmla="*/ 626468 w 654826"/>
                <a:gd name="connsiteY58" fmla="*/ 153925 h 489848"/>
                <a:gd name="connsiteX59" fmla="*/ 626175 w 654826"/>
                <a:gd name="connsiteY59" fmla="*/ 153092 h 489848"/>
                <a:gd name="connsiteX60" fmla="*/ 614599 w 654826"/>
                <a:gd name="connsiteY60" fmla="*/ 120622 h 489848"/>
                <a:gd name="connsiteX61" fmla="*/ 612109 w 654826"/>
                <a:gd name="connsiteY61" fmla="*/ 116542 h 489848"/>
                <a:gd name="connsiteX62" fmla="*/ 576350 w 654826"/>
                <a:gd name="connsiteY62" fmla="*/ 78409 h 489848"/>
                <a:gd name="connsiteX63" fmla="*/ 575720 w 654826"/>
                <a:gd name="connsiteY63" fmla="*/ 77723 h 489848"/>
                <a:gd name="connsiteX64" fmla="*/ 575608 w 654826"/>
                <a:gd name="connsiteY64" fmla="*/ 76822 h 489848"/>
                <a:gd name="connsiteX65" fmla="*/ 572374 w 654826"/>
                <a:gd name="connsiteY65" fmla="*/ 50930 h 489848"/>
                <a:gd name="connsiteX66" fmla="*/ 559300 w 654826"/>
                <a:gd name="connsiteY66" fmla="*/ 40757 h 489848"/>
                <a:gd name="connsiteX67" fmla="*/ 559268 w 654826"/>
                <a:gd name="connsiteY67" fmla="*/ 40761 h 489848"/>
                <a:gd name="connsiteX68" fmla="*/ 548502 w 654826"/>
                <a:gd name="connsiteY68" fmla="*/ 42137 h 489848"/>
                <a:gd name="connsiteX69" fmla="*/ 542107 w 654826"/>
                <a:gd name="connsiteY69" fmla="*/ 45091 h 489848"/>
                <a:gd name="connsiteX70" fmla="*/ 511078 w 654826"/>
                <a:gd name="connsiteY70" fmla="*/ 73322 h 489848"/>
                <a:gd name="connsiteX71" fmla="*/ 510155 w 654826"/>
                <a:gd name="connsiteY71" fmla="*/ 74132 h 489848"/>
                <a:gd name="connsiteX72" fmla="*/ 508929 w 654826"/>
                <a:gd name="connsiteY72" fmla="*/ 74009 h 489848"/>
                <a:gd name="connsiteX73" fmla="*/ 448929 w 654826"/>
                <a:gd name="connsiteY73" fmla="*/ 68290 h 489848"/>
                <a:gd name="connsiteX74" fmla="*/ 440675 w 654826"/>
                <a:gd name="connsiteY74" fmla="*/ 70670 h 489848"/>
                <a:gd name="connsiteX75" fmla="*/ 424870 w 654826"/>
                <a:gd name="connsiteY75" fmla="*/ 82845 h 489848"/>
                <a:gd name="connsiteX76" fmla="*/ 423138 w 654826"/>
                <a:gd name="connsiteY76" fmla="*/ 84173 h 489848"/>
                <a:gd name="connsiteX77" fmla="*/ 421440 w 654826"/>
                <a:gd name="connsiteY77" fmla="*/ 82845 h 489848"/>
                <a:gd name="connsiteX78" fmla="*/ 409527 w 654826"/>
                <a:gd name="connsiteY78" fmla="*/ 73478 h 489848"/>
                <a:gd name="connsiteX79" fmla="*/ 394126 w 654826"/>
                <a:gd name="connsiteY79" fmla="*/ 74290 h 489848"/>
                <a:gd name="connsiteX80" fmla="*/ 345346 w 654826"/>
                <a:gd name="connsiteY80" fmla="*/ 121757 h 489848"/>
                <a:gd name="connsiteX81" fmla="*/ 343400 w 654826"/>
                <a:gd name="connsiteY81" fmla="*/ 123659 h 489848"/>
                <a:gd name="connsiteX82" fmla="*/ 341465 w 654826"/>
                <a:gd name="connsiteY82" fmla="*/ 121757 h 489848"/>
                <a:gd name="connsiteX83" fmla="*/ 297680 w 654826"/>
                <a:gd name="connsiteY83" fmla="*/ 79513 h 489848"/>
                <a:gd name="connsiteX84" fmla="*/ 297050 w 654826"/>
                <a:gd name="connsiteY84" fmla="*/ 78928 h 489848"/>
                <a:gd name="connsiteX85" fmla="*/ 296882 w 654826"/>
                <a:gd name="connsiteY85" fmla="*/ 78151 h 489848"/>
                <a:gd name="connsiteX86" fmla="*/ 289739 w 654826"/>
                <a:gd name="connsiteY86" fmla="*/ 48209 h 489848"/>
                <a:gd name="connsiteX87" fmla="*/ 287719 w 654826"/>
                <a:gd name="connsiteY87" fmla="*/ 43903 h 489848"/>
                <a:gd name="connsiteX88" fmla="*/ 258347 w 654826"/>
                <a:gd name="connsiteY88" fmla="*/ 4691 h 489848"/>
                <a:gd name="connsiteX89" fmla="*/ 245168 w 654826"/>
                <a:gd name="connsiteY89" fmla="*/ 637 h 489848"/>
                <a:gd name="connsiteX90" fmla="*/ 105005 w 654826"/>
                <a:gd name="connsiteY90" fmla="*/ 48853 h 489848"/>
                <a:gd name="connsiteX91" fmla="*/ 103981 w 654826"/>
                <a:gd name="connsiteY91" fmla="*/ 49212 h 489848"/>
                <a:gd name="connsiteX92" fmla="*/ 103003 w 654826"/>
                <a:gd name="connsiteY92" fmla="*/ 48785 h 489848"/>
                <a:gd name="connsiteX93" fmla="*/ 77564 w 654826"/>
                <a:gd name="connsiteY93" fmla="*/ 37862 h 489848"/>
                <a:gd name="connsiteX94" fmla="*/ 66229 w 654826"/>
                <a:gd name="connsiteY94" fmla="*/ 39031 h 489848"/>
                <a:gd name="connsiteX95" fmla="*/ 57205 w 654826"/>
                <a:gd name="connsiteY95" fmla="*/ 45352 h 489848"/>
                <a:gd name="connsiteX96" fmla="*/ 55675 w 654826"/>
                <a:gd name="connsiteY96" fmla="*/ 46421 h 489848"/>
                <a:gd name="connsiteX97" fmla="*/ 54122 w 654826"/>
                <a:gd name="connsiteY97" fmla="*/ 45454 h 489848"/>
                <a:gd name="connsiteX98" fmla="*/ 36538 w 654826"/>
                <a:gd name="connsiteY98" fmla="*/ 34459 h 489848"/>
                <a:gd name="connsiteX99" fmla="*/ 24402 w 654826"/>
                <a:gd name="connsiteY99" fmla="*/ 34292 h 489848"/>
                <a:gd name="connsiteX100" fmla="*/ 0 w 654826"/>
                <a:gd name="connsiteY100" fmla="*/ 48628 h 4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54826" h="489848">
                  <a:moveTo>
                    <a:pt x="0" y="48628"/>
                  </a:moveTo>
                  <a:lnTo>
                    <a:pt x="70373" y="386576"/>
                  </a:lnTo>
                  <a:cubicBezTo>
                    <a:pt x="71643" y="392677"/>
                    <a:pt x="77464" y="396715"/>
                    <a:pt x="83620" y="395767"/>
                  </a:cubicBezTo>
                  <a:lnTo>
                    <a:pt x="106745" y="392203"/>
                  </a:lnTo>
                  <a:cubicBezTo>
                    <a:pt x="109922" y="391714"/>
                    <a:pt x="112758" y="389939"/>
                    <a:pt x="114589" y="387296"/>
                  </a:cubicBezTo>
                  <a:lnTo>
                    <a:pt x="133433" y="360085"/>
                  </a:lnTo>
                  <a:cubicBezTo>
                    <a:pt x="136567" y="355560"/>
                    <a:pt x="142427" y="353827"/>
                    <a:pt x="147515" y="355922"/>
                  </a:cubicBezTo>
                  <a:lnTo>
                    <a:pt x="158464" y="360430"/>
                  </a:lnTo>
                  <a:cubicBezTo>
                    <a:pt x="162140" y="361944"/>
                    <a:pt x="164798" y="365220"/>
                    <a:pt x="165522" y="369130"/>
                  </a:cubicBezTo>
                  <a:lnTo>
                    <a:pt x="170871" y="398002"/>
                  </a:lnTo>
                  <a:cubicBezTo>
                    <a:pt x="171513" y="401469"/>
                    <a:pt x="173682" y="404462"/>
                    <a:pt x="176775" y="406151"/>
                  </a:cubicBezTo>
                  <a:lnTo>
                    <a:pt x="249882" y="446077"/>
                  </a:lnTo>
                  <a:cubicBezTo>
                    <a:pt x="252861" y="447704"/>
                    <a:pt x="256398" y="447958"/>
                    <a:pt x="259579" y="446773"/>
                  </a:cubicBezTo>
                  <a:lnTo>
                    <a:pt x="314810" y="426200"/>
                  </a:lnTo>
                  <a:cubicBezTo>
                    <a:pt x="317649" y="425142"/>
                    <a:pt x="320788" y="425227"/>
                    <a:pt x="323567" y="426436"/>
                  </a:cubicBezTo>
                  <a:lnTo>
                    <a:pt x="349840" y="437870"/>
                  </a:lnTo>
                  <a:cubicBezTo>
                    <a:pt x="352406" y="438987"/>
                    <a:pt x="354488" y="440987"/>
                    <a:pt x="355708" y="443507"/>
                  </a:cubicBezTo>
                  <a:lnTo>
                    <a:pt x="374943" y="483239"/>
                  </a:lnTo>
                  <a:cubicBezTo>
                    <a:pt x="377114" y="487722"/>
                    <a:pt x="381880" y="490342"/>
                    <a:pt x="386826" y="489771"/>
                  </a:cubicBezTo>
                  <a:lnTo>
                    <a:pt x="413216" y="486724"/>
                  </a:lnTo>
                  <a:cubicBezTo>
                    <a:pt x="419641" y="485982"/>
                    <a:pt x="424248" y="480170"/>
                    <a:pt x="423507" y="473741"/>
                  </a:cubicBezTo>
                  <a:cubicBezTo>
                    <a:pt x="423457" y="473306"/>
                    <a:pt x="423382" y="472874"/>
                    <a:pt x="423284" y="472447"/>
                  </a:cubicBezTo>
                  <a:lnTo>
                    <a:pt x="420903" y="462137"/>
                  </a:lnTo>
                  <a:cubicBezTo>
                    <a:pt x="420118" y="458735"/>
                    <a:pt x="417857" y="455861"/>
                    <a:pt x="414737" y="454297"/>
                  </a:cubicBezTo>
                  <a:lnTo>
                    <a:pt x="390593" y="442200"/>
                  </a:lnTo>
                  <a:lnTo>
                    <a:pt x="387635" y="440737"/>
                  </a:lnTo>
                  <a:lnTo>
                    <a:pt x="389570" y="438047"/>
                  </a:lnTo>
                  <a:lnTo>
                    <a:pt x="409752" y="410312"/>
                  </a:lnTo>
                  <a:lnTo>
                    <a:pt x="410269" y="409592"/>
                  </a:lnTo>
                  <a:lnTo>
                    <a:pt x="411135" y="409310"/>
                  </a:lnTo>
                  <a:lnTo>
                    <a:pt x="456517" y="394194"/>
                  </a:lnTo>
                  <a:lnTo>
                    <a:pt x="457068" y="393991"/>
                  </a:lnTo>
                  <a:lnTo>
                    <a:pt x="457653" y="394059"/>
                  </a:lnTo>
                  <a:lnTo>
                    <a:pt x="504490" y="398314"/>
                  </a:lnTo>
                  <a:cubicBezTo>
                    <a:pt x="508765" y="398702"/>
                    <a:pt x="512911" y="396719"/>
                    <a:pt x="515292" y="393145"/>
                  </a:cubicBezTo>
                  <a:lnTo>
                    <a:pt x="538698" y="358022"/>
                  </a:lnTo>
                  <a:cubicBezTo>
                    <a:pt x="539797" y="356373"/>
                    <a:pt x="540460" y="354472"/>
                    <a:pt x="540624" y="352497"/>
                  </a:cubicBezTo>
                  <a:lnTo>
                    <a:pt x="542838" y="325983"/>
                  </a:lnTo>
                  <a:lnTo>
                    <a:pt x="543265" y="320772"/>
                  </a:lnTo>
                  <a:lnTo>
                    <a:pt x="547349" y="324003"/>
                  </a:lnTo>
                  <a:lnTo>
                    <a:pt x="577384" y="347605"/>
                  </a:lnTo>
                  <a:cubicBezTo>
                    <a:pt x="580076" y="349720"/>
                    <a:pt x="583558" y="350551"/>
                    <a:pt x="586915" y="349880"/>
                  </a:cubicBezTo>
                  <a:lnTo>
                    <a:pt x="607083" y="345843"/>
                  </a:lnTo>
                  <a:cubicBezTo>
                    <a:pt x="612353" y="344789"/>
                    <a:pt x="616229" y="340280"/>
                    <a:pt x="616484" y="334909"/>
                  </a:cubicBezTo>
                  <a:lnTo>
                    <a:pt x="618458" y="293285"/>
                  </a:lnTo>
                  <a:lnTo>
                    <a:pt x="618526" y="291832"/>
                  </a:lnTo>
                  <a:lnTo>
                    <a:pt x="619763" y="291057"/>
                  </a:lnTo>
                  <a:lnTo>
                    <a:pt x="642599" y="276502"/>
                  </a:lnTo>
                  <a:cubicBezTo>
                    <a:pt x="645128" y="274891"/>
                    <a:pt x="646942" y="272370"/>
                    <a:pt x="647669" y="269460"/>
                  </a:cubicBezTo>
                  <a:lnTo>
                    <a:pt x="654477" y="242196"/>
                  </a:lnTo>
                  <a:cubicBezTo>
                    <a:pt x="655421" y="238416"/>
                    <a:pt x="654425" y="234414"/>
                    <a:pt x="651820" y="231517"/>
                  </a:cubicBezTo>
                  <a:lnTo>
                    <a:pt x="634298" y="212040"/>
                  </a:lnTo>
                  <a:lnTo>
                    <a:pt x="632667" y="210228"/>
                  </a:lnTo>
                  <a:lnTo>
                    <a:pt x="634253" y="208381"/>
                  </a:lnTo>
                  <a:lnTo>
                    <a:pt x="651812" y="187590"/>
                  </a:lnTo>
                  <a:cubicBezTo>
                    <a:pt x="655987" y="182647"/>
                    <a:pt x="655366" y="175254"/>
                    <a:pt x="650426" y="171078"/>
                  </a:cubicBezTo>
                  <a:cubicBezTo>
                    <a:pt x="650182" y="170872"/>
                    <a:pt x="649930" y="170676"/>
                    <a:pt x="649671" y="170490"/>
                  </a:cubicBezTo>
                  <a:lnTo>
                    <a:pt x="627199" y="154443"/>
                  </a:lnTo>
                  <a:lnTo>
                    <a:pt x="626468" y="153925"/>
                  </a:lnTo>
                  <a:lnTo>
                    <a:pt x="626175" y="153092"/>
                  </a:lnTo>
                  <a:lnTo>
                    <a:pt x="614599" y="120622"/>
                  </a:lnTo>
                  <a:cubicBezTo>
                    <a:pt x="614058" y="119106"/>
                    <a:pt x="613211" y="117717"/>
                    <a:pt x="612109" y="116542"/>
                  </a:cubicBezTo>
                  <a:lnTo>
                    <a:pt x="576350" y="78409"/>
                  </a:lnTo>
                  <a:lnTo>
                    <a:pt x="575720" y="77723"/>
                  </a:lnTo>
                  <a:lnTo>
                    <a:pt x="575608" y="76822"/>
                  </a:lnTo>
                  <a:lnTo>
                    <a:pt x="572374" y="50930"/>
                  </a:lnTo>
                  <a:cubicBezTo>
                    <a:pt x="571571" y="44509"/>
                    <a:pt x="565718" y="39955"/>
                    <a:pt x="559300" y="40757"/>
                  </a:cubicBezTo>
                  <a:cubicBezTo>
                    <a:pt x="559290" y="40759"/>
                    <a:pt x="559279" y="40760"/>
                    <a:pt x="559268" y="40761"/>
                  </a:cubicBezTo>
                  <a:lnTo>
                    <a:pt x="548502" y="42137"/>
                  </a:lnTo>
                  <a:cubicBezTo>
                    <a:pt x="546118" y="42442"/>
                    <a:pt x="543885" y="43473"/>
                    <a:pt x="542107" y="45091"/>
                  </a:cubicBezTo>
                  <a:lnTo>
                    <a:pt x="511078" y="73322"/>
                  </a:lnTo>
                  <a:lnTo>
                    <a:pt x="510155" y="74132"/>
                  </a:lnTo>
                  <a:lnTo>
                    <a:pt x="508929" y="74009"/>
                  </a:lnTo>
                  <a:lnTo>
                    <a:pt x="448929" y="68290"/>
                  </a:lnTo>
                  <a:cubicBezTo>
                    <a:pt x="445976" y="68008"/>
                    <a:pt x="443025" y="68859"/>
                    <a:pt x="440675" y="70670"/>
                  </a:cubicBezTo>
                  <a:lnTo>
                    <a:pt x="424870" y="82845"/>
                  </a:lnTo>
                  <a:lnTo>
                    <a:pt x="423138" y="84173"/>
                  </a:lnTo>
                  <a:lnTo>
                    <a:pt x="421440" y="82845"/>
                  </a:lnTo>
                  <a:lnTo>
                    <a:pt x="409527" y="73478"/>
                  </a:lnTo>
                  <a:cubicBezTo>
                    <a:pt x="404915" y="69851"/>
                    <a:pt x="398332" y="70198"/>
                    <a:pt x="394126" y="74290"/>
                  </a:cubicBezTo>
                  <a:lnTo>
                    <a:pt x="345346" y="121757"/>
                  </a:lnTo>
                  <a:lnTo>
                    <a:pt x="343400" y="123659"/>
                  </a:lnTo>
                  <a:lnTo>
                    <a:pt x="341465" y="121757"/>
                  </a:lnTo>
                  <a:lnTo>
                    <a:pt x="297680" y="79513"/>
                  </a:lnTo>
                  <a:lnTo>
                    <a:pt x="297050" y="78928"/>
                  </a:lnTo>
                  <a:lnTo>
                    <a:pt x="296882" y="78151"/>
                  </a:lnTo>
                  <a:lnTo>
                    <a:pt x="289739" y="48209"/>
                  </a:lnTo>
                  <a:cubicBezTo>
                    <a:pt x="289367" y="46651"/>
                    <a:pt x="288680" y="45185"/>
                    <a:pt x="287719" y="43903"/>
                  </a:cubicBezTo>
                  <a:lnTo>
                    <a:pt x="258347" y="4691"/>
                  </a:lnTo>
                  <a:cubicBezTo>
                    <a:pt x="255298" y="621"/>
                    <a:pt x="249975" y="-1016"/>
                    <a:pt x="245168" y="637"/>
                  </a:cubicBezTo>
                  <a:lnTo>
                    <a:pt x="105005" y="48853"/>
                  </a:lnTo>
                  <a:lnTo>
                    <a:pt x="103981" y="49212"/>
                  </a:lnTo>
                  <a:lnTo>
                    <a:pt x="103003" y="48785"/>
                  </a:lnTo>
                  <a:lnTo>
                    <a:pt x="77564" y="37862"/>
                  </a:lnTo>
                  <a:cubicBezTo>
                    <a:pt x="73838" y="36262"/>
                    <a:pt x="69550" y="36704"/>
                    <a:pt x="66229" y="39031"/>
                  </a:cubicBezTo>
                  <a:lnTo>
                    <a:pt x="57205" y="45352"/>
                  </a:lnTo>
                  <a:lnTo>
                    <a:pt x="55675" y="46421"/>
                  </a:lnTo>
                  <a:lnTo>
                    <a:pt x="54122" y="45454"/>
                  </a:lnTo>
                  <a:lnTo>
                    <a:pt x="36538" y="34459"/>
                  </a:lnTo>
                  <a:cubicBezTo>
                    <a:pt x="32839" y="32147"/>
                    <a:pt x="28163" y="32082"/>
                    <a:pt x="24402" y="34292"/>
                  </a:cubicBezTo>
                  <a:lnTo>
                    <a:pt x="0" y="4862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6" name="Полилиния: фигура 186">
              <a:extLst>
                <a:ext uri="{FF2B5EF4-FFF2-40B4-BE49-F238E27FC236}">
                  <a16:creationId xmlns:a16="http://schemas.microsoft.com/office/drawing/2014/main" id="{E8540572-9CC3-F1EB-FDE3-B2DCC49DC529}"/>
                </a:ext>
              </a:extLst>
            </p:cNvPr>
            <p:cNvSpPr/>
            <p:nvPr/>
          </p:nvSpPr>
          <p:spPr>
            <a:xfrm rot="193056">
              <a:off x="9431058" y="3971418"/>
              <a:ext cx="244888" cy="205373"/>
            </a:xfrm>
            <a:custGeom>
              <a:avLst/>
              <a:gdLst>
                <a:gd name="connsiteX0" fmla="*/ 0 w 655693"/>
                <a:gd name="connsiteY0" fmla="*/ 339353 h 549892"/>
                <a:gd name="connsiteX1" fmla="*/ 51281 w 655693"/>
                <a:gd name="connsiteY1" fmla="*/ 340503 h 549892"/>
                <a:gd name="connsiteX2" fmla="*/ 62726 w 655693"/>
                <a:gd name="connsiteY2" fmla="*/ 352480 h 549892"/>
                <a:gd name="connsiteX3" fmla="*/ 59490 w 655693"/>
                <a:gd name="connsiteY3" fmla="*/ 360307 h 549892"/>
                <a:gd name="connsiteX4" fmla="*/ 52412 w 655693"/>
                <a:gd name="connsiteY4" fmla="*/ 367726 h 549892"/>
                <a:gd name="connsiteX5" fmla="*/ 50865 w 655693"/>
                <a:gd name="connsiteY5" fmla="*/ 381883 h 549892"/>
                <a:gd name="connsiteX6" fmla="*/ 105405 w 655693"/>
                <a:gd name="connsiteY6" fmla="*/ 472056 h 549892"/>
                <a:gd name="connsiteX7" fmla="*/ 121348 w 655693"/>
                <a:gd name="connsiteY7" fmla="*/ 476097 h 549892"/>
                <a:gd name="connsiteX8" fmla="*/ 142614 w 655693"/>
                <a:gd name="connsiteY8" fmla="*/ 463619 h 549892"/>
                <a:gd name="connsiteX9" fmla="*/ 144087 w 655693"/>
                <a:gd name="connsiteY9" fmla="*/ 462785 h 549892"/>
                <a:gd name="connsiteX10" fmla="*/ 145516 w 655693"/>
                <a:gd name="connsiteY10" fmla="*/ 463652 h 549892"/>
                <a:gd name="connsiteX11" fmla="*/ 162381 w 655693"/>
                <a:gd name="connsiteY11" fmla="*/ 474227 h 549892"/>
                <a:gd name="connsiteX12" fmla="*/ 175320 w 655693"/>
                <a:gd name="connsiteY12" fmla="*/ 473895 h 549892"/>
                <a:gd name="connsiteX13" fmla="*/ 183091 w 655693"/>
                <a:gd name="connsiteY13" fmla="*/ 468447 h 549892"/>
                <a:gd name="connsiteX14" fmla="*/ 184373 w 655693"/>
                <a:gd name="connsiteY14" fmla="*/ 467535 h 549892"/>
                <a:gd name="connsiteX15" fmla="*/ 185791 w 655693"/>
                <a:gd name="connsiteY15" fmla="*/ 468155 h 549892"/>
                <a:gd name="connsiteX16" fmla="*/ 213488 w 655693"/>
                <a:gd name="connsiteY16" fmla="*/ 480039 h 549892"/>
                <a:gd name="connsiteX17" fmla="*/ 221910 w 655693"/>
                <a:gd name="connsiteY17" fmla="*/ 480351 h 549892"/>
                <a:gd name="connsiteX18" fmla="*/ 366777 w 655693"/>
                <a:gd name="connsiteY18" fmla="*/ 430538 h 549892"/>
                <a:gd name="connsiteX19" fmla="*/ 368701 w 655693"/>
                <a:gd name="connsiteY19" fmla="*/ 429863 h 549892"/>
                <a:gd name="connsiteX20" fmla="*/ 369927 w 655693"/>
                <a:gd name="connsiteY20" fmla="*/ 431505 h 549892"/>
                <a:gd name="connsiteX21" fmla="*/ 407456 w 655693"/>
                <a:gd name="connsiteY21" fmla="*/ 481594 h 549892"/>
                <a:gd name="connsiteX22" fmla="*/ 407839 w 655693"/>
                <a:gd name="connsiteY22" fmla="*/ 482078 h 549892"/>
                <a:gd name="connsiteX23" fmla="*/ 407963 w 655693"/>
                <a:gd name="connsiteY23" fmla="*/ 482630 h 549892"/>
                <a:gd name="connsiteX24" fmla="*/ 414785 w 655693"/>
                <a:gd name="connsiteY24" fmla="*/ 511336 h 549892"/>
                <a:gd name="connsiteX25" fmla="*/ 418048 w 655693"/>
                <a:gd name="connsiteY25" fmla="*/ 517059 h 549892"/>
                <a:gd name="connsiteX26" fmla="*/ 448668 w 655693"/>
                <a:gd name="connsiteY26" fmla="*/ 546609 h 549892"/>
                <a:gd name="connsiteX27" fmla="*/ 464963 w 655693"/>
                <a:gd name="connsiteY27" fmla="*/ 546574 h 549892"/>
                <a:gd name="connsiteX28" fmla="*/ 512777 w 655693"/>
                <a:gd name="connsiteY28" fmla="*/ 500042 h 549892"/>
                <a:gd name="connsiteX29" fmla="*/ 514521 w 655693"/>
                <a:gd name="connsiteY29" fmla="*/ 498320 h 549892"/>
                <a:gd name="connsiteX30" fmla="*/ 516444 w 655693"/>
                <a:gd name="connsiteY30" fmla="*/ 499851 h 549892"/>
                <a:gd name="connsiteX31" fmla="*/ 529471 w 655693"/>
                <a:gd name="connsiteY31" fmla="*/ 510088 h 549892"/>
                <a:gd name="connsiteX32" fmla="*/ 543840 w 655693"/>
                <a:gd name="connsiteY32" fmla="*/ 510164 h 549892"/>
                <a:gd name="connsiteX33" fmla="*/ 555234 w 655693"/>
                <a:gd name="connsiteY33" fmla="*/ 501404 h 549892"/>
                <a:gd name="connsiteX34" fmla="*/ 556111 w 655693"/>
                <a:gd name="connsiteY34" fmla="*/ 500717 h 549892"/>
                <a:gd name="connsiteX35" fmla="*/ 557213 w 655693"/>
                <a:gd name="connsiteY35" fmla="*/ 500819 h 549892"/>
                <a:gd name="connsiteX36" fmla="*/ 616497 w 655693"/>
                <a:gd name="connsiteY36" fmla="*/ 506473 h 549892"/>
                <a:gd name="connsiteX37" fmla="*/ 625485 w 655693"/>
                <a:gd name="connsiteY37" fmla="*/ 503479 h 549892"/>
                <a:gd name="connsiteX38" fmla="*/ 650460 w 655693"/>
                <a:gd name="connsiteY38" fmla="*/ 480767 h 549892"/>
                <a:gd name="connsiteX39" fmla="*/ 654294 w 655693"/>
                <a:gd name="connsiteY39" fmla="*/ 472186 h 549892"/>
                <a:gd name="connsiteX40" fmla="*/ 655693 w 655693"/>
                <a:gd name="connsiteY40" fmla="*/ 289748 h 549892"/>
                <a:gd name="connsiteX41" fmla="*/ 644073 w 655693"/>
                <a:gd name="connsiteY41" fmla="*/ 277941 h 549892"/>
                <a:gd name="connsiteX42" fmla="*/ 643983 w 655693"/>
                <a:gd name="connsiteY42" fmla="*/ 277941 h 549892"/>
                <a:gd name="connsiteX43" fmla="*/ 634125 w 655693"/>
                <a:gd name="connsiteY43" fmla="*/ 277941 h 549892"/>
                <a:gd name="connsiteX44" fmla="*/ 626630 w 655693"/>
                <a:gd name="connsiteY44" fmla="*/ 280656 h 549892"/>
                <a:gd name="connsiteX45" fmla="*/ 593145 w 655693"/>
                <a:gd name="connsiteY45" fmla="*/ 308568 h 549892"/>
                <a:gd name="connsiteX46" fmla="*/ 590906 w 655693"/>
                <a:gd name="connsiteY46" fmla="*/ 310436 h 549892"/>
                <a:gd name="connsiteX47" fmla="*/ 589140 w 655693"/>
                <a:gd name="connsiteY47" fmla="*/ 308140 h 549892"/>
                <a:gd name="connsiteX48" fmla="*/ 573503 w 655693"/>
                <a:gd name="connsiteY48" fmla="*/ 287778 h 549892"/>
                <a:gd name="connsiteX49" fmla="*/ 572851 w 655693"/>
                <a:gd name="connsiteY49" fmla="*/ 286945 h 549892"/>
                <a:gd name="connsiteX50" fmla="*/ 572918 w 655693"/>
                <a:gd name="connsiteY50" fmla="*/ 285898 h 549892"/>
                <a:gd name="connsiteX51" fmla="*/ 576706 w 655693"/>
                <a:gd name="connsiteY51" fmla="*/ 222614 h 549892"/>
                <a:gd name="connsiteX52" fmla="*/ 565716 w 655693"/>
                <a:gd name="connsiteY52" fmla="*/ 210216 h 549892"/>
                <a:gd name="connsiteX53" fmla="*/ 565345 w 655693"/>
                <a:gd name="connsiteY53" fmla="*/ 210200 h 549892"/>
                <a:gd name="connsiteX54" fmla="*/ 469274 w 655693"/>
                <a:gd name="connsiteY54" fmla="*/ 207501 h 549892"/>
                <a:gd name="connsiteX55" fmla="*/ 467653 w 655693"/>
                <a:gd name="connsiteY55" fmla="*/ 207433 h 549892"/>
                <a:gd name="connsiteX56" fmla="*/ 466900 w 655693"/>
                <a:gd name="connsiteY56" fmla="*/ 206049 h 549892"/>
                <a:gd name="connsiteX57" fmla="*/ 450795 w 655693"/>
                <a:gd name="connsiteY57" fmla="*/ 176311 h 549892"/>
                <a:gd name="connsiteX58" fmla="*/ 440182 w 655693"/>
                <a:gd name="connsiteY58" fmla="*/ 170180 h 549892"/>
                <a:gd name="connsiteX59" fmla="*/ 391211 w 655693"/>
                <a:gd name="connsiteY59" fmla="*/ 171504 h 549892"/>
                <a:gd name="connsiteX60" fmla="*/ 389017 w 655693"/>
                <a:gd name="connsiteY60" fmla="*/ 171572 h 549892"/>
                <a:gd name="connsiteX61" fmla="*/ 388444 w 655693"/>
                <a:gd name="connsiteY61" fmla="*/ 169433 h 549892"/>
                <a:gd name="connsiteX62" fmla="*/ 378224 w 655693"/>
                <a:gd name="connsiteY62" fmla="*/ 131531 h 549892"/>
                <a:gd name="connsiteX63" fmla="*/ 376212 w 655693"/>
                <a:gd name="connsiteY63" fmla="*/ 127456 h 549892"/>
                <a:gd name="connsiteX64" fmla="*/ 344125 w 655693"/>
                <a:gd name="connsiteY64" fmla="*/ 85565 h 549892"/>
                <a:gd name="connsiteX65" fmla="*/ 339863 w 655693"/>
                <a:gd name="connsiteY65" fmla="*/ 82113 h 549892"/>
                <a:gd name="connsiteX66" fmla="*/ 169808 w 655693"/>
                <a:gd name="connsiteY66" fmla="*/ 1140 h 549892"/>
                <a:gd name="connsiteX67" fmla="*/ 154201 w 655693"/>
                <a:gd name="connsiteY67" fmla="*/ 6685 h 549892"/>
                <a:gd name="connsiteX68" fmla="*/ 153064 w 655693"/>
                <a:gd name="connsiteY68" fmla="*/ 11720 h 549892"/>
                <a:gd name="connsiteX69" fmla="*/ 153064 w 655693"/>
                <a:gd name="connsiteY69" fmla="*/ 56065 h 549892"/>
                <a:gd name="connsiteX70" fmla="*/ 151681 w 655693"/>
                <a:gd name="connsiteY70" fmla="*/ 56876 h 549892"/>
                <a:gd name="connsiteX71" fmla="*/ 123634 w 655693"/>
                <a:gd name="connsiteY71" fmla="*/ 73250 h 549892"/>
                <a:gd name="connsiteX72" fmla="*/ 118200 w 655693"/>
                <a:gd name="connsiteY72" fmla="*/ 86310 h 549892"/>
                <a:gd name="connsiteX73" fmla="*/ 126391 w 655693"/>
                <a:gd name="connsiteY73" fmla="*/ 117928 h 549892"/>
                <a:gd name="connsiteX74" fmla="*/ 127381 w 655693"/>
                <a:gd name="connsiteY74" fmla="*/ 121687 h 549892"/>
                <a:gd name="connsiteX75" fmla="*/ 123512 w 655693"/>
                <a:gd name="connsiteY75" fmla="*/ 121428 h 549892"/>
                <a:gd name="connsiteX76" fmla="*/ 79971 w 655693"/>
                <a:gd name="connsiteY76" fmla="*/ 118537 h 549892"/>
                <a:gd name="connsiteX77" fmla="*/ 74693 w 655693"/>
                <a:gd name="connsiteY77" fmla="*/ 119412 h 549892"/>
                <a:gd name="connsiteX78" fmla="*/ 44932 w 655693"/>
                <a:gd name="connsiteY78" fmla="*/ 131814 h 549892"/>
                <a:gd name="connsiteX79" fmla="*/ 39219 w 655693"/>
                <a:gd name="connsiteY79" fmla="*/ 136903 h 549892"/>
                <a:gd name="connsiteX80" fmla="*/ 21774 w 655693"/>
                <a:gd name="connsiteY80" fmla="*/ 168051 h 549892"/>
                <a:gd name="connsiteX81" fmla="*/ 20290 w 655693"/>
                <a:gd name="connsiteY81" fmla="*/ 174281 h 549892"/>
                <a:gd name="connsiteX82" fmla="*/ 24805 w 655693"/>
                <a:gd name="connsiteY82" fmla="*/ 279721 h 549892"/>
                <a:gd name="connsiteX83" fmla="*/ 24852 w 655693"/>
                <a:gd name="connsiteY83" fmla="*/ 280306 h 549892"/>
                <a:gd name="connsiteX84" fmla="*/ 24604 w 655693"/>
                <a:gd name="connsiteY84" fmla="*/ 280925 h 549892"/>
                <a:gd name="connsiteX85" fmla="*/ 0 w 655693"/>
                <a:gd name="connsiteY85" fmla="*/ 339354 h 5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55693" h="549892">
                  <a:moveTo>
                    <a:pt x="0" y="339353"/>
                  </a:moveTo>
                  <a:lnTo>
                    <a:pt x="51281" y="340503"/>
                  </a:lnTo>
                  <a:cubicBezTo>
                    <a:pt x="57747" y="340648"/>
                    <a:pt x="62871" y="346010"/>
                    <a:pt x="62726" y="352480"/>
                  </a:cubicBezTo>
                  <a:cubicBezTo>
                    <a:pt x="62661" y="355402"/>
                    <a:pt x="61507" y="358193"/>
                    <a:pt x="59490" y="360307"/>
                  </a:cubicBezTo>
                  <a:lnTo>
                    <a:pt x="52412" y="367726"/>
                  </a:lnTo>
                  <a:cubicBezTo>
                    <a:pt x="48761" y="371554"/>
                    <a:pt x="48127" y="377356"/>
                    <a:pt x="50865" y="381883"/>
                  </a:cubicBezTo>
                  <a:lnTo>
                    <a:pt x="105405" y="472056"/>
                  </a:lnTo>
                  <a:cubicBezTo>
                    <a:pt x="108721" y="477538"/>
                    <a:pt x="115823" y="479339"/>
                    <a:pt x="121348" y="476097"/>
                  </a:cubicBezTo>
                  <a:lnTo>
                    <a:pt x="142614" y="463619"/>
                  </a:lnTo>
                  <a:lnTo>
                    <a:pt x="144087" y="462785"/>
                  </a:lnTo>
                  <a:lnTo>
                    <a:pt x="145516" y="463652"/>
                  </a:lnTo>
                  <a:lnTo>
                    <a:pt x="162381" y="474227"/>
                  </a:lnTo>
                  <a:cubicBezTo>
                    <a:pt x="166369" y="476728"/>
                    <a:pt x="171466" y="476597"/>
                    <a:pt x="175320" y="473895"/>
                  </a:cubicBezTo>
                  <a:lnTo>
                    <a:pt x="183091" y="468447"/>
                  </a:lnTo>
                  <a:lnTo>
                    <a:pt x="184373" y="467535"/>
                  </a:lnTo>
                  <a:lnTo>
                    <a:pt x="185791" y="468155"/>
                  </a:lnTo>
                  <a:lnTo>
                    <a:pt x="213488" y="480039"/>
                  </a:lnTo>
                  <a:cubicBezTo>
                    <a:pt x="216159" y="481185"/>
                    <a:pt x="219161" y="481296"/>
                    <a:pt x="221910" y="480351"/>
                  </a:cubicBezTo>
                  <a:lnTo>
                    <a:pt x="366777" y="430538"/>
                  </a:lnTo>
                  <a:lnTo>
                    <a:pt x="368701" y="429863"/>
                  </a:lnTo>
                  <a:lnTo>
                    <a:pt x="369927" y="431505"/>
                  </a:lnTo>
                  <a:lnTo>
                    <a:pt x="407456" y="481594"/>
                  </a:lnTo>
                  <a:lnTo>
                    <a:pt x="407839" y="482078"/>
                  </a:lnTo>
                  <a:lnTo>
                    <a:pt x="407963" y="482630"/>
                  </a:lnTo>
                  <a:lnTo>
                    <a:pt x="414785" y="511336"/>
                  </a:lnTo>
                  <a:cubicBezTo>
                    <a:pt x="415303" y="513517"/>
                    <a:pt x="416436" y="515503"/>
                    <a:pt x="418048" y="517059"/>
                  </a:cubicBezTo>
                  <a:lnTo>
                    <a:pt x="448668" y="546609"/>
                  </a:lnTo>
                  <a:cubicBezTo>
                    <a:pt x="453218" y="551000"/>
                    <a:pt x="460431" y="550985"/>
                    <a:pt x="464963" y="546574"/>
                  </a:cubicBezTo>
                  <a:lnTo>
                    <a:pt x="512777" y="500042"/>
                  </a:lnTo>
                  <a:lnTo>
                    <a:pt x="514521" y="498320"/>
                  </a:lnTo>
                  <a:lnTo>
                    <a:pt x="516444" y="499851"/>
                  </a:lnTo>
                  <a:lnTo>
                    <a:pt x="529471" y="510088"/>
                  </a:lnTo>
                  <a:cubicBezTo>
                    <a:pt x="533681" y="513396"/>
                    <a:pt x="539596" y="513427"/>
                    <a:pt x="543840" y="510164"/>
                  </a:cubicBezTo>
                  <a:lnTo>
                    <a:pt x="555234" y="501404"/>
                  </a:lnTo>
                  <a:lnTo>
                    <a:pt x="556111" y="500717"/>
                  </a:lnTo>
                  <a:lnTo>
                    <a:pt x="557213" y="500819"/>
                  </a:lnTo>
                  <a:lnTo>
                    <a:pt x="616497" y="506473"/>
                  </a:lnTo>
                  <a:cubicBezTo>
                    <a:pt x="619781" y="506786"/>
                    <a:pt x="623044" y="505699"/>
                    <a:pt x="625485" y="503479"/>
                  </a:cubicBezTo>
                  <a:lnTo>
                    <a:pt x="650460" y="480767"/>
                  </a:lnTo>
                  <a:cubicBezTo>
                    <a:pt x="652878" y="478567"/>
                    <a:pt x="654269" y="475456"/>
                    <a:pt x="654294" y="472186"/>
                  </a:cubicBezTo>
                  <a:lnTo>
                    <a:pt x="655693" y="289748"/>
                  </a:lnTo>
                  <a:cubicBezTo>
                    <a:pt x="655743" y="283277"/>
                    <a:pt x="650540" y="277991"/>
                    <a:pt x="644073" y="277941"/>
                  </a:cubicBezTo>
                  <a:cubicBezTo>
                    <a:pt x="644043" y="277941"/>
                    <a:pt x="644013" y="277941"/>
                    <a:pt x="643983" y="277941"/>
                  </a:cubicBezTo>
                  <a:lnTo>
                    <a:pt x="634125" y="277941"/>
                  </a:lnTo>
                  <a:cubicBezTo>
                    <a:pt x="631386" y="277941"/>
                    <a:pt x="628734" y="278902"/>
                    <a:pt x="626630" y="280656"/>
                  </a:cubicBezTo>
                  <a:lnTo>
                    <a:pt x="593145" y="308568"/>
                  </a:lnTo>
                  <a:lnTo>
                    <a:pt x="590906" y="310436"/>
                  </a:lnTo>
                  <a:lnTo>
                    <a:pt x="589140" y="308140"/>
                  </a:lnTo>
                  <a:lnTo>
                    <a:pt x="573503" y="287778"/>
                  </a:lnTo>
                  <a:lnTo>
                    <a:pt x="572851" y="286945"/>
                  </a:lnTo>
                  <a:lnTo>
                    <a:pt x="572918" y="285898"/>
                  </a:lnTo>
                  <a:lnTo>
                    <a:pt x="576706" y="222614"/>
                  </a:lnTo>
                  <a:cubicBezTo>
                    <a:pt x="577093" y="216154"/>
                    <a:pt x="572172" y="210603"/>
                    <a:pt x="565716" y="210216"/>
                  </a:cubicBezTo>
                  <a:cubicBezTo>
                    <a:pt x="565593" y="210209"/>
                    <a:pt x="565469" y="210203"/>
                    <a:pt x="565345" y="210200"/>
                  </a:cubicBezTo>
                  <a:lnTo>
                    <a:pt x="469274" y="207501"/>
                  </a:lnTo>
                  <a:lnTo>
                    <a:pt x="467653" y="207433"/>
                  </a:lnTo>
                  <a:lnTo>
                    <a:pt x="466900" y="206049"/>
                  </a:lnTo>
                  <a:lnTo>
                    <a:pt x="450795" y="176311"/>
                  </a:lnTo>
                  <a:cubicBezTo>
                    <a:pt x="448694" y="172430"/>
                    <a:pt x="444592" y="170060"/>
                    <a:pt x="440182" y="170180"/>
                  </a:cubicBezTo>
                  <a:lnTo>
                    <a:pt x="391211" y="171504"/>
                  </a:lnTo>
                  <a:lnTo>
                    <a:pt x="389017" y="171572"/>
                  </a:lnTo>
                  <a:lnTo>
                    <a:pt x="388444" y="169433"/>
                  </a:lnTo>
                  <a:lnTo>
                    <a:pt x="378224" y="131531"/>
                  </a:lnTo>
                  <a:cubicBezTo>
                    <a:pt x="377826" y="130054"/>
                    <a:pt x="377142" y="128670"/>
                    <a:pt x="376212" y="127456"/>
                  </a:cubicBezTo>
                  <a:lnTo>
                    <a:pt x="344125" y="85565"/>
                  </a:lnTo>
                  <a:cubicBezTo>
                    <a:pt x="342998" y="84093"/>
                    <a:pt x="341537" y="82910"/>
                    <a:pt x="339863" y="82113"/>
                  </a:cubicBezTo>
                  <a:lnTo>
                    <a:pt x="169808" y="1140"/>
                  </a:lnTo>
                  <a:cubicBezTo>
                    <a:pt x="163968" y="-1641"/>
                    <a:pt x="156980" y="842"/>
                    <a:pt x="154201" y="6685"/>
                  </a:cubicBezTo>
                  <a:cubicBezTo>
                    <a:pt x="153453" y="8258"/>
                    <a:pt x="153065" y="9978"/>
                    <a:pt x="153064" y="11720"/>
                  </a:cubicBezTo>
                  <a:lnTo>
                    <a:pt x="153064" y="56065"/>
                  </a:lnTo>
                  <a:lnTo>
                    <a:pt x="151681" y="56876"/>
                  </a:lnTo>
                  <a:lnTo>
                    <a:pt x="123634" y="73250"/>
                  </a:lnTo>
                  <a:cubicBezTo>
                    <a:pt x="119104" y="75895"/>
                    <a:pt x="116884" y="81231"/>
                    <a:pt x="118200" y="86310"/>
                  </a:cubicBezTo>
                  <a:lnTo>
                    <a:pt x="126391" y="117928"/>
                  </a:lnTo>
                  <a:lnTo>
                    <a:pt x="127381" y="121687"/>
                  </a:lnTo>
                  <a:lnTo>
                    <a:pt x="123512" y="121428"/>
                  </a:lnTo>
                  <a:lnTo>
                    <a:pt x="79971" y="118537"/>
                  </a:lnTo>
                  <a:cubicBezTo>
                    <a:pt x="78168" y="118418"/>
                    <a:pt x="76362" y="118717"/>
                    <a:pt x="74693" y="119412"/>
                  </a:cubicBezTo>
                  <a:lnTo>
                    <a:pt x="44932" y="131814"/>
                  </a:lnTo>
                  <a:cubicBezTo>
                    <a:pt x="42512" y="132823"/>
                    <a:pt x="40500" y="134614"/>
                    <a:pt x="39219" y="136903"/>
                  </a:cubicBezTo>
                  <a:lnTo>
                    <a:pt x="21774" y="168051"/>
                  </a:lnTo>
                  <a:cubicBezTo>
                    <a:pt x="20711" y="169950"/>
                    <a:pt x="20197" y="172107"/>
                    <a:pt x="20290" y="174281"/>
                  </a:cubicBezTo>
                  <a:lnTo>
                    <a:pt x="24805" y="279721"/>
                  </a:lnTo>
                  <a:lnTo>
                    <a:pt x="24852" y="280306"/>
                  </a:lnTo>
                  <a:lnTo>
                    <a:pt x="24604" y="280925"/>
                  </a:lnTo>
                  <a:lnTo>
                    <a:pt x="0" y="33935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7" name="Полилиния: фигура 187">
              <a:extLst>
                <a:ext uri="{FF2B5EF4-FFF2-40B4-BE49-F238E27FC236}">
                  <a16:creationId xmlns:a16="http://schemas.microsoft.com/office/drawing/2014/main" id="{AB73C6C3-B630-F201-37AF-2D1BC3A29542}"/>
                </a:ext>
              </a:extLst>
            </p:cNvPr>
            <p:cNvSpPr/>
            <p:nvPr/>
          </p:nvSpPr>
          <p:spPr>
            <a:xfrm rot="193056">
              <a:off x="9322660" y="3865645"/>
              <a:ext cx="168619" cy="238040"/>
            </a:xfrm>
            <a:custGeom>
              <a:avLst/>
              <a:gdLst>
                <a:gd name="connsiteX0" fmla="*/ 10265 w 451480"/>
                <a:gd name="connsiteY0" fmla="*/ 347366 h 637358"/>
                <a:gd name="connsiteX1" fmla="*/ 23906 w 451480"/>
                <a:gd name="connsiteY1" fmla="*/ 351325 h 637358"/>
                <a:gd name="connsiteX2" fmla="*/ 32346 w 451480"/>
                <a:gd name="connsiteY2" fmla="*/ 362130 h 637358"/>
                <a:gd name="connsiteX3" fmla="*/ 33337 w 451480"/>
                <a:gd name="connsiteY3" fmla="*/ 388035 h 637358"/>
                <a:gd name="connsiteX4" fmla="*/ 30344 w 451480"/>
                <a:gd name="connsiteY4" fmla="*/ 396317 h 637358"/>
                <a:gd name="connsiteX5" fmla="*/ 24541 w 451480"/>
                <a:gd name="connsiteY5" fmla="*/ 402774 h 637358"/>
                <a:gd name="connsiteX6" fmla="*/ 22139 w 451480"/>
                <a:gd name="connsiteY6" fmla="*/ 414312 h 637358"/>
                <a:gd name="connsiteX7" fmla="*/ 26895 w 451480"/>
                <a:gd name="connsiteY7" fmla="*/ 428592 h 637358"/>
                <a:gd name="connsiteX8" fmla="*/ 24622 w 451480"/>
                <a:gd name="connsiteY8" fmla="*/ 439984 h 637358"/>
                <a:gd name="connsiteX9" fmla="*/ 2874 w 451480"/>
                <a:gd name="connsiteY9" fmla="*/ 465007 h 637358"/>
                <a:gd name="connsiteX10" fmla="*/ 312 w 451480"/>
                <a:gd name="connsiteY10" fmla="*/ 475381 h 637358"/>
                <a:gd name="connsiteX11" fmla="*/ 3289 w 451480"/>
                <a:gd name="connsiteY11" fmla="*/ 488030 h 637358"/>
                <a:gd name="connsiteX12" fmla="*/ 12039 w 451480"/>
                <a:gd name="connsiteY12" fmla="*/ 496757 h 637358"/>
                <a:gd name="connsiteX13" fmla="*/ 61338 w 451480"/>
                <a:gd name="connsiteY13" fmla="*/ 508213 h 637358"/>
                <a:gd name="connsiteX14" fmla="*/ 70355 w 451480"/>
                <a:gd name="connsiteY14" fmla="*/ 518613 h 637358"/>
                <a:gd name="connsiteX15" fmla="*/ 71738 w 451480"/>
                <a:gd name="connsiteY15" fmla="*/ 534540 h 637358"/>
                <a:gd name="connsiteX16" fmla="*/ 82842 w 451480"/>
                <a:gd name="connsiteY16" fmla="*/ 545230 h 637358"/>
                <a:gd name="connsiteX17" fmla="*/ 103044 w 451480"/>
                <a:gd name="connsiteY17" fmla="*/ 546203 h 637358"/>
                <a:gd name="connsiteX18" fmla="*/ 105324 w 451480"/>
                <a:gd name="connsiteY18" fmla="*/ 546539 h 637358"/>
                <a:gd name="connsiteX19" fmla="*/ 124747 w 451480"/>
                <a:gd name="connsiteY19" fmla="*/ 551402 h 637358"/>
                <a:gd name="connsiteX20" fmla="*/ 130655 w 451480"/>
                <a:gd name="connsiteY20" fmla="*/ 554982 h 637358"/>
                <a:gd name="connsiteX21" fmla="*/ 144235 w 451480"/>
                <a:gd name="connsiteY21" fmla="*/ 570260 h 637358"/>
                <a:gd name="connsiteX22" fmla="*/ 143267 w 451480"/>
                <a:gd name="connsiteY22" fmla="*/ 586802 h 637358"/>
                <a:gd name="connsiteX23" fmla="*/ 142943 w 451480"/>
                <a:gd name="connsiteY23" fmla="*/ 587079 h 637358"/>
                <a:gd name="connsiteX24" fmla="*/ 120830 w 451480"/>
                <a:gd name="connsiteY24" fmla="*/ 605362 h 637358"/>
                <a:gd name="connsiteX25" fmla="*/ 117724 w 451480"/>
                <a:gd name="connsiteY25" fmla="*/ 611961 h 637358"/>
                <a:gd name="connsiteX26" fmla="*/ 117724 w 451480"/>
                <a:gd name="connsiteY26" fmla="*/ 616205 h 637358"/>
                <a:gd name="connsiteX27" fmla="*/ 129435 w 451480"/>
                <a:gd name="connsiteY27" fmla="*/ 627922 h 637358"/>
                <a:gd name="connsiteX28" fmla="*/ 132843 w 451480"/>
                <a:gd name="connsiteY28" fmla="*/ 627415 h 637358"/>
                <a:gd name="connsiteX29" fmla="*/ 147582 w 451480"/>
                <a:gd name="connsiteY29" fmla="*/ 622929 h 637358"/>
                <a:gd name="connsiteX30" fmla="*/ 156631 w 451480"/>
                <a:gd name="connsiteY30" fmla="*/ 623872 h 637358"/>
                <a:gd name="connsiteX31" fmla="*/ 178515 w 451480"/>
                <a:gd name="connsiteY31" fmla="*/ 635909 h 637358"/>
                <a:gd name="connsiteX32" fmla="*/ 186700 w 451480"/>
                <a:gd name="connsiteY32" fmla="*/ 637079 h 637358"/>
                <a:gd name="connsiteX33" fmla="*/ 206556 w 451480"/>
                <a:gd name="connsiteY33" fmla="*/ 632659 h 637358"/>
                <a:gd name="connsiteX34" fmla="*/ 211679 w 451480"/>
                <a:gd name="connsiteY34" fmla="*/ 630079 h 637358"/>
                <a:gd name="connsiteX35" fmla="*/ 229590 w 451480"/>
                <a:gd name="connsiteY35" fmla="*/ 614562 h 637358"/>
                <a:gd name="connsiteX36" fmla="*/ 235161 w 451480"/>
                <a:gd name="connsiteY36" fmla="*/ 611892 h 637358"/>
                <a:gd name="connsiteX37" fmla="*/ 290549 w 451480"/>
                <a:gd name="connsiteY37" fmla="*/ 601814 h 637358"/>
                <a:gd name="connsiteX38" fmla="*/ 299247 w 451480"/>
                <a:gd name="connsiteY38" fmla="*/ 594834 h 637358"/>
                <a:gd name="connsiteX39" fmla="*/ 321247 w 451480"/>
                <a:gd name="connsiteY39" fmla="*/ 542568 h 637358"/>
                <a:gd name="connsiteX40" fmla="*/ 322155 w 451480"/>
                <a:gd name="connsiteY40" fmla="*/ 537520 h 637358"/>
                <a:gd name="connsiteX41" fmla="*/ 317609 w 451480"/>
                <a:gd name="connsiteY41" fmla="*/ 431178 h 637358"/>
                <a:gd name="connsiteX42" fmla="*/ 317565 w 451480"/>
                <a:gd name="connsiteY42" fmla="*/ 430401 h 637358"/>
                <a:gd name="connsiteX43" fmla="*/ 317947 w 451480"/>
                <a:gd name="connsiteY43" fmla="*/ 429725 h 637358"/>
                <a:gd name="connsiteX44" fmla="*/ 339839 w 451480"/>
                <a:gd name="connsiteY44" fmla="*/ 390589 h 637358"/>
                <a:gd name="connsiteX45" fmla="*/ 340335 w 451480"/>
                <a:gd name="connsiteY45" fmla="*/ 389745 h 637358"/>
                <a:gd name="connsiteX46" fmla="*/ 341223 w 451480"/>
                <a:gd name="connsiteY46" fmla="*/ 389362 h 637358"/>
                <a:gd name="connsiteX47" fmla="*/ 378752 w 451480"/>
                <a:gd name="connsiteY47" fmla="*/ 373716 h 637358"/>
                <a:gd name="connsiteX48" fmla="*/ 379370 w 451480"/>
                <a:gd name="connsiteY48" fmla="*/ 373458 h 637358"/>
                <a:gd name="connsiteX49" fmla="*/ 380012 w 451480"/>
                <a:gd name="connsiteY49" fmla="*/ 373525 h 637358"/>
                <a:gd name="connsiteX50" fmla="*/ 406896 w 451480"/>
                <a:gd name="connsiteY50" fmla="*/ 375302 h 637358"/>
                <a:gd name="connsiteX51" fmla="*/ 419354 w 451480"/>
                <a:gd name="connsiteY51" fmla="*/ 364383 h 637358"/>
                <a:gd name="connsiteX52" fmla="*/ 419004 w 451480"/>
                <a:gd name="connsiteY52" fmla="*/ 360668 h 637358"/>
                <a:gd name="connsiteX53" fmla="*/ 413098 w 451480"/>
                <a:gd name="connsiteY53" fmla="*/ 337888 h 637358"/>
                <a:gd name="connsiteX54" fmla="*/ 412558 w 451480"/>
                <a:gd name="connsiteY54" fmla="*/ 335851 h 637358"/>
                <a:gd name="connsiteX55" fmla="*/ 414403 w 451480"/>
                <a:gd name="connsiteY55" fmla="*/ 334782 h 637358"/>
                <a:gd name="connsiteX56" fmla="*/ 444730 w 451480"/>
                <a:gd name="connsiteY56" fmla="*/ 317069 h 637358"/>
                <a:gd name="connsiteX57" fmla="*/ 450537 w 451480"/>
                <a:gd name="connsiteY57" fmla="*/ 306950 h 637358"/>
                <a:gd name="connsiteX58" fmla="*/ 450538 w 451480"/>
                <a:gd name="connsiteY58" fmla="*/ 166124 h 637358"/>
                <a:gd name="connsiteX59" fmla="*/ 447339 w 451480"/>
                <a:gd name="connsiteY59" fmla="*/ 158076 h 637358"/>
                <a:gd name="connsiteX60" fmla="*/ 424708 w 451480"/>
                <a:gd name="connsiteY60" fmla="*/ 134112 h 637358"/>
                <a:gd name="connsiteX61" fmla="*/ 423020 w 451480"/>
                <a:gd name="connsiteY61" fmla="*/ 132299 h 637358"/>
                <a:gd name="connsiteX62" fmla="*/ 424585 w 451480"/>
                <a:gd name="connsiteY62" fmla="*/ 130419 h 637358"/>
                <a:gd name="connsiteX63" fmla="*/ 448838 w 451480"/>
                <a:gd name="connsiteY63" fmla="*/ 100721 h 637358"/>
                <a:gd name="connsiteX64" fmla="*/ 451401 w 451480"/>
                <a:gd name="connsiteY64" fmla="*/ 91947 h 637358"/>
                <a:gd name="connsiteX65" fmla="*/ 449547 w 451480"/>
                <a:gd name="connsiteY65" fmla="*/ 76065 h 637358"/>
                <a:gd name="connsiteX66" fmla="*/ 398619 w 451480"/>
                <a:gd name="connsiteY66" fmla="*/ 111025 h 637358"/>
                <a:gd name="connsiteX67" fmla="*/ 397854 w 451480"/>
                <a:gd name="connsiteY67" fmla="*/ 111543 h 637358"/>
                <a:gd name="connsiteX68" fmla="*/ 396943 w 451480"/>
                <a:gd name="connsiteY68" fmla="*/ 111510 h 637358"/>
                <a:gd name="connsiteX69" fmla="*/ 357817 w 451480"/>
                <a:gd name="connsiteY69" fmla="*/ 109922 h 637358"/>
                <a:gd name="connsiteX70" fmla="*/ 357142 w 451480"/>
                <a:gd name="connsiteY70" fmla="*/ 109901 h 637358"/>
                <a:gd name="connsiteX71" fmla="*/ 356557 w 451480"/>
                <a:gd name="connsiteY71" fmla="*/ 109573 h 637358"/>
                <a:gd name="connsiteX72" fmla="*/ 321794 w 451480"/>
                <a:gd name="connsiteY72" fmla="*/ 90095 h 637358"/>
                <a:gd name="connsiteX73" fmla="*/ 314356 w 451480"/>
                <a:gd name="connsiteY73" fmla="*/ 88728 h 637358"/>
                <a:gd name="connsiteX74" fmla="*/ 276998 w 451480"/>
                <a:gd name="connsiteY74" fmla="*/ 94265 h 637358"/>
                <a:gd name="connsiteX75" fmla="*/ 275895 w 451480"/>
                <a:gd name="connsiteY75" fmla="*/ 94423 h 637358"/>
                <a:gd name="connsiteX76" fmla="*/ 274973 w 451480"/>
                <a:gd name="connsiteY76" fmla="*/ 93771 h 637358"/>
                <a:gd name="connsiteX77" fmla="*/ 222846 w 451480"/>
                <a:gd name="connsiteY77" fmla="*/ 56501 h 637358"/>
                <a:gd name="connsiteX78" fmla="*/ 218190 w 451480"/>
                <a:gd name="connsiteY78" fmla="*/ 54517 h 637358"/>
                <a:gd name="connsiteX79" fmla="*/ 196314 w 451480"/>
                <a:gd name="connsiteY79" fmla="*/ 50424 h 637358"/>
                <a:gd name="connsiteX80" fmla="*/ 192039 w 451480"/>
                <a:gd name="connsiteY80" fmla="*/ 49625 h 637358"/>
                <a:gd name="connsiteX81" fmla="*/ 194548 w 451480"/>
                <a:gd name="connsiteY81" fmla="*/ 46056 h 637358"/>
                <a:gd name="connsiteX82" fmla="*/ 206260 w 451480"/>
                <a:gd name="connsiteY82" fmla="*/ 29459 h 637358"/>
                <a:gd name="connsiteX83" fmla="*/ 204974 w 451480"/>
                <a:gd name="connsiteY83" fmla="*/ 14415 h 637358"/>
                <a:gd name="connsiteX84" fmla="*/ 193997 w 451480"/>
                <a:gd name="connsiteY84" fmla="*/ 3432 h 637358"/>
                <a:gd name="connsiteX85" fmla="*/ 177561 w 451480"/>
                <a:gd name="connsiteY85" fmla="*/ 3308 h 637358"/>
                <a:gd name="connsiteX86" fmla="*/ 138437 w 451480"/>
                <a:gd name="connsiteY86" fmla="*/ 41293 h 637358"/>
                <a:gd name="connsiteX87" fmla="*/ 134939 w 451480"/>
                <a:gd name="connsiteY87" fmla="*/ 48543 h 637358"/>
                <a:gd name="connsiteX88" fmla="*/ 130795 w 451480"/>
                <a:gd name="connsiteY88" fmla="*/ 90214 h 637358"/>
                <a:gd name="connsiteX89" fmla="*/ 130705 w 451480"/>
                <a:gd name="connsiteY89" fmla="*/ 91058 h 637358"/>
                <a:gd name="connsiteX90" fmla="*/ 130143 w 451480"/>
                <a:gd name="connsiteY90" fmla="*/ 91699 h 637358"/>
                <a:gd name="connsiteX91" fmla="*/ 118292 w 451480"/>
                <a:gd name="connsiteY91" fmla="*/ 105951 h 637358"/>
                <a:gd name="connsiteX92" fmla="*/ 116617 w 451480"/>
                <a:gd name="connsiteY92" fmla="*/ 113686 h 637358"/>
                <a:gd name="connsiteX93" fmla="*/ 118241 w 451480"/>
                <a:gd name="connsiteY93" fmla="*/ 119621 h 637358"/>
                <a:gd name="connsiteX94" fmla="*/ 123447 w 451480"/>
                <a:gd name="connsiteY94" fmla="*/ 125360 h 637358"/>
                <a:gd name="connsiteX95" fmla="*/ 150898 w 451480"/>
                <a:gd name="connsiteY95" fmla="*/ 135823 h 637358"/>
                <a:gd name="connsiteX96" fmla="*/ 152102 w 451480"/>
                <a:gd name="connsiteY96" fmla="*/ 136273 h 637358"/>
                <a:gd name="connsiteX97" fmla="*/ 152530 w 451480"/>
                <a:gd name="connsiteY97" fmla="*/ 137477 h 637358"/>
                <a:gd name="connsiteX98" fmla="*/ 163487 w 451480"/>
                <a:gd name="connsiteY98" fmla="*/ 167226 h 637358"/>
                <a:gd name="connsiteX99" fmla="*/ 163758 w 451480"/>
                <a:gd name="connsiteY99" fmla="*/ 167969 h 637358"/>
                <a:gd name="connsiteX100" fmla="*/ 163577 w 451480"/>
                <a:gd name="connsiteY100" fmla="*/ 168780 h 637358"/>
                <a:gd name="connsiteX101" fmla="*/ 157323 w 451480"/>
                <a:gd name="connsiteY101" fmla="*/ 196942 h 637358"/>
                <a:gd name="connsiteX102" fmla="*/ 157232 w 451480"/>
                <a:gd name="connsiteY102" fmla="*/ 197426 h 637358"/>
                <a:gd name="connsiteX103" fmla="*/ 156951 w 451480"/>
                <a:gd name="connsiteY103" fmla="*/ 197842 h 637358"/>
                <a:gd name="connsiteX104" fmla="*/ 146005 w 451480"/>
                <a:gd name="connsiteY104" fmla="*/ 215064 h 637358"/>
                <a:gd name="connsiteX105" fmla="*/ 144982 w 451480"/>
                <a:gd name="connsiteY105" fmla="*/ 216685 h 637358"/>
                <a:gd name="connsiteX106" fmla="*/ 143103 w 451480"/>
                <a:gd name="connsiteY106" fmla="*/ 216302 h 637358"/>
                <a:gd name="connsiteX107" fmla="*/ 112056 w 451480"/>
                <a:gd name="connsiteY107" fmla="*/ 210096 h 637358"/>
                <a:gd name="connsiteX108" fmla="*/ 101079 w 451480"/>
                <a:gd name="connsiteY108" fmla="*/ 213724 h 637358"/>
                <a:gd name="connsiteX109" fmla="*/ 79502 w 451480"/>
                <a:gd name="connsiteY109" fmla="*/ 237576 h 637358"/>
                <a:gd name="connsiteX110" fmla="*/ 76741 w 451480"/>
                <a:gd name="connsiteY110" fmla="*/ 242951 h 637358"/>
                <a:gd name="connsiteX111" fmla="*/ 69742 w 451480"/>
                <a:gd name="connsiteY111" fmla="*/ 275182 h 637358"/>
                <a:gd name="connsiteX112" fmla="*/ 69563 w 451480"/>
                <a:gd name="connsiteY112" fmla="*/ 276026 h 637358"/>
                <a:gd name="connsiteX113" fmla="*/ 68933 w 451480"/>
                <a:gd name="connsiteY113" fmla="*/ 276645 h 637358"/>
                <a:gd name="connsiteX114" fmla="*/ 21330 w 451480"/>
                <a:gd name="connsiteY114" fmla="*/ 321281 h 637358"/>
                <a:gd name="connsiteX115" fmla="*/ 18371 w 451480"/>
                <a:gd name="connsiteY115" fmla="*/ 325719 h 637358"/>
                <a:gd name="connsiteX116" fmla="*/ 10265 w 451480"/>
                <a:gd name="connsiteY116" fmla="*/ 347365 h 6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51480" h="637358">
                  <a:moveTo>
                    <a:pt x="10265" y="347366"/>
                  </a:moveTo>
                  <a:lnTo>
                    <a:pt x="23906" y="351325"/>
                  </a:lnTo>
                  <a:cubicBezTo>
                    <a:pt x="28752" y="352732"/>
                    <a:pt x="32153" y="357086"/>
                    <a:pt x="32346" y="362130"/>
                  </a:cubicBezTo>
                  <a:lnTo>
                    <a:pt x="33337" y="388035"/>
                  </a:lnTo>
                  <a:cubicBezTo>
                    <a:pt x="33454" y="391080"/>
                    <a:pt x="32380" y="394051"/>
                    <a:pt x="30344" y="396317"/>
                  </a:cubicBezTo>
                  <a:lnTo>
                    <a:pt x="24541" y="402774"/>
                  </a:lnTo>
                  <a:cubicBezTo>
                    <a:pt x="21725" y="405908"/>
                    <a:pt x="20808" y="410314"/>
                    <a:pt x="22139" y="414312"/>
                  </a:cubicBezTo>
                  <a:lnTo>
                    <a:pt x="26895" y="428592"/>
                  </a:lnTo>
                  <a:cubicBezTo>
                    <a:pt x="28204" y="432524"/>
                    <a:pt x="27340" y="436856"/>
                    <a:pt x="24622" y="439984"/>
                  </a:cubicBezTo>
                  <a:lnTo>
                    <a:pt x="2874" y="465007"/>
                  </a:lnTo>
                  <a:cubicBezTo>
                    <a:pt x="402" y="467851"/>
                    <a:pt x="-552" y="471712"/>
                    <a:pt x="312" y="475381"/>
                  </a:cubicBezTo>
                  <a:lnTo>
                    <a:pt x="3289" y="488030"/>
                  </a:lnTo>
                  <a:cubicBezTo>
                    <a:pt x="4310" y="492367"/>
                    <a:pt x="7701" y="495749"/>
                    <a:pt x="12039" y="496757"/>
                  </a:cubicBezTo>
                  <a:lnTo>
                    <a:pt x="61338" y="508213"/>
                  </a:lnTo>
                  <a:cubicBezTo>
                    <a:pt x="66277" y="509361"/>
                    <a:pt x="69917" y="513559"/>
                    <a:pt x="70355" y="518613"/>
                  </a:cubicBezTo>
                  <a:lnTo>
                    <a:pt x="71738" y="534540"/>
                  </a:lnTo>
                  <a:cubicBezTo>
                    <a:pt x="72244" y="540381"/>
                    <a:pt x="76988" y="544948"/>
                    <a:pt x="82842" y="545230"/>
                  </a:cubicBezTo>
                  <a:lnTo>
                    <a:pt x="103044" y="546203"/>
                  </a:lnTo>
                  <a:cubicBezTo>
                    <a:pt x="103814" y="546240"/>
                    <a:pt x="104577" y="546352"/>
                    <a:pt x="105324" y="546539"/>
                  </a:cubicBezTo>
                  <a:lnTo>
                    <a:pt x="124747" y="551402"/>
                  </a:lnTo>
                  <a:cubicBezTo>
                    <a:pt x="127031" y="551974"/>
                    <a:pt x="129090" y="553221"/>
                    <a:pt x="130655" y="554982"/>
                  </a:cubicBezTo>
                  <a:lnTo>
                    <a:pt x="144235" y="570260"/>
                  </a:lnTo>
                  <a:cubicBezTo>
                    <a:pt x="148533" y="575095"/>
                    <a:pt x="148099" y="582501"/>
                    <a:pt x="143267" y="586802"/>
                  </a:cubicBezTo>
                  <a:cubicBezTo>
                    <a:pt x="143161" y="586896"/>
                    <a:pt x="143053" y="586989"/>
                    <a:pt x="142943" y="587079"/>
                  </a:cubicBezTo>
                  <a:lnTo>
                    <a:pt x="120830" y="605362"/>
                  </a:lnTo>
                  <a:cubicBezTo>
                    <a:pt x="118863" y="606988"/>
                    <a:pt x="117724" y="609408"/>
                    <a:pt x="117724" y="611961"/>
                  </a:cubicBezTo>
                  <a:lnTo>
                    <a:pt x="117724" y="616205"/>
                  </a:lnTo>
                  <a:cubicBezTo>
                    <a:pt x="117724" y="622677"/>
                    <a:pt x="122967" y="627923"/>
                    <a:pt x="129435" y="627922"/>
                  </a:cubicBezTo>
                  <a:cubicBezTo>
                    <a:pt x="130590" y="627922"/>
                    <a:pt x="131738" y="627751"/>
                    <a:pt x="132843" y="627415"/>
                  </a:cubicBezTo>
                  <a:lnTo>
                    <a:pt x="147582" y="622929"/>
                  </a:lnTo>
                  <a:cubicBezTo>
                    <a:pt x="150602" y="622010"/>
                    <a:pt x="153865" y="622350"/>
                    <a:pt x="156631" y="623872"/>
                  </a:cubicBezTo>
                  <a:lnTo>
                    <a:pt x="178515" y="635909"/>
                  </a:lnTo>
                  <a:cubicBezTo>
                    <a:pt x="181010" y="637281"/>
                    <a:pt x="183920" y="637698"/>
                    <a:pt x="186700" y="637079"/>
                  </a:cubicBezTo>
                  <a:lnTo>
                    <a:pt x="206556" y="632659"/>
                  </a:lnTo>
                  <a:cubicBezTo>
                    <a:pt x="208451" y="632237"/>
                    <a:pt x="210212" y="631351"/>
                    <a:pt x="211679" y="630079"/>
                  </a:cubicBezTo>
                  <a:lnTo>
                    <a:pt x="229590" y="614562"/>
                  </a:lnTo>
                  <a:cubicBezTo>
                    <a:pt x="231175" y="613189"/>
                    <a:pt x="233099" y="612267"/>
                    <a:pt x="235161" y="611892"/>
                  </a:cubicBezTo>
                  <a:lnTo>
                    <a:pt x="290549" y="601814"/>
                  </a:lnTo>
                  <a:cubicBezTo>
                    <a:pt x="294440" y="601106"/>
                    <a:pt x="297712" y="598481"/>
                    <a:pt x="299247" y="594834"/>
                  </a:cubicBezTo>
                  <a:lnTo>
                    <a:pt x="321247" y="542568"/>
                  </a:lnTo>
                  <a:cubicBezTo>
                    <a:pt x="321919" y="540973"/>
                    <a:pt x="322228" y="539249"/>
                    <a:pt x="322155" y="537520"/>
                  </a:cubicBezTo>
                  <a:lnTo>
                    <a:pt x="317609" y="431178"/>
                  </a:lnTo>
                  <a:lnTo>
                    <a:pt x="317565" y="430401"/>
                  </a:lnTo>
                  <a:lnTo>
                    <a:pt x="317947" y="429725"/>
                  </a:lnTo>
                  <a:lnTo>
                    <a:pt x="339839" y="390589"/>
                  </a:lnTo>
                  <a:lnTo>
                    <a:pt x="340335" y="389745"/>
                  </a:lnTo>
                  <a:lnTo>
                    <a:pt x="341223" y="389362"/>
                  </a:lnTo>
                  <a:lnTo>
                    <a:pt x="378752" y="373716"/>
                  </a:lnTo>
                  <a:lnTo>
                    <a:pt x="379370" y="373458"/>
                  </a:lnTo>
                  <a:lnTo>
                    <a:pt x="380012" y="373525"/>
                  </a:lnTo>
                  <a:lnTo>
                    <a:pt x="406896" y="375302"/>
                  </a:lnTo>
                  <a:cubicBezTo>
                    <a:pt x="413350" y="375729"/>
                    <a:pt x="418928" y="370841"/>
                    <a:pt x="419354" y="364383"/>
                  </a:cubicBezTo>
                  <a:cubicBezTo>
                    <a:pt x="419437" y="363134"/>
                    <a:pt x="419319" y="361880"/>
                    <a:pt x="419004" y="360668"/>
                  </a:cubicBezTo>
                  <a:lnTo>
                    <a:pt x="413098" y="337888"/>
                  </a:lnTo>
                  <a:lnTo>
                    <a:pt x="412558" y="335851"/>
                  </a:lnTo>
                  <a:lnTo>
                    <a:pt x="414403" y="334782"/>
                  </a:lnTo>
                  <a:lnTo>
                    <a:pt x="444730" y="317069"/>
                  </a:lnTo>
                  <a:cubicBezTo>
                    <a:pt x="448326" y="314969"/>
                    <a:pt x="450537" y="311116"/>
                    <a:pt x="450537" y="306950"/>
                  </a:cubicBezTo>
                  <a:lnTo>
                    <a:pt x="450538" y="166124"/>
                  </a:lnTo>
                  <a:cubicBezTo>
                    <a:pt x="450538" y="163131"/>
                    <a:pt x="449393" y="160251"/>
                    <a:pt x="447339" y="158076"/>
                  </a:cubicBezTo>
                  <a:lnTo>
                    <a:pt x="424708" y="134112"/>
                  </a:lnTo>
                  <a:lnTo>
                    <a:pt x="423020" y="132299"/>
                  </a:lnTo>
                  <a:lnTo>
                    <a:pt x="424585" y="130419"/>
                  </a:lnTo>
                  <a:lnTo>
                    <a:pt x="448838" y="100721"/>
                  </a:lnTo>
                  <a:cubicBezTo>
                    <a:pt x="450844" y="98264"/>
                    <a:pt x="451769" y="95098"/>
                    <a:pt x="451401" y="91947"/>
                  </a:cubicBezTo>
                  <a:lnTo>
                    <a:pt x="449547" y="76065"/>
                  </a:lnTo>
                  <a:lnTo>
                    <a:pt x="398619" y="111025"/>
                  </a:lnTo>
                  <a:lnTo>
                    <a:pt x="397854" y="111543"/>
                  </a:lnTo>
                  <a:lnTo>
                    <a:pt x="396943" y="111510"/>
                  </a:lnTo>
                  <a:lnTo>
                    <a:pt x="357817" y="109922"/>
                  </a:lnTo>
                  <a:lnTo>
                    <a:pt x="357142" y="109901"/>
                  </a:lnTo>
                  <a:lnTo>
                    <a:pt x="356557" y="109573"/>
                  </a:lnTo>
                  <a:lnTo>
                    <a:pt x="321794" y="90095"/>
                  </a:lnTo>
                  <a:cubicBezTo>
                    <a:pt x="319534" y="88829"/>
                    <a:pt x="316918" y="88348"/>
                    <a:pt x="314356" y="88728"/>
                  </a:cubicBezTo>
                  <a:lnTo>
                    <a:pt x="276998" y="94265"/>
                  </a:lnTo>
                  <a:lnTo>
                    <a:pt x="275895" y="94423"/>
                  </a:lnTo>
                  <a:lnTo>
                    <a:pt x="274973" y="93771"/>
                  </a:lnTo>
                  <a:lnTo>
                    <a:pt x="222846" y="56501"/>
                  </a:lnTo>
                  <a:cubicBezTo>
                    <a:pt x="221457" y="55508"/>
                    <a:pt x="219868" y="54831"/>
                    <a:pt x="218190" y="54517"/>
                  </a:cubicBezTo>
                  <a:lnTo>
                    <a:pt x="196314" y="50424"/>
                  </a:lnTo>
                  <a:lnTo>
                    <a:pt x="192039" y="49625"/>
                  </a:lnTo>
                  <a:lnTo>
                    <a:pt x="194548" y="46056"/>
                  </a:lnTo>
                  <a:lnTo>
                    <a:pt x="206260" y="29459"/>
                  </a:lnTo>
                  <a:cubicBezTo>
                    <a:pt x="209548" y="24800"/>
                    <a:pt x="209005" y="18448"/>
                    <a:pt x="204974" y="14415"/>
                  </a:cubicBezTo>
                  <a:lnTo>
                    <a:pt x="193997" y="3432"/>
                  </a:lnTo>
                  <a:cubicBezTo>
                    <a:pt x="189472" y="-1095"/>
                    <a:pt x="182153" y="-1151"/>
                    <a:pt x="177561" y="3308"/>
                  </a:cubicBezTo>
                  <a:lnTo>
                    <a:pt x="138437" y="41293"/>
                  </a:lnTo>
                  <a:cubicBezTo>
                    <a:pt x="136452" y="43221"/>
                    <a:pt x="135212" y="45789"/>
                    <a:pt x="134939" y="48543"/>
                  </a:cubicBezTo>
                  <a:lnTo>
                    <a:pt x="130795" y="90214"/>
                  </a:lnTo>
                  <a:lnTo>
                    <a:pt x="130705" y="91058"/>
                  </a:lnTo>
                  <a:lnTo>
                    <a:pt x="130143" y="91699"/>
                  </a:lnTo>
                  <a:lnTo>
                    <a:pt x="118292" y="105951"/>
                  </a:lnTo>
                  <a:cubicBezTo>
                    <a:pt x="116504" y="108101"/>
                    <a:pt x="115879" y="110989"/>
                    <a:pt x="116617" y="113686"/>
                  </a:cubicBezTo>
                  <a:lnTo>
                    <a:pt x="118241" y="119621"/>
                  </a:lnTo>
                  <a:cubicBezTo>
                    <a:pt x="118962" y="122255"/>
                    <a:pt x="120896" y="124387"/>
                    <a:pt x="123447" y="125360"/>
                  </a:cubicBezTo>
                  <a:lnTo>
                    <a:pt x="150898" y="135823"/>
                  </a:lnTo>
                  <a:lnTo>
                    <a:pt x="152102" y="136273"/>
                  </a:lnTo>
                  <a:lnTo>
                    <a:pt x="152530" y="137477"/>
                  </a:lnTo>
                  <a:lnTo>
                    <a:pt x="163487" y="167226"/>
                  </a:lnTo>
                  <a:lnTo>
                    <a:pt x="163758" y="167969"/>
                  </a:lnTo>
                  <a:lnTo>
                    <a:pt x="163577" y="168780"/>
                  </a:lnTo>
                  <a:lnTo>
                    <a:pt x="157323" y="196942"/>
                  </a:lnTo>
                  <a:lnTo>
                    <a:pt x="157232" y="197426"/>
                  </a:lnTo>
                  <a:lnTo>
                    <a:pt x="156951" y="197842"/>
                  </a:lnTo>
                  <a:lnTo>
                    <a:pt x="146005" y="215064"/>
                  </a:lnTo>
                  <a:lnTo>
                    <a:pt x="144982" y="216685"/>
                  </a:lnTo>
                  <a:lnTo>
                    <a:pt x="143103" y="216302"/>
                  </a:lnTo>
                  <a:lnTo>
                    <a:pt x="112056" y="210096"/>
                  </a:lnTo>
                  <a:cubicBezTo>
                    <a:pt x="108014" y="209289"/>
                    <a:pt x="103846" y="210666"/>
                    <a:pt x="101079" y="213724"/>
                  </a:cubicBezTo>
                  <a:lnTo>
                    <a:pt x="79502" y="237576"/>
                  </a:lnTo>
                  <a:cubicBezTo>
                    <a:pt x="78127" y="239095"/>
                    <a:pt x="77175" y="240949"/>
                    <a:pt x="76741" y="242951"/>
                  </a:cubicBezTo>
                  <a:lnTo>
                    <a:pt x="69742" y="275182"/>
                  </a:lnTo>
                  <a:lnTo>
                    <a:pt x="69563" y="276026"/>
                  </a:lnTo>
                  <a:lnTo>
                    <a:pt x="68933" y="276645"/>
                  </a:lnTo>
                  <a:lnTo>
                    <a:pt x="21330" y="321281"/>
                  </a:lnTo>
                  <a:cubicBezTo>
                    <a:pt x="20016" y="322513"/>
                    <a:pt x="19003" y="324032"/>
                    <a:pt x="18371" y="325719"/>
                  </a:cubicBezTo>
                  <a:lnTo>
                    <a:pt x="10265" y="34736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78" name="Полилиния: фигура 188">
              <a:extLst>
                <a:ext uri="{FF2B5EF4-FFF2-40B4-BE49-F238E27FC236}">
                  <a16:creationId xmlns:a16="http://schemas.microsoft.com/office/drawing/2014/main" id="{D32D8E29-E780-96DD-53CF-4BA07ECF03A0}"/>
                </a:ext>
              </a:extLst>
            </p:cNvPr>
            <p:cNvSpPr/>
            <p:nvPr/>
          </p:nvSpPr>
          <p:spPr>
            <a:xfrm rot="193056">
              <a:off x="9486788" y="3827198"/>
              <a:ext cx="327650" cy="260535"/>
            </a:xfrm>
            <a:custGeom>
              <a:avLst/>
              <a:gdLst>
                <a:gd name="connsiteX0" fmla="*/ 625596 w 877291"/>
                <a:gd name="connsiteY0" fmla="*/ 89658 h 697590"/>
                <a:gd name="connsiteX1" fmla="*/ 591002 w 877291"/>
                <a:gd name="connsiteY1" fmla="*/ 64897 h 697590"/>
                <a:gd name="connsiteX2" fmla="*/ 578357 w 877291"/>
                <a:gd name="connsiteY2" fmla="*/ 64265 h 697590"/>
                <a:gd name="connsiteX3" fmla="*/ 503513 w 877291"/>
                <a:gd name="connsiteY3" fmla="*/ 107262 h 697590"/>
                <a:gd name="connsiteX4" fmla="*/ 501938 w 877291"/>
                <a:gd name="connsiteY4" fmla="*/ 108173 h 697590"/>
                <a:gd name="connsiteX5" fmla="*/ 500475 w 877291"/>
                <a:gd name="connsiteY5" fmla="*/ 107104 h 697590"/>
                <a:gd name="connsiteX6" fmla="*/ 435086 w 877291"/>
                <a:gd name="connsiteY6" fmla="*/ 59133 h 697590"/>
                <a:gd name="connsiteX7" fmla="*/ 428344 w 877291"/>
                <a:gd name="connsiteY7" fmla="*/ 56867 h 697590"/>
                <a:gd name="connsiteX8" fmla="*/ 334721 w 877291"/>
                <a:gd name="connsiteY8" fmla="*/ 55406 h 697590"/>
                <a:gd name="connsiteX9" fmla="*/ 333866 w 877291"/>
                <a:gd name="connsiteY9" fmla="*/ 55373 h 697590"/>
                <a:gd name="connsiteX10" fmla="*/ 333202 w 877291"/>
                <a:gd name="connsiteY10" fmla="*/ 54945 h 697590"/>
                <a:gd name="connsiteX11" fmla="*/ 270533 w 877291"/>
                <a:gd name="connsiteY11" fmla="*/ 13128 h 697590"/>
                <a:gd name="connsiteX12" fmla="*/ 267301 w 877291"/>
                <a:gd name="connsiteY12" fmla="*/ 11624 h 697590"/>
                <a:gd name="connsiteX13" fmla="*/ 228887 w 877291"/>
                <a:gd name="connsiteY13" fmla="*/ 465 h 697590"/>
                <a:gd name="connsiteX14" fmla="*/ 218545 w 877291"/>
                <a:gd name="connsiteY14" fmla="*/ 2381 h 697590"/>
                <a:gd name="connsiteX15" fmla="*/ 183522 w 877291"/>
                <a:gd name="connsiteY15" fmla="*/ 28957 h 697590"/>
                <a:gd name="connsiteX16" fmla="*/ 179424 w 877291"/>
                <a:gd name="connsiteY16" fmla="*/ 34789 h 697590"/>
                <a:gd name="connsiteX17" fmla="*/ 148559 w 877291"/>
                <a:gd name="connsiteY17" fmla="*/ 133321 h 697590"/>
                <a:gd name="connsiteX18" fmla="*/ 147862 w 877291"/>
                <a:gd name="connsiteY18" fmla="*/ 135560 h 697590"/>
                <a:gd name="connsiteX19" fmla="*/ 145567 w 877291"/>
                <a:gd name="connsiteY19" fmla="*/ 135267 h 697590"/>
                <a:gd name="connsiteX20" fmla="*/ 112394 w 877291"/>
                <a:gd name="connsiteY20" fmla="*/ 131274 h 697590"/>
                <a:gd name="connsiteX21" fmla="*/ 104609 w 877291"/>
                <a:gd name="connsiteY21" fmla="*/ 133085 h 697590"/>
                <a:gd name="connsiteX22" fmla="*/ 83512 w 877291"/>
                <a:gd name="connsiteY22" fmla="*/ 146817 h 697590"/>
                <a:gd name="connsiteX23" fmla="*/ 78394 w 877291"/>
                <a:gd name="connsiteY23" fmla="*/ 154446 h 697590"/>
                <a:gd name="connsiteX24" fmla="*/ 73411 w 877291"/>
                <a:gd name="connsiteY24" fmla="*/ 180618 h 697590"/>
                <a:gd name="connsiteX25" fmla="*/ 73163 w 877291"/>
                <a:gd name="connsiteY25" fmla="*/ 181912 h 697590"/>
                <a:gd name="connsiteX26" fmla="*/ 72037 w 877291"/>
                <a:gd name="connsiteY26" fmla="*/ 182565 h 697590"/>
                <a:gd name="connsiteX27" fmla="*/ 27161 w 877291"/>
                <a:gd name="connsiteY27" fmla="*/ 208266 h 697590"/>
                <a:gd name="connsiteX28" fmla="*/ 21348 w 877291"/>
                <a:gd name="connsiteY28" fmla="*/ 219800 h 697590"/>
                <a:gd name="connsiteX29" fmla="*/ 23349 w 877291"/>
                <a:gd name="connsiteY29" fmla="*/ 236874 h 697590"/>
                <a:gd name="connsiteX30" fmla="*/ 23484 w 877291"/>
                <a:gd name="connsiteY30" fmla="*/ 238045 h 697590"/>
                <a:gd name="connsiteX31" fmla="*/ 22719 w 877291"/>
                <a:gd name="connsiteY31" fmla="*/ 238980 h 697590"/>
                <a:gd name="connsiteX32" fmla="*/ 2649 w 877291"/>
                <a:gd name="connsiteY32" fmla="*/ 263512 h 697590"/>
                <a:gd name="connsiteX33" fmla="*/ 3198 w 877291"/>
                <a:gd name="connsiteY33" fmla="*/ 278980 h 697590"/>
                <a:gd name="connsiteX34" fmla="*/ 21032 w 877291"/>
                <a:gd name="connsiteY34" fmla="*/ 297870 h 697590"/>
                <a:gd name="connsiteX35" fmla="*/ 21785 w 877291"/>
                <a:gd name="connsiteY35" fmla="*/ 298681 h 697590"/>
                <a:gd name="connsiteX36" fmla="*/ 21785 w 877291"/>
                <a:gd name="connsiteY36" fmla="*/ 379808 h 697590"/>
                <a:gd name="connsiteX37" fmla="*/ 28464 w 877291"/>
                <a:gd name="connsiteY37" fmla="*/ 390389 h 697590"/>
                <a:gd name="connsiteX38" fmla="*/ 214146 w 877291"/>
                <a:gd name="connsiteY38" fmla="*/ 478787 h 697590"/>
                <a:gd name="connsiteX39" fmla="*/ 214753 w 877291"/>
                <a:gd name="connsiteY39" fmla="*/ 479079 h 697590"/>
                <a:gd name="connsiteX40" fmla="*/ 215158 w 877291"/>
                <a:gd name="connsiteY40" fmla="*/ 479632 h 697590"/>
                <a:gd name="connsiteX41" fmla="*/ 251135 w 877291"/>
                <a:gd name="connsiteY41" fmla="*/ 526568 h 697590"/>
                <a:gd name="connsiteX42" fmla="*/ 251472 w 877291"/>
                <a:gd name="connsiteY42" fmla="*/ 527019 h 697590"/>
                <a:gd name="connsiteX43" fmla="*/ 251630 w 877291"/>
                <a:gd name="connsiteY43" fmla="*/ 527536 h 697590"/>
                <a:gd name="connsiteX44" fmla="*/ 259594 w 877291"/>
                <a:gd name="connsiteY44" fmla="*/ 557180 h 697590"/>
                <a:gd name="connsiteX45" fmla="*/ 271218 w 877291"/>
                <a:gd name="connsiteY45" fmla="*/ 565851 h 697590"/>
                <a:gd name="connsiteX46" fmla="*/ 317677 w 877291"/>
                <a:gd name="connsiteY46" fmla="*/ 564602 h 697590"/>
                <a:gd name="connsiteX47" fmla="*/ 319387 w 877291"/>
                <a:gd name="connsiteY47" fmla="*/ 564568 h 697590"/>
                <a:gd name="connsiteX48" fmla="*/ 320197 w 877291"/>
                <a:gd name="connsiteY48" fmla="*/ 566065 h 697590"/>
                <a:gd name="connsiteX49" fmla="*/ 336554 w 877291"/>
                <a:gd name="connsiteY49" fmla="*/ 596277 h 697590"/>
                <a:gd name="connsiteX50" fmla="*/ 346522 w 877291"/>
                <a:gd name="connsiteY50" fmla="*/ 602409 h 697590"/>
                <a:gd name="connsiteX51" fmla="*/ 449199 w 877291"/>
                <a:gd name="connsiteY51" fmla="*/ 605292 h 697590"/>
                <a:gd name="connsiteX52" fmla="*/ 452089 w 877291"/>
                <a:gd name="connsiteY52" fmla="*/ 605360 h 697590"/>
                <a:gd name="connsiteX53" fmla="*/ 451921 w 877291"/>
                <a:gd name="connsiteY53" fmla="*/ 608242 h 697590"/>
                <a:gd name="connsiteX54" fmla="*/ 447549 w 877291"/>
                <a:gd name="connsiteY54" fmla="*/ 681102 h 697590"/>
                <a:gd name="connsiteX55" fmla="*/ 449960 w 877291"/>
                <a:gd name="connsiteY55" fmla="*/ 688953 h 697590"/>
                <a:gd name="connsiteX56" fmla="*/ 453092 w 877291"/>
                <a:gd name="connsiteY56" fmla="*/ 693022 h 697590"/>
                <a:gd name="connsiteX57" fmla="*/ 469516 w 877291"/>
                <a:gd name="connsiteY57" fmla="*/ 695156 h 697590"/>
                <a:gd name="connsiteX58" fmla="*/ 469865 w 877291"/>
                <a:gd name="connsiteY58" fmla="*/ 694877 h 697590"/>
                <a:gd name="connsiteX59" fmla="*/ 495829 w 877291"/>
                <a:gd name="connsiteY59" fmla="*/ 673244 h 697590"/>
                <a:gd name="connsiteX60" fmla="*/ 496628 w 877291"/>
                <a:gd name="connsiteY60" fmla="*/ 672569 h 697590"/>
                <a:gd name="connsiteX61" fmla="*/ 530140 w 877291"/>
                <a:gd name="connsiteY61" fmla="*/ 672569 h 697590"/>
                <a:gd name="connsiteX62" fmla="*/ 530140 w 877291"/>
                <a:gd name="connsiteY62" fmla="*/ 672602 h 697590"/>
                <a:gd name="connsiteX63" fmla="*/ 596663 w 877291"/>
                <a:gd name="connsiteY63" fmla="*/ 672924 h 697590"/>
                <a:gd name="connsiteX64" fmla="*/ 605660 w 877291"/>
                <a:gd name="connsiteY64" fmla="*/ 668777 h 697590"/>
                <a:gd name="connsiteX65" fmla="*/ 629015 w 877291"/>
                <a:gd name="connsiteY65" fmla="*/ 641165 h 697590"/>
                <a:gd name="connsiteX66" fmla="*/ 629713 w 877291"/>
                <a:gd name="connsiteY66" fmla="*/ 640321 h 697590"/>
                <a:gd name="connsiteX67" fmla="*/ 630770 w 877291"/>
                <a:gd name="connsiteY67" fmla="*/ 640196 h 697590"/>
                <a:gd name="connsiteX68" fmla="*/ 703883 w 877291"/>
                <a:gd name="connsiteY68" fmla="*/ 630089 h 697590"/>
                <a:gd name="connsiteX69" fmla="*/ 704660 w 877291"/>
                <a:gd name="connsiteY69" fmla="*/ 629999 h 697590"/>
                <a:gd name="connsiteX70" fmla="*/ 705379 w 877291"/>
                <a:gd name="connsiteY70" fmla="*/ 630325 h 697590"/>
                <a:gd name="connsiteX71" fmla="*/ 762641 w 877291"/>
                <a:gd name="connsiteY71" fmla="*/ 655526 h 697590"/>
                <a:gd name="connsiteX72" fmla="*/ 771974 w 877291"/>
                <a:gd name="connsiteY72" fmla="*/ 655568 h 697590"/>
                <a:gd name="connsiteX73" fmla="*/ 810775 w 877291"/>
                <a:gd name="connsiteY73" fmla="*/ 638910 h 697590"/>
                <a:gd name="connsiteX74" fmla="*/ 817855 w 877291"/>
                <a:gd name="connsiteY74" fmla="*/ 628700 h 697590"/>
                <a:gd name="connsiteX75" fmla="*/ 819947 w 877291"/>
                <a:gd name="connsiteY75" fmla="*/ 584807 h 697590"/>
                <a:gd name="connsiteX76" fmla="*/ 820014 w 877291"/>
                <a:gd name="connsiteY76" fmla="*/ 583512 h 697590"/>
                <a:gd name="connsiteX77" fmla="*/ 821026 w 877291"/>
                <a:gd name="connsiteY77" fmla="*/ 582735 h 697590"/>
                <a:gd name="connsiteX78" fmla="*/ 870083 w 877291"/>
                <a:gd name="connsiteY78" fmla="*/ 545317 h 697590"/>
                <a:gd name="connsiteX79" fmla="*/ 874281 w 877291"/>
                <a:gd name="connsiteY79" fmla="*/ 539084 h 697590"/>
                <a:gd name="connsiteX80" fmla="*/ 876876 w 877291"/>
                <a:gd name="connsiteY80" fmla="*/ 529571 h 697590"/>
                <a:gd name="connsiteX81" fmla="*/ 869100 w 877291"/>
                <a:gd name="connsiteY81" fmla="*/ 515311 h 697590"/>
                <a:gd name="connsiteX82" fmla="*/ 834503 w 877291"/>
                <a:gd name="connsiteY82" fmla="*/ 504394 h 697590"/>
                <a:gd name="connsiteX83" fmla="*/ 833851 w 877291"/>
                <a:gd name="connsiteY83" fmla="*/ 504170 h 697590"/>
                <a:gd name="connsiteX84" fmla="*/ 833356 w 877291"/>
                <a:gd name="connsiteY84" fmla="*/ 503685 h 697590"/>
                <a:gd name="connsiteX85" fmla="*/ 800585 w 877291"/>
                <a:gd name="connsiteY85" fmla="*/ 470896 h 697590"/>
                <a:gd name="connsiteX86" fmla="*/ 799899 w 877291"/>
                <a:gd name="connsiteY86" fmla="*/ 470210 h 697590"/>
                <a:gd name="connsiteX87" fmla="*/ 799787 w 877291"/>
                <a:gd name="connsiteY87" fmla="*/ 469242 h 697590"/>
                <a:gd name="connsiteX88" fmla="*/ 794747 w 877291"/>
                <a:gd name="connsiteY88" fmla="*/ 426346 h 697590"/>
                <a:gd name="connsiteX89" fmla="*/ 794589 w 877291"/>
                <a:gd name="connsiteY89" fmla="*/ 424893 h 697590"/>
                <a:gd name="connsiteX90" fmla="*/ 795703 w 877291"/>
                <a:gd name="connsiteY90" fmla="*/ 423915 h 697590"/>
                <a:gd name="connsiteX91" fmla="*/ 849184 w 877291"/>
                <a:gd name="connsiteY91" fmla="*/ 377383 h 697590"/>
                <a:gd name="connsiteX92" fmla="*/ 853175 w 877291"/>
                <a:gd name="connsiteY92" fmla="*/ 369440 h 697590"/>
                <a:gd name="connsiteX93" fmla="*/ 854179 w 877291"/>
                <a:gd name="connsiteY93" fmla="*/ 356394 h 697590"/>
                <a:gd name="connsiteX94" fmla="*/ 843960 w 877291"/>
                <a:gd name="connsiteY94" fmla="*/ 343869 h 697590"/>
                <a:gd name="connsiteX95" fmla="*/ 817359 w 877291"/>
                <a:gd name="connsiteY95" fmla="*/ 340530 h 697590"/>
                <a:gd name="connsiteX96" fmla="*/ 815851 w 877291"/>
                <a:gd name="connsiteY96" fmla="*/ 340339 h 697590"/>
                <a:gd name="connsiteX97" fmla="*/ 815176 w 877291"/>
                <a:gd name="connsiteY97" fmla="*/ 338977 h 697590"/>
                <a:gd name="connsiteX98" fmla="*/ 775646 w 877291"/>
                <a:gd name="connsiteY98" fmla="*/ 257513 h 697590"/>
                <a:gd name="connsiteX99" fmla="*/ 766906 w 877291"/>
                <a:gd name="connsiteY99" fmla="*/ 251051 h 697590"/>
                <a:gd name="connsiteX100" fmla="*/ 628204 w 877291"/>
                <a:gd name="connsiteY100" fmla="*/ 229524 h 697590"/>
                <a:gd name="connsiteX101" fmla="*/ 625820 w 877291"/>
                <a:gd name="connsiteY101" fmla="*/ 229176 h 697590"/>
                <a:gd name="connsiteX102" fmla="*/ 625820 w 877291"/>
                <a:gd name="connsiteY102" fmla="*/ 185435 h 697590"/>
                <a:gd name="connsiteX103" fmla="*/ 626450 w 877291"/>
                <a:gd name="connsiteY103" fmla="*/ 184659 h 697590"/>
                <a:gd name="connsiteX104" fmla="*/ 641940 w 877291"/>
                <a:gd name="connsiteY104" fmla="*/ 165295 h 697590"/>
                <a:gd name="connsiteX105" fmla="*/ 644063 w 877291"/>
                <a:gd name="connsiteY105" fmla="*/ 154775 h 697590"/>
                <a:gd name="connsiteX106" fmla="*/ 625595 w 877291"/>
                <a:gd name="connsiteY106" fmla="*/ 89659 h 69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77291" h="697590">
                  <a:moveTo>
                    <a:pt x="625596" y="89658"/>
                  </a:moveTo>
                  <a:lnTo>
                    <a:pt x="591002" y="64897"/>
                  </a:lnTo>
                  <a:cubicBezTo>
                    <a:pt x="587274" y="62228"/>
                    <a:pt x="582333" y="61982"/>
                    <a:pt x="578357" y="64265"/>
                  </a:cubicBezTo>
                  <a:lnTo>
                    <a:pt x="503513" y="107262"/>
                  </a:lnTo>
                  <a:lnTo>
                    <a:pt x="501938" y="108173"/>
                  </a:lnTo>
                  <a:lnTo>
                    <a:pt x="500475" y="107104"/>
                  </a:lnTo>
                  <a:lnTo>
                    <a:pt x="435086" y="59133"/>
                  </a:lnTo>
                  <a:cubicBezTo>
                    <a:pt x="433128" y="57697"/>
                    <a:pt x="430772" y="56905"/>
                    <a:pt x="428344" y="56867"/>
                  </a:cubicBezTo>
                  <a:lnTo>
                    <a:pt x="334721" y="55406"/>
                  </a:lnTo>
                  <a:lnTo>
                    <a:pt x="333866" y="55373"/>
                  </a:lnTo>
                  <a:lnTo>
                    <a:pt x="333202" y="54945"/>
                  </a:lnTo>
                  <a:lnTo>
                    <a:pt x="270533" y="13128"/>
                  </a:lnTo>
                  <a:cubicBezTo>
                    <a:pt x="269539" y="12465"/>
                    <a:pt x="268449" y="11957"/>
                    <a:pt x="267301" y="11624"/>
                  </a:cubicBezTo>
                  <a:lnTo>
                    <a:pt x="228887" y="465"/>
                  </a:lnTo>
                  <a:cubicBezTo>
                    <a:pt x="225331" y="-568"/>
                    <a:pt x="221496" y="142"/>
                    <a:pt x="218545" y="2381"/>
                  </a:cubicBezTo>
                  <a:lnTo>
                    <a:pt x="183522" y="28957"/>
                  </a:lnTo>
                  <a:cubicBezTo>
                    <a:pt x="181584" y="30428"/>
                    <a:pt x="180152" y="32466"/>
                    <a:pt x="179424" y="34789"/>
                  </a:cubicBezTo>
                  <a:lnTo>
                    <a:pt x="148559" y="133321"/>
                  </a:lnTo>
                  <a:lnTo>
                    <a:pt x="147862" y="135560"/>
                  </a:lnTo>
                  <a:lnTo>
                    <a:pt x="145567" y="135267"/>
                  </a:lnTo>
                  <a:lnTo>
                    <a:pt x="112394" y="131274"/>
                  </a:lnTo>
                  <a:cubicBezTo>
                    <a:pt x="109667" y="130945"/>
                    <a:pt x="106911" y="131586"/>
                    <a:pt x="104609" y="133085"/>
                  </a:cubicBezTo>
                  <a:lnTo>
                    <a:pt x="83512" y="146817"/>
                  </a:lnTo>
                  <a:cubicBezTo>
                    <a:pt x="80839" y="148557"/>
                    <a:pt x="78991" y="151312"/>
                    <a:pt x="78394" y="154446"/>
                  </a:cubicBezTo>
                  <a:lnTo>
                    <a:pt x="73411" y="180618"/>
                  </a:lnTo>
                  <a:lnTo>
                    <a:pt x="73163" y="181912"/>
                  </a:lnTo>
                  <a:lnTo>
                    <a:pt x="72037" y="182565"/>
                  </a:lnTo>
                  <a:lnTo>
                    <a:pt x="27161" y="208266"/>
                  </a:lnTo>
                  <a:cubicBezTo>
                    <a:pt x="23089" y="210598"/>
                    <a:pt x="20801" y="215138"/>
                    <a:pt x="21348" y="219800"/>
                  </a:cubicBezTo>
                  <a:lnTo>
                    <a:pt x="23349" y="236874"/>
                  </a:lnTo>
                  <a:lnTo>
                    <a:pt x="23484" y="238045"/>
                  </a:lnTo>
                  <a:lnTo>
                    <a:pt x="22719" y="238980"/>
                  </a:lnTo>
                  <a:lnTo>
                    <a:pt x="2649" y="263512"/>
                  </a:lnTo>
                  <a:cubicBezTo>
                    <a:pt x="-1082" y="268072"/>
                    <a:pt x="-847" y="274695"/>
                    <a:pt x="3198" y="278980"/>
                  </a:cubicBezTo>
                  <a:lnTo>
                    <a:pt x="21032" y="297870"/>
                  </a:lnTo>
                  <a:lnTo>
                    <a:pt x="21785" y="298681"/>
                  </a:lnTo>
                  <a:lnTo>
                    <a:pt x="21785" y="379808"/>
                  </a:lnTo>
                  <a:cubicBezTo>
                    <a:pt x="21785" y="384329"/>
                    <a:pt x="24384" y="388446"/>
                    <a:pt x="28464" y="390389"/>
                  </a:cubicBezTo>
                  <a:lnTo>
                    <a:pt x="214146" y="478787"/>
                  </a:lnTo>
                  <a:lnTo>
                    <a:pt x="214753" y="479079"/>
                  </a:lnTo>
                  <a:lnTo>
                    <a:pt x="215158" y="479632"/>
                  </a:lnTo>
                  <a:lnTo>
                    <a:pt x="251135" y="526568"/>
                  </a:lnTo>
                  <a:lnTo>
                    <a:pt x="251472" y="527019"/>
                  </a:lnTo>
                  <a:lnTo>
                    <a:pt x="251630" y="527536"/>
                  </a:lnTo>
                  <a:lnTo>
                    <a:pt x="259594" y="557180"/>
                  </a:lnTo>
                  <a:cubicBezTo>
                    <a:pt x="261000" y="562411"/>
                    <a:pt x="265806" y="565996"/>
                    <a:pt x="271218" y="565851"/>
                  </a:cubicBezTo>
                  <a:lnTo>
                    <a:pt x="317677" y="564602"/>
                  </a:lnTo>
                  <a:lnTo>
                    <a:pt x="319387" y="564568"/>
                  </a:lnTo>
                  <a:lnTo>
                    <a:pt x="320197" y="566065"/>
                  </a:lnTo>
                  <a:lnTo>
                    <a:pt x="336554" y="596277"/>
                  </a:lnTo>
                  <a:cubicBezTo>
                    <a:pt x="338545" y="599955"/>
                    <a:pt x="342344" y="602292"/>
                    <a:pt x="346522" y="602409"/>
                  </a:cubicBezTo>
                  <a:lnTo>
                    <a:pt x="449199" y="605292"/>
                  </a:lnTo>
                  <a:lnTo>
                    <a:pt x="452089" y="605360"/>
                  </a:lnTo>
                  <a:lnTo>
                    <a:pt x="451921" y="608242"/>
                  </a:lnTo>
                  <a:lnTo>
                    <a:pt x="447549" y="681102"/>
                  </a:lnTo>
                  <a:cubicBezTo>
                    <a:pt x="447379" y="683924"/>
                    <a:pt x="448236" y="686713"/>
                    <a:pt x="449960" y="688953"/>
                  </a:cubicBezTo>
                  <a:lnTo>
                    <a:pt x="453092" y="693022"/>
                  </a:lnTo>
                  <a:cubicBezTo>
                    <a:pt x="457038" y="698149"/>
                    <a:pt x="464391" y="699105"/>
                    <a:pt x="469516" y="695156"/>
                  </a:cubicBezTo>
                  <a:cubicBezTo>
                    <a:pt x="469634" y="695065"/>
                    <a:pt x="469750" y="694972"/>
                    <a:pt x="469865" y="694877"/>
                  </a:cubicBezTo>
                  <a:lnTo>
                    <a:pt x="495829" y="673244"/>
                  </a:lnTo>
                  <a:lnTo>
                    <a:pt x="496628" y="672569"/>
                  </a:lnTo>
                  <a:lnTo>
                    <a:pt x="530140" y="672569"/>
                  </a:lnTo>
                  <a:lnTo>
                    <a:pt x="530140" y="672602"/>
                  </a:lnTo>
                  <a:lnTo>
                    <a:pt x="596663" y="672924"/>
                  </a:lnTo>
                  <a:cubicBezTo>
                    <a:pt x="600128" y="672941"/>
                    <a:pt x="603422" y="671423"/>
                    <a:pt x="605660" y="668777"/>
                  </a:cubicBezTo>
                  <a:lnTo>
                    <a:pt x="629015" y="641165"/>
                  </a:lnTo>
                  <a:lnTo>
                    <a:pt x="629713" y="640321"/>
                  </a:lnTo>
                  <a:lnTo>
                    <a:pt x="630770" y="640196"/>
                  </a:lnTo>
                  <a:lnTo>
                    <a:pt x="703883" y="630089"/>
                  </a:lnTo>
                  <a:lnTo>
                    <a:pt x="704660" y="629999"/>
                  </a:lnTo>
                  <a:lnTo>
                    <a:pt x="705379" y="630325"/>
                  </a:lnTo>
                  <a:lnTo>
                    <a:pt x="762641" y="655526"/>
                  </a:lnTo>
                  <a:cubicBezTo>
                    <a:pt x="765612" y="656833"/>
                    <a:pt x="768992" y="656848"/>
                    <a:pt x="771974" y="655568"/>
                  </a:cubicBezTo>
                  <a:lnTo>
                    <a:pt x="810775" y="638910"/>
                  </a:lnTo>
                  <a:cubicBezTo>
                    <a:pt x="814893" y="637142"/>
                    <a:pt x="817641" y="633179"/>
                    <a:pt x="817855" y="628700"/>
                  </a:cubicBezTo>
                  <a:lnTo>
                    <a:pt x="819947" y="584807"/>
                  </a:lnTo>
                  <a:lnTo>
                    <a:pt x="820014" y="583512"/>
                  </a:lnTo>
                  <a:lnTo>
                    <a:pt x="821026" y="582735"/>
                  </a:lnTo>
                  <a:lnTo>
                    <a:pt x="870083" y="545317"/>
                  </a:lnTo>
                  <a:cubicBezTo>
                    <a:pt x="872128" y="543757"/>
                    <a:pt x="873603" y="541567"/>
                    <a:pt x="874281" y="539084"/>
                  </a:cubicBezTo>
                  <a:lnTo>
                    <a:pt x="876876" y="529571"/>
                  </a:lnTo>
                  <a:cubicBezTo>
                    <a:pt x="878532" y="523499"/>
                    <a:pt x="875099" y="517204"/>
                    <a:pt x="869100" y="515311"/>
                  </a:cubicBezTo>
                  <a:lnTo>
                    <a:pt x="834503" y="504394"/>
                  </a:lnTo>
                  <a:lnTo>
                    <a:pt x="833851" y="504170"/>
                  </a:lnTo>
                  <a:lnTo>
                    <a:pt x="833356" y="503685"/>
                  </a:lnTo>
                  <a:lnTo>
                    <a:pt x="800585" y="470896"/>
                  </a:lnTo>
                  <a:lnTo>
                    <a:pt x="799899" y="470210"/>
                  </a:lnTo>
                  <a:lnTo>
                    <a:pt x="799787" y="469242"/>
                  </a:lnTo>
                  <a:lnTo>
                    <a:pt x="794747" y="426346"/>
                  </a:lnTo>
                  <a:lnTo>
                    <a:pt x="794589" y="424893"/>
                  </a:lnTo>
                  <a:lnTo>
                    <a:pt x="795703" y="423915"/>
                  </a:lnTo>
                  <a:lnTo>
                    <a:pt x="849184" y="377383"/>
                  </a:lnTo>
                  <a:cubicBezTo>
                    <a:pt x="851505" y="375363"/>
                    <a:pt x="852939" y="372510"/>
                    <a:pt x="853175" y="369440"/>
                  </a:cubicBezTo>
                  <a:lnTo>
                    <a:pt x="854179" y="356394"/>
                  </a:lnTo>
                  <a:cubicBezTo>
                    <a:pt x="854658" y="350159"/>
                    <a:pt x="850160" y="344647"/>
                    <a:pt x="843960" y="343869"/>
                  </a:cubicBezTo>
                  <a:lnTo>
                    <a:pt x="817359" y="340530"/>
                  </a:lnTo>
                  <a:lnTo>
                    <a:pt x="815851" y="340339"/>
                  </a:lnTo>
                  <a:lnTo>
                    <a:pt x="815176" y="338977"/>
                  </a:lnTo>
                  <a:lnTo>
                    <a:pt x="775646" y="257513"/>
                  </a:lnTo>
                  <a:cubicBezTo>
                    <a:pt x="773968" y="254055"/>
                    <a:pt x="770702" y="251640"/>
                    <a:pt x="766906" y="251051"/>
                  </a:cubicBezTo>
                  <a:lnTo>
                    <a:pt x="628204" y="229524"/>
                  </a:lnTo>
                  <a:lnTo>
                    <a:pt x="625820" y="229176"/>
                  </a:lnTo>
                  <a:lnTo>
                    <a:pt x="625820" y="185435"/>
                  </a:lnTo>
                  <a:lnTo>
                    <a:pt x="626450" y="184659"/>
                  </a:lnTo>
                  <a:lnTo>
                    <a:pt x="641940" y="165295"/>
                  </a:lnTo>
                  <a:cubicBezTo>
                    <a:pt x="644305" y="162338"/>
                    <a:pt x="645096" y="158419"/>
                    <a:pt x="644063" y="154775"/>
                  </a:cubicBezTo>
                  <a:lnTo>
                    <a:pt x="625595" y="8965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479" name="Полилиния: фигура 189">
              <a:extLst>
                <a:ext uri="{FF2B5EF4-FFF2-40B4-BE49-F238E27FC236}">
                  <a16:creationId xmlns:a16="http://schemas.microsoft.com/office/drawing/2014/main" id="{D378C023-26BA-EC2A-A4FD-3D97D4580133}"/>
                </a:ext>
              </a:extLst>
            </p:cNvPr>
            <p:cNvSpPr/>
            <p:nvPr/>
          </p:nvSpPr>
          <p:spPr>
            <a:xfrm rot="193056">
              <a:off x="9725052" y="4133202"/>
              <a:ext cx="117734" cy="188475"/>
            </a:xfrm>
            <a:custGeom>
              <a:avLst/>
              <a:gdLst>
                <a:gd name="connsiteX0" fmla="*/ 134308 w 315237"/>
                <a:gd name="connsiteY0" fmla="*/ 0 h 504648"/>
                <a:gd name="connsiteX1" fmla="*/ 122079 w 315237"/>
                <a:gd name="connsiteY1" fmla="*/ 5768 h 504648"/>
                <a:gd name="connsiteX2" fmla="*/ 115661 w 315237"/>
                <a:gd name="connsiteY2" fmla="*/ 13737 h 504648"/>
                <a:gd name="connsiteX3" fmla="*/ 110732 w 315237"/>
                <a:gd name="connsiteY3" fmla="*/ 35149 h 504648"/>
                <a:gd name="connsiteX4" fmla="*/ 111316 w 315237"/>
                <a:gd name="connsiteY4" fmla="*/ 42240 h 504648"/>
                <a:gd name="connsiteX5" fmla="*/ 127197 w 315237"/>
                <a:gd name="connsiteY5" fmla="*/ 80829 h 504648"/>
                <a:gd name="connsiteX6" fmla="*/ 127793 w 315237"/>
                <a:gd name="connsiteY6" fmla="*/ 82326 h 504648"/>
                <a:gd name="connsiteX7" fmla="*/ 126825 w 315237"/>
                <a:gd name="connsiteY7" fmla="*/ 83587 h 504648"/>
                <a:gd name="connsiteX8" fmla="*/ 98553 w 315237"/>
                <a:gd name="connsiteY8" fmla="*/ 120593 h 504648"/>
                <a:gd name="connsiteX9" fmla="*/ 96641 w 315237"/>
                <a:gd name="connsiteY9" fmla="*/ 131077 h 504648"/>
                <a:gd name="connsiteX10" fmla="*/ 99961 w 315237"/>
                <a:gd name="connsiteY10" fmla="*/ 142146 h 504648"/>
                <a:gd name="connsiteX11" fmla="*/ 107280 w 315237"/>
                <a:gd name="connsiteY11" fmla="*/ 149827 h 504648"/>
                <a:gd name="connsiteX12" fmla="*/ 143172 w 315237"/>
                <a:gd name="connsiteY12" fmla="*/ 162502 h 504648"/>
                <a:gd name="connsiteX13" fmla="*/ 145771 w 315237"/>
                <a:gd name="connsiteY13" fmla="*/ 163413 h 504648"/>
                <a:gd name="connsiteX14" fmla="*/ 144905 w 315237"/>
                <a:gd name="connsiteY14" fmla="*/ 166002 h 504648"/>
                <a:gd name="connsiteX15" fmla="*/ 129762 w 315237"/>
                <a:gd name="connsiteY15" fmla="*/ 211420 h 504648"/>
                <a:gd name="connsiteX16" fmla="*/ 129627 w 315237"/>
                <a:gd name="connsiteY16" fmla="*/ 211904 h 504648"/>
                <a:gd name="connsiteX17" fmla="*/ 129335 w 315237"/>
                <a:gd name="connsiteY17" fmla="*/ 212264 h 504648"/>
                <a:gd name="connsiteX18" fmla="*/ 105991 w 315237"/>
                <a:gd name="connsiteY18" fmla="*/ 242002 h 504648"/>
                <a:gd name="connsiteX19" fmla="*/ 103840 w 315237"/>
                <a:gd name="connsiteY19" fmla="*/ 252084 h 504648"/>
                <a:gd name="connsiteX20" fmla="*/ 112201 w 315237"/>
                <a:gd name="connsiteY20" fmla="*/ 285518 h 504648"/>
                <a:gd name="connsiteX21" fmla="*/ 112371 w 315237"/>
                <a:gd name="connsiteY21" fmla="*/ 286193 h 504648"/>
                <a:gd name="connsiteX22" fmla="*/ 112201 w 315237"/>
                <a:gd name="connsiteY22" fmla="*/ 286879 h 504648"/>
                <a:gd name="connsiteX23" fmla="*/ 105704 w 315237"/>
                <a:gd name="connsiteY23" fmla="*/ 312858 h 504648"/>
                <a:gd name="connsiteX24" fmla="*/ 106058 w 315237"/>
                <a:gd name="connsiteY24" fmla="*/ 319706 h 504648"/>
                <a:gd name="connsiteX25" fmla="*/ 114620 w 315237"/>
                <a:gd name="connsiteY25" fmla="*/ 343271 h 504648"/>
                <a:gd name="connsiteX26" fmla="*/ 115251 w 315237"/>
                <a:gd name="connsiteY26" fmla="*/ 344949 h 504648"/>
                <a:gd name="connsiteX27" fmla="*/ 113979 w 315237"/>
                <a:gd name="connsiteY27" fmla="*/ 346210 h 504648"/>
                <a:gd name="connsiteX28" fmla="*/ 71129 w 315237"/>
                <a:gd name="connsiteY28" fmla="*/ 389072 h 504648"/>
                <a:gd name="connsiteX29" fmla="*/ 70836 w 315237"/>
                <a:gd name="connsiteY29" fmla="*/ 389399 h 504648"/>
                <a:gd name="connsiteX30" fmla="*/ 70409 w 315237"/>
                <a:gd name="connsiteY30" fmla="*/ 389590 h 504648"/>
                <a:gd name="connsiteX31" fmla="*/ 45186 w 315237"/>
                <a:gd name="connsiteY31" fmla="*/ 402219 h 504648"/>
                <a:gd name="connsiteX32" fmla="*/ 44973 w 315237"/>
                <a:gd name="connsiteY32" fmla="*/ 402309 h 504648"/>
                <a:gd name="connsiteX33" fmla="*/ 44872 w 315237"/>
                <a:gd name="connsiteY33" fmla="*/ 402342 h 504648"/>
                <a:gd name="connsiteX34" fmla="*/ 17083 w 315237"/>
                <a:gd name="connsiteY34" fmla="*/ 412288 h 504648"/>
                <a:gd name="connsiteX35" fmla="*/ 9608 w 315237"/>
                <a:gd name="connsiteY35" fmla="*/ 420724 h 504648"/>
                <a:gd name="connsiteX36" fmla="*/ 291 w 315237"/>
                <a:gd name="connsiteY36" fmla="*/ 461743 h 504648"/>
                <a:gd name="connsiteX37" fmla="*/ 2468 w 315237"/>
                <a:gd name="connsiteY37" fmla="*/ 471535 h 504648"/>
                <a:gd name="connsiteX38" fmla="*/ 24702 w 315237"/>
                <a:gd name="connsiteY38" fmla="*/ 500126 h 504648"/>
                <a:gd name="connsiteX39" fmla="*/ 41057 w 315237"/>
                <a:gd name="connsiteY39" fmla="*/ 502240 h 504648"/>
                <a:gd name="connsiteX40" fmla="*/ 72489 w 315237"/>
                <a:gd name="connsiteY40" fmla="*/ 478196 h 504648"/>
                <a:gd name="connsiteX41" fmla="*/ 76516 w 315237"/>
                <a:gd name="connsiteY41" fmla="*/ 475112 h 504648"/>
                <a:gd name="connsiteX42" fmla="*/ 76731 w 315237"/>
                <a:gd name="connsiteY42" fmla="*/ 477453 h 504648"/>
                <a:gd name="connsiteX43" fmla="*/ 142846 w 315237"/>
                <a:gd name="connsiteY43" fmla="*/ 473209 h 504648"/>
                <a:gd name="connsiteX44" fmla="*/ 153041 w 315237"/>
                <a:gd name="connsiteY44" fmla="*/ 465685 h 504648"/>
                <a:gd name="connsiteX45" fmla="*/ 169891 w 315237"/>
                <a:gd name="connsiteY45" fmla="*/ 421410 h 504648"/>
                <a:gd name="connsiteX46" fmla="*/ 170634 w 315237"/>
                <a:gd name="connsiteY46" fmla="*/ 419475 h 504648"/>
                <a:gd name="connsiteX47" fmla="*/ 172714 w 315237"/>
                <a:gd name="connsiteY47" fmla="*/ 419632 h 504648"/>
                <a:gd name="connsiteX48" fmla="*/ 195536 w 315237"/>
                <a:gd name="connsiteY48" fmla="*/ 421380 h 504648"/>
                <a:gd name="connsiteX49" fmla="*/ 207011 w 315237"/>
                <a:gd name="connsiteY49" fmla="*/ 414718 h 504648"/>
                <a:gd name="connsiteX50" fmla="*/ 225443 w 315237"/>
                <a:gd name="connsiteY50" fmla="*/ 375835 h 504648"/>
                <a:gd name="connsiteX51" fmla="*/ 225927 w 315237"/>
                <a:gd name="connsiteY51" fmla="*/ 374800 h 504648"/>
                <a:gd name="connsiteX52" fmla="*/ 226995 w 315237"/>
                <a:gd name="connsiteY52" fmla="*/ 374406 h 504648"/>
                <a:gd name="connsiteX53" fmla="*/ 261698 w 315237"/>
                <a:gd name="connsiteY53" fmla="*/ 361389 h 504648"/>
                <a:gd name="connsiteX54" fmla="*/ 268253 w 315237"/>
                <a:gd name="connsiteY54" fmla="*/ 355257 h 504648"/>
                <a:gd name="connsiteX55" fmla="*/ 277058 w 315237"/>
                <a:gd name="connsiteY55" fmla="*/ 335831 h 504648"/>
                <a:gd name="connsiteX56" fmla="*/ 278104 w 315237"/>
                <a:gd name="connsiteY56" fmla="*/ 330991 h 504648"/>
                <a:gd name="connsiteX57" fmla="*/ 278104 w 315237"/>
                <a:gd name="connsiteY57" fmla="*/ 302188 h 504648"/>
                <a:gd name="connsiteX58" fmla="*/ 279600 w 315237"/>
                <a:gd name="connsiteY58" fmla="*/ 301411 h 504648"/>
                <a:gd name="connsiteX59" fmla="*/ 309040 w 315237"/>
                <a:gd name="connsiteY59" fmla="*/ 285689 h 504648"/>
                <a:gd name="connsiteX60" fmla="*/ 315202 w 315237"/>
                <a:gd name="connsiteY60" fmla="*/ 274451 h 504648"/>
                <a:gd name="connsiteX61" fmla="*/ 313539 w 315237"/>
                <a:gd name="connsiteY61" fmla="*/ 252870 h 504648"/>
                <a:gd name="connsiteX62" fmla="*/ 312974 w 315237"/>
                <a:gd name="connsiteY62" fmla="*/ 250070 h 504648"/>
                <a:gd name="connsiteX63" fmla="*/ 298432 w 315237"/>
                <a:gd name="connsiteY63" fmla="*/ 206367 h 504648"/>
                <a:gd name="connsiteX64" fmla="*/ 298354 w 315237"/>
                <a:gd name="connsiteY64" fmla="*/ 206107 h 504648"/>
                <a:gd name="connsiteX65" fmla="*/ 298320 w 315237"/>
                <a:gd name="connsiteY65" fmla="*/ 205984 h 504648"/>
                <a:gd name="connsiteX66" fmla="*/ 291276 w 315237"/>
                <a:gd name="connsiteY66" fmla="*/ 165992 h 504648"/>
                <a:gd name="connsiteX67" fmla="*/ 289559 w 315237"/>
                <a:gd name="connsiteY67" fmla="*/ 161637 h 504648"/>
                <a:gd name="connsiteX68" fmla="*/ 258394 w 315237"/>
                <a:gd name="connsiteY68" fmla="*/ 113697 h 504648"/>
                <a:gd name="connsiteX69" fmla="*/ 257550 w 315237"/>
                <a:gd name="connsiteY69" fmla="*/ 112403 h 504648"/>
                <a:gd name="connsiteX70" fmla="*/ 258192 w 315237"/>
                <a:gd name="connsiteY70" fmla="*/ 111007 h 504648"/>
                <a:gd name="connsiteX71" fmla="*/ 268012 w 315237"/>
                <a:gd name="connsiteY71" fmla="*/ 89711 h 504648"/>
                <a:gd name="connsiteX72" fmla="*/ 263665 w 315237"/>
                <a:gd name="connsiteY72" fmla="*/ 74916 h 504648"/>
                <a:gd name="connsiteX73" fmla="*/ 251007 w 315237"/>
                <a:gd name="connsiteY73" fmla="*/ 66858 h 504648"/>
                <a:gd name="connsiteX74" fmla="*/ 243355 w 315237"/>
                <a:gd name="connsiteY74" fmla="*/ 65106 h 504648"/>
                <a:gd name="connsiteX75" fmla="*/ 205588 w 315237"/>
                <a:gd name="connsiteY75" fmla="*/ 69539 h 504648"/>
                <a:gd name="connsiteX76" fmla="*/ 205407 w 315237"/>
                <a:gd name="connsiteY76" fmla="*/ 69573 h 504648"/>
                <a:gd name="connsiteX77" fmla="*/ 157911 w 315237"/>
                <a:gd name="connsiteY77" fmla="*/ 69573 h 504648"/>
                <a:gd name="connsiteX78" fmla="*/ 157258 w 315237"/>
                <a:gd name="connsiteY78" fmla="*/ 67659 h 504648"/>
                <a:gd name="connsiteX79" fmla="*/ 134309 w 315237"/>
                <a:gd name="connsiteY79" fmla="*/ 0 h 50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15237" h="504648">
                  <a:moveTo>
                    <a:pt x="134308" y="0"/>
                  </a:moveTo>
                  <a:lnTo>
                    <a:pt x="122079" y="5768"/>
                  </a:lnTo>
                  <a:cubicBezTo>
                    <a:pt x="118832" y="7299"/>
                    <a:pt x="116466" y="10237"/>
                    <a:pt x="115661" y="13737"/>
                  </a:cubicBezTo>
                  <a:lnTo>
                    <a:pt x="110732" y="35149"/>
                  </a:lnTo>
                  <a:cubicBezTo>
                    <a:pt x="110187" y="37516"/>
                    <a:pt x="110391" y="39994"/>
                    <a:pt x="111316" y="42240"/>
                  </a:cubicBezTo>
                  <a:lnTo>
                    <a:pt x="127197" y="80829"/>
                  </a:lnTo>
                  <a:lnTo>
                    <a:pt x="127793" y="82326"/>
                  </a:lnTo>
                  <a:lnTo>
                    <a:pt x="126825" y="83587"/>
                  </a:lnTo>
                  <a:lnTo>
                    <a:pt x="98553" y="120593"/>
                  </a:lnTo>
                  <a:cubicBezTo>
                    <a:pt x="96272" y="123578"/>
                    <a:pt x="95561" y="127478"/>
                    <a:pt x="96641" y="131077"/>
                  </a:cubicBezTo>
                  <a:lnTo>
                    <a:pt x="99961" y="142146"/>
                  </a:lnTo>
                  <a:cubicBezTo>
                    <a:pt x="101036" y="145728"/>
                    <a:pt x="103755" y="148582"/>
                    <a:pt x="107280" y="149827"/>
                  </a:cubicBezTo>
                  <a:lnTo>
                    <a:pt x="143172" y="162502"/>
                  </a:lnTo>
                  <a:lnTo>
                    <a:pt x="145771" y="163413"/>
                  </a:lnTo>
                  <a:lnTo>
                    <a:pt x="144905" y="166002"/>
                  </a:lnTo>
                  <a:lnTo>
                    <a:pt x="129762" y="211420"/>
                  </a:lnTo>
                  <a:lnTo>
                    <a:pt x="129627" y="211904"/>
                  </a:lnTo>
                  <a:lnTo>
                    <a:pt x="129335" y="212264"/>
                  </a:lnTo>
                  <a:lnTo>
                    <a:pt x="105991" y="242002"/>
                  </a:lnTo>
                  <a:cubicBezTo>
                    <a:pt x="103756" y="244850"/>
                    <a:pt x="102961" y="248572"/>
                    <a:pt x="103840" y="252084"/>
                  </a:cubicBezTo>
                  <a:lnTo>
                    <a:pt x="112201" y="285518"/>
                  </a:lnTo>
                  <a:lnTo>
                    <a:pt x="112371" y="286193"/>
                  </a:lnTo>
                  <a:lnTo>
                    <a:pt x="112201" y="286879"/>
                  </a:lnTo>
                  <a:lnTo>
                    <a:pt x="105704" y="312858"/>
                  </a:lnTo>
                  <a:cubicBezTo>
                    <a:pt x="105137" y="315125"/>
                    <a:pt x="105260" y="317510"/>
                    <a:pt x="106058" y="319706"/>
                  </a:cubicBezTo>
                  <a:lnTo>
                    <a:pt x="114620" y="343271"/>
                  </a:lnTo>
                  <a:lnTo>
                    <a:pt x="115251" y="344949"/>
                  </a:lnTo>
                  <a:lnTo>
                    <a:pt x="113979" y="346210"/>
                  </a:lnTo>
                  <a:lnTo>
                    <a:pt x="71129" y="389072"/>
                  </a:lnTo>
                  <a:lnTo>
                    <a:pt x="70836" y="389399"/>
                  </a:lnTo>
                  <a:lnTo>
                    <a:pt x="70409" y="389590"/>
                  </a:lnTo>
                  <a:lnTo>
                    <a:pt x="45186" y="402219"/>
                  </a:lnTo>
                  <a:lnTo>
                    <a:pt x="44973" y="402309"/>
                  </a:lnTo>
                  <a:lnTo>
                    <a:pt x="44872" y="402342"/>
                  </a:lnTo>
                  <a:lnTo>
                    <a:pt x="17083" y="412288"/>
                  </a:lnTo>
                  <a:cubicBezTo>
                    <a:pt x="13314" y="413637"/>
                    <a:pt x="10495" y="416819"/>
                    <a:pt x="9608" y="420724"/>
                  </a:cubicBezTo>
                  <a:lnTo>
                    <a:pt x="291" y="461743"/>
                  </a:lnTo>
                  <a:cubicBezTo>
                    <a:pt x="-487" y="465168"/>
                    <a:pt x="312" y="468763"/>
                    <a:pt x="2468" y="471535"/>
                  </a:cubicBezTo>
                  <a:lnTo>
                    <a:pt x="24702" y="500126"/>
                  </a:lnTo>
                  <a:cubicBezTo>
                    <a:pt x="28650" y="505203"/>
                    <a:pt x="35950" y="506147"/>
                    <a:pt x="41057" y="502240"/>
                  </a:cubicBezTo>
                  <a:lnTo>
                    <a:pt x="72489" y="478196"/>
                  </a:lnTo>
                  <a:lnTo>
                    <a:pt x="76516" y="475112"/>
                  </a:lnTo>
                  <a:lnTo>
                    <a:pt x="76731" y="477453"/>
                  </a:lnTo>
                  <a:lnTo>
                    <a:pt x="142846" y="473209"/>
                  </a:lnTo>
                  <a:cubicBezTo>
                    <a:pt x="147423" y="472915"/>
                    <a:pt x="151408" y="469974"/>
                    <a:pt x="153041" y="465685"/>
                  </a:cubicBezTo>
                  <a:lnTo>
                    <a:pt x="169891" y="421410"/>
                  </a:lnTo>
                  <a:lnTo>
                    <a:pt x="170634" y="419475"/>
                  </a:lnTo>
                  <a:lnTo>
                    <a:pt x="172714" y="419632"/>
                  </a:lnTo>
                  <a:lnTo>
                    <a:pt x="195536" y="421380"/>
                  </a:lnTo>
                  <a:cubicBezTo>
                    <a:pt x="200370" y="421751"/>
                    <a:pt x="204933" y="419102"/>
                    <a:pt x="207011" y="414718"/>
                  </a:cubicBezTo>
                  <a:lnTo>
                    <a:pt x="225443" y="375835"/>
                  </a:lnTo>
                  <a:lnTo>
                    <a:pt x="225927" y="374800"/>
                  </a:lnTo>
                  <a:lnTo>
                    <a:pt x="226995" y="374406"/>
                  </a:lnTo>
                  <a:lnTo>
                    <a:pt x="261698" y="361389"/>
                  </a:lnTo>
                  <a:cubicBezTo>
                    <a:pt x="264610" y="360297"/>
                    <a:pt x="266968" y="358091"/>
                    <a:pt x="268253" y="355257"/>
                  </a:cubicBezTo>
                  <a:lnTo>
                    <a:pt x="277058" y="335831"/>
                  </a:lnTo>
                  <a:cubicBezTo>
                    <a:pt x="277747" y="334310"/>
                    <a:pt x="278104" y="332660"/>
                    <a:pt x="278104" y="330991"/>
                  </a:cubicBezTo>
                  <a:lnTo>
                    <a:pt x="278104" y="302188"/>
                  </a:lnTo>
                  <a:lnTo>
                    <a:pt x="279600" y="301411"/>
                  </a:lnTo>
                  <a:lnTo>
                    <a:pt x="309040" y="285689"/>
                  </a:lnTo>
                  <a:cubicBezTo>
                    <a:pt x="313141" y="283499"/>
                    <a:pt x="315559" y="279089"/>
                    <a:pt x="315202" y="274451"/>
                  </a:cubicBezTo>
                  <a:lnTo>
                    <a:pt x="313539" y="252870"/>
                  </a:lnTo>
                  <a:cubicBezTo>
                    <a:pt x="313465" y="251917"/>
                    <a:pt x="313276" y="250977"/>
                    <a:pt x="312974" y="250070"/>
                  </a:cubicBezTo>
                  <a:lnTo>
                    <a:pt x="298432" y="206367"/>
                  </a:lnTo>
                  <a:lnTo>
                    <a:pt x="298354" y="206107"/>
                  </a:lnTo>
                  <a:lnTo>
                    <a:pt x="298320" y="205984"/>
                  </a:lnTo>
                  <a:lnTo>
                    <a:pt x="291276" y="165992"/>
                  </a:lnTo>
                  <a:cubicBezTo>
                    <a:pt x="291002" y="164440"/>
                    <a:pt x="290418" y="162958"/>
                    <a:pt x="289559" y="161637"/>
                  </a:cubicBezTo>
                  <a:lnTo>
                    <a:pt x="258394" y="113697"/>
                  </a:lnTo>
                  <a:lnTo>
                    <a:pt x="257550" y="112403"/>
                  </a:lnTo>
                  <a:lnTo>
                    <a:pt x="258192" y="111007"/>
                  </a:lnTo>
                  <a:lnTo>
                    <a:pt x="268012" y="89711"/>
                  </a:lnTo>
                  <a:cubicBezTo>
                    <a:pt x="270467" y="84386"/>
                    <a:pt x="268610" y="78065"/>
                    <a:pt x="263665" y="74916"/>
                  </a:cubicBezTo>
                  <a:lnTo>
                    <a:pt x="251007" y="66858"/>
                  </a:lnTo>
                  <a:cubicBezTo>
                    <a:pt x="248734" y="65411"/>
                    <a:pt x="246031" y="64791"/>
                    <a:pt x="243355" y="65106"/>
                  </a:cubicBezTo>
                  <a:lnTo>
                    <a:pt x="205588" y="69539"/>
                  </a:lnTo>
                  <a:lnTo>
                    <a:pt x="205407" y="69573"/>
                  </a:lnTo>
                  <a:lnTo>
                    <a:pt x="157911" y="69573"/>
                  </a:lnTo>
                  <a:lnTo>
                    <a:pt x="157258" y="67659"/>
                  </a:lnTo>
                  <a:lnTo>
                    <a:pt x="13430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0" name="Полилиния: фигура 190">
              <a:extLst>
                <a:ext uri="{FF2B5EF4-FFF2-40B4-BE49-F238E27FC236}">
                  <a16:creationId xmlns:a16="http://schemas.microsoft.com/office/drawing/2014/main" id="{40FD12BC-5F14-B468-1522-7CBC74B565F6}"/>
                </a:ext>
              </a:extLst>
            </p:cNvPr>
            <p:cNvSpPr/>
            <p:nvPr/>
          </p:nvSpPr>
          <p:spPr>
            <a:xfrm rot="193056">
              <a:off x="9801584" y="3289343"/>
              <a:ext cx="15973" cy="21717"/>
            </a:xfrm>
            <a:custGeom>
              <a:avLst/>
              <a:gdLst>
                <a:gd name="connsiteX0" fmla="*/ 0 w 42767"/>
                <a:gd name="connsiteY0" fmla="*/ 26729 h 58150"/>
                <a:gd name="connsiteX1" fmla="*/ 21536 w 42767"/>
                <a:gd name="connsiteY1" fmla="*/ 54801 h 58150"/>
                <a:gd name="connsiteX2" fmla="*/ 31732 w 42767"/>
                <a:gd name="connsiteY2" fmla="*/ 57441 h 58150"/>
                <a:gd name="connsiteX3" fmla="*/ 37621 w 42767"/>
                <a:gd name="connsiteY3" fmla="*/ 54881 h 58150"/>
                <a:gd name="connsiteX4" fmla="*/ 42709 w 42767"/>
                <a:gd name="connsiteY4" fmla="*/ 46035 h 58150"/>
                <a:gd name="connsiteX5" fmla="*/ 38528 w 42767"/>
                <a:gd name="connsiteY5" fmla="*/ 10272 h 58150"/>
                <a:gd name="connsiteX6" fmla="*/ 33987 w 42767"/>
                <a:gd name="connsiteY6" fmla="*/ 3677 h 58150"/>
                <a:gd name="connsiteX7" fmla="*/ 29487 w 42767"/>
                <a:gd name="connsiteY7" fmla="*/ 1329 h 58150"/>
                <a:gd name="connsiteX8" fmla="*/ 14327 w 42767"/>
                <a:gd name="connsiteY8" fmla="*/ 5221 h 58150"/>
                <a:gd name="connsiteX9" fmla="*/ 0 w 42767"/>
                <a:gd name="connsiteY9" fmla="*/ 26729 h 5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67" h="58150">
                  <a:moveTo>
                    <a:pt x="0" y="26729"/>
                  </a:moveTo>
                  <a:lnTo>
                    <a:pt x="21536" y="54801"/>
                  </a:lnTo>
                  <a:cubicBezTo>
                    <a:pt x="23927" y="57918"/>
                    <a:pt x="28131" y="59006"/>
                    <a:pt x="31732" y="57441"/>
                  </a:cubicBezTo>
                  <a:lnTo>
                    <a:pt x="37621" y="54881"/>
                  </a:lnTo>
                  <a:cubicBezTo>
                    <a:pt x="41080" y="53378"/>
                    <a:pt x="43148" y="49784"/>
                    <a:pt x="42709" y="46035"/>
                  </a:cubicBezTo>
                  <a:lnTo>
                    <a:pt x="38528" y="10272"/>
                  </a:lnTo>
                  <a:cubicBezTo>
                    <a:pt x="38199" y="7457"/>
                    <a:pt x="36499" y="4987"/>
                    <a:pt x="33987" y="3677"/>
                  </a:cubicBezTo>
                  <a:lnTo>
                    <a:pt x="29487" y="1329"/>
                  </a:lnTo>
                  <a:cubicBezTo>
                    <a:pt x="24182" y="-1439"/>
                    <a:pt x="17645" y="239"/>
                    <a:pt x="14327" y="5221"/>
                  </a:cubicBezTo>
                  <a:lnTo>
                    <a:pt x="0" y="2672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1" name="Полилиния: фигура 191">
              <a:extLst>
                <a:ext uri="{FF2B5EF4-FFF2-40B4-BE49-F238E27FC236}">
                  <a16:creationId xmlns:a16="http://schemas.microsoft.com/office/drawing/2014/main" id="{301B58D6-2AB9-8247-BD5D-537B31728841}"/>
                </a:ext>
              </a:extLst>
            </p:cNvPr>
            <p:cNvSpPr/>
            <p:nvPr/>
          </p:nvSpPr>
          <p:spPr>
            <a:xfrm rot="193056">
              <a:off x="9832758" y="3214646"/>
              <a:ext cx="9784" cy="11664"/>
            </a:xfrm>
            <a:custGeom>
              <a:avLst/>
              <a:gdLst>
                <a:gd name="connsiteX0" fmla="*/ 0 w 26195"/>
                <a:gd name="connsiteY0" fmla="*/ 18736 h 31232"/>
                <a:gd name="connsiteX1" fmla="*/ 7073 w 26195"/>
                <a:gd name="connsiteY1" fmla="*/ 27903 h 31232"/>
                <a:gd name="connsiteX2" fmla="*/ 19074 w 26195"/>
                <a:gd name="connsiteY2" fmla="*/ 29448 h 31232"/>
                <a:gd name="connsiteX3" fmla="*/ 20059 w 26195"/>
                <a:gd name="connsiteY3" fmla="*/ 28557 h 31232"/>
                <a:gd name="connsiteX4" fmla="*/ 23853 w 26195"/>
                <a:gd name="connsiteY4" fmla="*/ 24546 h 31232"/>
                <a:gd name="connsiteX5" fmla="*/ 25909 w 26195"/>
                <a:gd name="connsiteY5" fmla="*/ 16462 h 31232"/>
                <a:gd name="connsiteX6" fmla="*/ 23226 w 26195"/>
                <a:gd name="connsiteY6" fmla="*/ 6363 h 31232"/>
                <a:gd name="connsiteX7" fmla="*/ 12759 w 26195"/>
                <a:gd name="connsiteY7" fmla="*/ 289 h 31232"/>
                <a:gd name="connsiteX8" fmla="*/ 12465 w 26195"/>
                <a:gd name="connsiteY8" fmla="*/ 373 h 31232"/>
                <a:gd name="connsiteX9" fmla="*/ 7997 w 26195"/>
                <a:gd name="connsiteY9" fmla="*/ 1734 h 31232"/>
                <a:gd name="connsiteX10" fmla="*/ 2100 w 26195"/>
                <a:gd name="connsiteY10" fmla="*/ 8243 h 31232"/>
                <a:gd name="connsiteX11" fmla="*/ 0 w 26195"/>
                <a:gd name="connsiteY11" fmla="*/ 18735 h 3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95" h="31232">
                  <a:moveTo>
                    <a:pt x="0" y="18736"/>
                  </a:moveTo>
                  <a:lnTo>
                    <a:pt x="7073" y="27903"/>
                  </a:lnTo>
                  <a:cubicBezTo>
                    <a:pt x="9961" y="31645"/>
                    <a:pt x="15333" y="32337"/>
                    <a:pt x="19074" y="29448"/>
                  </a:cubicBezTo>
                  <a:cubicBezTo>
                    <a:pt x="19425" y="29177"/>
                    <a:pt x="19754" y="28879"/>
                    <a:pt x="20059" y="28557"/>
                  </a:cubicBezTo>
                  <a:lnTo>
                    <a:pt x="23853" y="24546"/>
                  </a:lnTo>
                  <a:cubicBezTo>
                    <a:pt x="25893" y="22390"/>
                    <a:pt x="26671" y="19331"/>
                    <a:pt x="25909" y="16462"/>
                  </a:cubicBezTo>
                  <a:lnTo>
                    <a:pt x="23226" y="6363"/>
                  </a:lnTo>
                  <a:cubicBezTo>
                    <a:pt x="22012" y="1794"/>
                    <a:pt x="17326" y="-925"/>
                    <a:pt x="12759" y="289"/>
                  </a:cubicBezTo>
                  <a:cubicBezTo>
                    <a:pt x="12661" y="316"/>
                    <a:pt x="12563" y="344"/>
                    <a:pt x="12465" y="373"/>
                  </a:cubicBezTo>
                  <a:lnTo>
                    <a:pt x="7997" y="1734"/>
                  </a:lnTo>
                  <a:cubicBezTo>
                    <a:pt x="4984" y="2652"/>
                    <a:pt x="2719" y="5152"/>
                    <a:pt x="2100" y="8243"/>
                  </a:cubicBezTo>
                  <a:lnTo>
                    <a:pt x="0" y="1873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2" name="Полилиния: фигура 192">
              <a:extLst>
                <a:ext uri="{FF2B5EF4-FFF2-40B4-BE49-F238E27FC236}">
                  <a16:creationId xmlns:a16="http://schemas.microsoft.com/office/drawing/2014/main" id="{4BC9247E-A7E2-6380-B5BE-C26743407CAC}"/>
                </a:ext>
              </a:extLst>
            </p:cNvPr>
            <p:cNvSpPr/>
            <p:nvPr/>
          </p:nvSpPr>
          <p:spPr>
            <a:xfrm rot="193056">
              <a:off x="10033015" y="2913642"/>
              <a:ext cx="19067" cy="14456"/>
            </a:xfrm>
            <a:custGeom>
              <a:avLst/>
              <a:gdLst>
                <a:gd name="connsiteX0" fmla="*/ 0 w 51052"/>
                <a:gd name="connsiteY0" fmla="*/ 31685 h 38706"/>
                <a:gd name="connsiteX1" fmla="*/ 37230 w 51052"/>
                <a:gd name="connsiteY1" fmla="*/ 38512 h 38706"/>
                <a:gd name="connsiteX2" fmla="*/ 50860 w 51052"/>
                <a:gd name="connsiteY2" fmla="*/ 29099 h 38706"/>
                <a:gd name="connsiteX3" fmla="*/ 50522 w 51052"/>
                <a:gd name="connsiteY3" fmla="*/ 23502 h 38706"/>
                <a:gd name="connsiteX4" fmla="*/ 45769 w 51052"/>
                <a:gd name="connsiteY4" fmla="*/ 8233 h 38706"/>
                <a:gd name="connsiteX5" fmla="*/ 34314 w 51052"/>
                <a:gd name="connsiteY5" fmla="*/ 3 h 38706"/>
                <a:gd name="connsiteX6" fmla="*/ 13888 w 51052"/>
                <a:gd name="connsiteY6" fmla="*/ 482 h 38706"/>
                <a:gd name="connsiteX7" fmla="*/ 2536 w 51052"/>
                <a:gd name="connsiteY7" fmla="*/ 10784 h 38706"/>
                <a:gd name="connsiteX8" fmla="*/ 0 w 51052"/>
                <a:gd name="connsiteY8" fmla="*/ 31684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2" h="38706">
                  <a:moveTo>
                    <a:pt x="0" y="31685"/>
                  </a:moveTo>
                  <a:lnTo>
                    <a:pt x="37230" y="38512"/>
                  </a:lnTo>
                  <a:cubicBezTo>
                    <a:pt x="43592" y="39679"/>
                    <a:pt x="49695" y="35465"/>
                    <a:pt x="50860" y="29099"/>
                  </a:cubicBezTo>
                  <a:cubicBezTo>
                    <a:pt x="51202" y="27234"/>
                    <a:pt x="51086" y="25313"/>
                    <a:pt x="50522" y="23502"/>
                  </a:cubicBezTo>
                  <a:lnTo>
                    <a:pt x="45769" y="8233"/>
                  </a:lnTo>
                  <a:cubicBezTo>
                    <a:pt x="44214" y="3239"/>
                    <a:pt x="39540" y="-119"/>
                    <a:pt x="34314" y="3"/>
                  </a:cubicBezTo>
                  <a:lnTo>
                    <a:pt x="13888" y="482"/>
                  </a:lnTo>
                  <a:cubicBezTo>
                    <a:pt x="8072" y="618"/>
                    <a:pt x="3237" y="5006"/>
                    <a:pt x="2536" y="10784"/>
                  </a:cubicBezTo>
                  <a:lnTo>
                    <a:pt x="0" y="31684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3" name="Полилиния: фигура 193">
              <a:extLst>
                <a:ext uri="{FF2B5EF4-FFF2-40B4-BE49-F238E27FC236}">
                  <a16:creationId xmlns:a16="http://schemas.microsoft.com/office/drawing/2014/main" id="{9F308A74-93BF-B522-3947-442E822A62D4}"/>
                </a:ext>
              </a:extLst>
            </p:cNvPr>
            <p:cNvSpPr/>
            <p:nvPr/>
          </p:nvSpPr>
          <p:spPr>
            <a:xfrm rot="193056">
              <a:off x="10048678" y="2920957"/>
              <a:ext cx="53624" cy="67659"/>
            </a:xfrm>
            <a:custGeom>
              <a:avLst/>
              <a:gdLst>
                <a:gd name="connsiteX0" fmla="*/ 0 w 143579"/>
                <a:gd name="connsiteY0" fmla="*/ 123236 h 181158"/>
                <a:gd name="connsiteX1" fmla="*/ 27784 w 143579"/>
                <a:gd name="connsiteY1" fmla="*/ 86170 h 181158"/>
                <a:gd name="connsiteX2" fmla="*/ 29887 w 143579"/>
                <a:gd name="connsiteY2" fmla="*/ 76782 h 181158"/>
                <a:gd name="connsiteX3" fmla="*/ 25033 w 143579"/>
                <a:gd name="connsiteY3" fmla="*/ 53138 h 181158"/>
                <a:gd name="connsiteX4" fmla="*/ 30081 w 143579"/>
                <a:gd name="connsiteY4" fmla="*/ 40983 h 181158"/>
                <a:gd name="connsiteX5" fmla="*/ 52441 w 143579"/>
                <a:gd name="connsiteY5" fmla="*/ 26309 h 181158"/>
                <a:gd name="connsiteX6" fmla="*/ 54300 w 143579"/>
                <a:gd name="connsiteY6" fmla="*/ 24795 h 181158"/>
                <a:gd name="connsiteX7" fmla="*/ 75643 w 143579"/>
                <a:gd name="connsiteY7" fmla="*/ 3433 h 181158"/>
                <a:gd name="connsiteX8" fmla="*/ 91706 w 143579"/>
                <a:gd name="connsiteY8" fmla="*/ 2961 h 181158"/>
                <a:gd name="connsiteX9" fmla="*/ 114947 w 143579"/>
                <a:gd name="connsiteY9" fmla="*/ 23633 h 181158"/>
                <a:gd name="connsiteX10" fmla="*/ 118215 w 143579"/>
                <a:gd name="connsiteY10" fmla="*/ 28509 h 181158"/>
                <a:gd name="connsiteX11" fmla="*/ 135763 w 143579"/>
                <a:gd name="connsiteY11" fmla="*/ 78517 h 181158"/>
                <a:gd name="connsiteX12" fmla="*/ 136255 w 143579"/>
                <a:gd name="connsiteY12" fmla="*/ 79707 h 181158"/>
                <a:gd name="connsiteX13" fmla="*/ 142424 w 143579"/>
                <a:gd name="connsiteY13" fmla="*/ 92562 h 181158"/>
                <a:gd name="connsiteX14" fmla="*/ 137473 w 143579"/>
                <a:gd name="connsiteY14" fmla="*/ 107921 h 181158"/>
                <a:gd name="connsiteX15" fmla="*/ 122394 w 143579"/>
                <a:gd name="connsiteY15" fmla="*/ 116147 h 181158"/>
                <a:gd name="connsiteX16" fmla="*/ 116289 w 143579"/>
                <a:gd name="connsiteY16" fmla="*/ 126435 h 181158"/>
                <a:gd name="connsiteX17" fmla="*/ 116289 w 143579"/>
                <a:gd name="connsiteY17" fmla="*/ 140994 h 181158"/>
                <a:gd name="connsiteX18" fmla="*/ 109394 w 143579"/>
                <a:gd name="connsiteY18" fmla="*/ 151675 h 181158"/>
                <a:gd name="connsiteX19" fmla="*/ 46374 w 143579"/>
                <a:gd name="connsiteY19" fmla="*/ 180122 h 181158"/>
                <a:gd name="connsiteX20" fmla="*/ 33701 w 143579"/>
                <a:gd name="connsiteY20" fmla="*/ 178129 h 181158"/>
                <a:gd name="connsiteX21" fmla="*/ 3853 w 143579"/>
                <a:gd name="connsiteY21" fmla="*/ 151106 h 181158"/>
                <a:gd name="connsiteX22" fmla="*/ 0 w 143579"/>
                <a:gd name="connsiteY22" fmla="*/ 142418 h 181158"/>
                <a:gd name="connsiteX23" fmla="*/ 0 w 143579"/>
                <a:gd name="connsiteY23" fmla="*/ 123237 h 18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579" h="181158">
                  <a:moveTo>
                    <a:pt x="0" y="123236"/>
                  </a:moveTo>
                  <a:lnTo>
                    <a:pt x="27784" y="86170"/>
                  </a:lnTo>
                  <a:cubicBezTo>
                    <a:pt x="29796" y="83486"/>
                    <a:pt x="30561" y="80068"/>
                    <a:pt x="29887" y="76782"/>
                  </a:cubicBezTo>
                  <a:lnTo>
                    <a:pt x="25033" y="53138"/>
                  </a:lnTo>
                  <a:cubicBezTo>
                    <a:pt x="24067" y="48434"/>
                    <a:pt x="26068" y="43616"/>
                    <a:pt x="30081" y="40983"/>
                  </a:cubicBezTo>
                  <a:lnTo>
                    <a:pt x="52441" y="26309"/>
                  </a:lnTo>
                  <a:cubicBezTo>
                    <a:pt x="53111" y="25869"/>
                    <a:pt x="53734" y="25362"/>
                    <a:pt x="54300" y="24795"/>
                  </a:cubicBezTo>
                  <a:lnTo>
                    <a:pt x="75643" y="3433"/>
                  </a:lnTo>
                  <a:cubicBezTo>
                    <a:pt x="80028" y="-955"/>
                    <a:pt x="87071" y="-1162"/>
                    <a:pt x="91706" y="2961"/>
                  </a:cubicBezTo>
                  <a:lnTo>
                    <a:pt x="114947" y="23633"/>
                  </a:lnTo>
                  <a:cubicBezTo>
                    <a:pt x="116432" y="24955"/>
                    <a:pt x="117557" y="26632"/>
                    <a:pt x="118215" y="28509"/>
                  </a:cubicBezTo>
                  <a:lnTo>
                    <a:pt x="135763" y="78517"/>
                  </a:lnTo>
                  <a:cubicBezTo>
                    <a:pt x="135905" y="78922"/>
                    <a:pt x="136069" y="79319"/>
                    <a:pt x="136255" y="79707"/>
                  </a:cubicBezTo>
                  <a:lnTo>
                    <a:pt x="142424" y="92562"/>
                  </a:lnTo>
                  <a:cubicBezTo>
                    <a:pt x="145122" y="98184"/>
                    <a:pt x="142945" y="104935"/>
                    <a:pt x="137473" y="107921"/>
                  </a:cubicBezTo>
                  <a:lnTo>
                    <a:pt x="122394" y="116147"/>
                  </a:lnTo>
                  <a:cubicBezTo>
                    <a:pt x="118631" y="118200"/>
                    <a:pt x="116289" y="122146"/>
                    <a:pt x="116289" y="126435"/>
                  </a:cubicBezTo>
                  <a:lnTo>
                    <a:pt x="116289" y="140994"/>
                  </a:lnTo>
                  <a:cubicBezTo>
                    <a:pt x="116289" y="145601"/>
                    <a:pt x="113591" y="149781"/>
                    <a:pt x="109394" y="151675"/>
                  </a:cubicBezTo>
                  <a:lnTo>
                    <a:pt x="46374" y="180122"/>
                  </a:lnTo>
                  <a:cubicBezTo>
                    <a:pt x="42130" y="182038"/>
                    <a:pt x="37154" y="181255"/>
                    <a:pt x="33701" y="178129"/>
                  </a:cubicBezTo>
                  <a:lnTo>
                    <a:pt x="3853" y="151106"/>
                  </a:lnTo>
                  <a:cubicBezTo>
                    <a:pt x="1400" y="148885"/>
                    <a:pt x="0" y="145729"/>
                    <a:pt x="0" y="142418"/>
                  </a:cubicBezTo>
                  <a:lnTo>
                    <a:pt x="0" y="12323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4" name="Полилиния: фигура 194">
              <a:extLst>
                <a:ext uri="{FF2B5EF4-FFF2-40B4-BE49-F238E27FC236}">
                  <a16:creationId xmlns:a16="http://schemas.microsoft.com/office/drawing/2014/main" id="{0989814B-3FC6-CD49-932F-2CCCF9D2928C}"/>
                </a:ext>
              </a:extLst>
            </p:cNvPr>
            <p:cNvSpPr/>
            <p:nvPr/>
          </p:nvSpPr>
          <p:spPr>
            <a:xfrm rot="193056">
              <a:off x="10028185" y="2982366"/>
              <a:ext cx="28801" cy="23769"/>
            </a:xfrm>
            <a:custGeom>
              <a:avLst/>
              <a:gdLst>
                <a:gd name="connsiteX0" fmla="*/ 20667 w 77115"/>
                <a:gd name="connsiteY0" fmla="*/ 0 h 63642"/>
                <a:gd name="connsiteX1" fmla="*/ 69571 w 77115"/>
                <a:gd name="connsiteY1" fmla="*/ 18643 h 63642"/>
                <a:gd name="connsiteX2" fmla="*/ 76618 w 77115"/>
                <a:gd name="connsiteY2" fmla="*/ 32962 h 63642"/>
                <a:gd name="connsiteX3" fmla="*/ 72676 w 77115"/>
                <a:gd name="connsiteY3" fmla="*/ 46095 h 63642"/>
                <a:gd name="connsiteX4" fmla="*/ 67119 w 77115"/>
                <a:gd name="connsiteY4" fmla="*/ 52984 h 63642"/>
                <a:gd name="connsiteX5" fmla="*/ 50459 w 77115"/>
                <a:gd name="connsiteY5" fmla="*/ 62184 h 63642"/>
                <a:gd name="connsiteX6" fmla="*/ 38146 w 77115"/>
                <a:gd name="connsiteY6" fmla="*/ 61568 h 63642"/>
                <a:gd name="connsiteX7" fmla="*/ 8350 w 77115"/>
                <a:gd name="connsiteY7" fmla="*/ 40983 h 63642"/>
                <a:gd name="connsiteX8" fmla="*/ 3644 w 77115"/>
                <a:gd name="connsiteY8" fmla="*/ 34185 h 63642"/>
                <a:gd name="connsiteX9" fmla="*/ 351 w 77115"/>
                <a:gd name="connsiteY9" fmla="*/ 21020 h 63642"/>
                <a:gd name="connsiteX10" fmla="*/ 6136 w 77115"/>
                <a:gd name="connsiteY10" fmla="*/ 7872 h 63642"/>
                <a:gd name="connsiteX11" fmla="*/ 20667 w 77115"/>
                <a:gd name="connsiteY11" fmla="*/ 0 h 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115" h="63642">
                  <a:moveTo>
                    <a:pt x="20667" y="0"/>
                  </a:moveTo>
                  <a:lnTo>
                    <a:pt x="69571" y="18643"/>
                  </a:lnTo>
                  <a:cubicBezTo>
                    <a:pt x="75308" y="20830"/>
                    <a:pt x="78384" y="27079"/>
                    <a:pt x="76618" y="32962"/>
                  </a:cubicBezTo>
                  <a:lnTo>
                    <a:pt x="72676" y="46095"/>
                  </a:lnTo>
                  <a:cubicBezTo>
                    <a:pt x="71795" y="49030"/>
                    <a:pt x="69801" y="51503"/>
                    <a:pt x="67119" y="52984"/>
                  </a:cubicBezTo>
                  <a:lnTo>
                    <a:pt x="50459" y="62184"/>
                  </a:lnTo>
                  <a:cubicBezTo>
                    <a:pt x="46570" y="64332"/>
                    <a:pt x="41802" y="64093"/>
                    <a:pt x="38146" y="61568"/>
                  </a:cubicBezTo>
                  <a:lnTo>
                    <a:pt x="8350" y="40983"/>
                  </a:lnTo>
                  <a:cubicBezTo>
                    <a:pt x="6008" y="39365"/>
                    <a:pt x="4334" y="36948"/>
                    <a:pt x="3644" y="34185"/>
                  </a:cubicBezTo>
                  <a:lnTo>
                    <a:pt x="351" y="21020"/>
                  </a:lnTo>
                  <a:cubicBezTo>
                    <a:pt x="-947" y="15830"/>
                    <a:pt x="1434" y="10420"/>
                    <a:pt x="6136" y="7872"/>
                  </a:cubicBezTo>
                  <a:lnTo>
                    <a:pt x="20667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5" name="Полилиния: фигура 195">
              <a:extLst>
                <a:ext uri="{FF2B5EF4-FFF2-40B4-BE49-F238E27FC236}">
                  <a16:creationId xmlns:a16="http://schemas.microsoft.com/office/drawing/2014/main" id="{660C1C94-67EF-6BCF-5D86-53B16A099EAE}"/>
                </a:ext>
              </a:extLst>
            </p:cNvPr>
            <p:cNvSpPr/>
            <p:nvPr/>
          </p:nvSpPr>
          <p:spPr>
            <a:xfrm rot="193056">
              <a:off x="10053785" y="2984244"/>
              <a:ext cx="62091" cy="76202"/>
            </a:xfrm>
            <a:custGeom>
              <a:avLst/>
              <a:gdLst>
                <a:gd name="connsiteX0" fmla="*/ 592 w 166249"/>
                <a:gd name="connsiteY0" fmla="*/ 95282 h 204033"/>
                <a:gd name="connsiteX1" fmla="*/ 25175 w 166249"/>
                <a:gd name="connsiteY1" fmla="*/ 34656 h 204033"/>
                <a:gd name="connsiteX2" fmla="*/ 30843 w 166249"/>
                <a:gd name="connsiteY2" fmla="*/ 28554 h 204033"/>
                <a:gd name="connsiteX3" fmla="*/ 86214 w 166249"/>
                <a:gd name="connsiteY3" fmla="*/ 1213 h 204033"/>
                <a:gd name="connsiteX4" fmla="*/ 101898 w 166249"/>
                <a:gd name="connsiteY4" fmla="*/ 6534 h 204033"/>
                <a:gd name="connsiteX5" fmla="*/ 102719 w 166249"/>
                <a:gd name="connsiteY5" fmla="*/ 8729 h 204033"/>
                <a:gd name="connsiteX6" fmla="*/ 109931 w 166249"/>
                <a:gd name="connsiteY6" fmla="*/ 36058 h 204033"/>
                <a:gd name="connsiteX7" fmla="*/ 120387 w 166249"/>
                <a:gd name="connsiteY7" fmla="*/ 42149 h 204033"/>
                <a:gd name="connsiteX8" fmla="*/ 120666 w 166249"/>
                <a:gd name="connsiteY8" fmla="*/ 42070 h 204033"/>
                <a:gd name="connsiteX9" fmla="*/ 125640 w 166249"/>
                <a:gd name="connsiteY9" fmla="*/ 40575 h 204033"/>
                <a:gd name="connsiteX10" fmla="*/ 131661 w 166249"/>
                <a:gd name="connsiteY10" fmla="*/ 33484 h 204033"/>
                <a:gd name="connsiteX11" fmla="*/ 133756 w 166249"/>
                <a:gd name="connsiteY11" fmla="*/ 17403 h 204033"/>
                <a:gd name="connsiteX12" fmla="*/ 162697 w 166249"/>
                <a:gd name="connsiteY12" fmla="*/ 45525 h 204033"/>
                <a:gd name="connsiteX13" fmla="*/ 166223 w 166249"/>
                <a:gd name="connsiteY13" fmla="*/ 54709 h 204033"/>
                <a:gd name="connsiteX14" fmla="*/ 163965 w 166249"/>
                <a:gd name="connsiteY14" fmla="*/ 88613 h 204033"/>
                <a:gd name="connsiteX15" fmla="*/ 162238 w 166249"/>
                <a:gd name="connsiteY15" fmla="*/ 94001 h 204033"/>
                <a:gd name="connsiteX16" fmla="*/ 143868 w 166249"/>
                <a:gd name="connsiteY16" fmla="*/ 123695 h 204033"/>
                <a:gd name="connsiteX17" fmla="*/ 144883 w 166249"/>
                <a:gd name="connsiteY17" fmla="*/ 137427 h 204033"/>
                <a:gd name="connsiteX18" fmla="*/ 156573 w 166249"/>
                <a:gd name="connsiteY18" fmla="*/ 151261 h 204033"/>
                <a:gd name="connsiteX19" fmla="*/ 159205 w 166249"/>
                <a:gd name="connsiteY19" fmla="*/ 160603 h 204033"/>
                <a:gd name="connsiteX20" fmla="*/ 155287 w 166249"/>
                <a:gd name="connsiteY20" fmla="*/ 186141 h 204033"/>
                <a:gd name="connsiteX21" fmla="*/ 149244 w 166249"/>
                <a:gd name="connsiteY21" fmla="*/ 194691 h 204033"/>
                <a:gd name="connsiteX22" fmla="*/ 134416 w 166249"/>
                <a:gd name="connsiteY22" fmla="*/ 202643 h 204033"/>
                <a:gd name="connsiteX23" fmla="*/ 122270 w 166249"/>
                <a:gd name="connsiteY23" fmla="*/ 201986 h 204033"/>
                <a:gd name="connsiteX24" fmla="*/ 75224 w 166249"/>
                <a:gd name="connsiteY24" fmla="*/ 169773 h 204033"/>
                <a:gd name="connsiteX25" fmla="*/ 74189 w 166249"/>
                <a:gd name="connsiteY25" fmla="*/ 168975 h 204033"/>
                <a:gd name="connsiteX26" fmla="*/ 28146 w 166249"/>
                <a:gd name="connsiteY26" fmla="*/ 129235 h 204033"/>
                <a:gd name="connsiteX27" fmla="*/ 25287 w 166249"/>
                <a:gd name="connsiteY27" fmla="*/ 127415 h 204033"/>
                <a:gd name="connsiteX28" fmla="*/ 6920 w 166249"/>
                <a:gd name="connsiteY28" fmla="*/ 119176 h 204033"/>
                <a:gd name="connsiteX29" fmla="*/ 12 w 166249"/>
                <a:gd name="connsiteY29" fmla="*/ 107948 h 204033"/>
                <a:gd name="connsiteX30" fmla="*/ 592 w 166249"/>
                <a:gd name="connsiteY30" fmla="*/ 95282 h 20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6249" h="204033">
                  <a:moveTo>
                    <a:pt x="592" y="95282"/>
                  </a:moveTo>
                  <a:lnTo>
                    <a:pt x="25175" y="34656"/>
                  </a:lnTo>
                  <a:cubicBezTo>
                    <a:pt x="26253" y="31996"/>
                    <a:pt x="28270" y="29824"/>
                    <a:pt x="30843" y="28554"/>
                  </a:cubicBezTo>
                  <a:lnTo>
                    <a:pt x="86214" y="1213"/>
                  </a:lnTo>
                  <a:cubicBezTo>
                    <a:pt x="92014" y="-1651"/>
                    <a:pt x="99036" y="731"/>
                    <a:pt x="101898" y="6534"/>
                  </a:cubicBezTo>
                  <a:cubicBezTo>
                    <a:pt x="102245" y="7236"/>
                    <a:pt x="102520" y="7972"/>
                    <a:pt x="102719" y="8729"/>
                  </a:cubicBezTo>
                  <a:lnTo>
                    <a:pt x="109931" y="36058"/>
                  </a:lnTo>
                  <a:cubicBezTo>
                    <a:pt x="111137" y="40629"/>
                    <a:pt x="115818" y="43356"/>
                    <a:pt x="120387" y="42149"/>
                  </a:cubicBezTo>
                  <a:cubicBezTo>
                    <a:pt x="120480" y="42124"/>
                    <a:pt x="120573" y="42098"/>
                    <a:pt x="120666" y="42070"/>
                  </a:cubicBezTo>
                  <a:lnTo>
                    <a:pt x="125640" y="40575"/>
                  </a:lnTo>
                  <a:cubicBezTo>
                    <a:pt x="128868" y="39604"/>
                    <a:pt x="131225" y="36828"/>
                    <a:pt x="131661" y="33484"/>
                  </a:cubicBezTo>
                  <a:lnTo>
                    <a:pt x="133756" y="17403"/>
                  </a:lnTo>
                  <a:lnTo>
                    <a:pt x="162697" y="45525"/>
                  </a:lnTo>
                  <a:cubicBezTo>
                    <a:pt x="165163" y="47920"/>
                    <a:pt x="166452" y="51278"/>
                    <a:pt x="166223" y="54709"/>
                  </a:cubicBezTo>
                  <a:lnTo>
                    <a:pt x="163965" y="88613"/>
                  </a:lnTo>
                  <a:cubicBezTo>
                    <a:pt x="163838" y="90523"/>
                    <a:pt x="163245" y="92373"/>
                    <a:pt x="162238" y="94001"/>
                  </a:cubicBezTo>
                  <a:lnTo>
                    <a:pt x="143868" y="123695"/>
                  </a:lnTo>
                  <a:cubicBezTo>
                    <a:pt x="141199" y="128010"/>
                    <a:pt x="141609" y="133552"/>
                    <a:pt x="144883" y="137427"/>
                  </a:cubicBezTo>
                  <a:lnTo>
                    <a:pt x="156573" y="151261"/>
                  </a:lnTo>
                  <a:cubicBezTo>
                    <a:pt x="158759" y="153848"/>
                    <a:pt x="159719" y="157255"/>
                    <a:pt x="159205" y="160603"/>
                  </a:cubicBezTo>
                  <a:lnTo>
                    <a:pt x="155287" y="186141"/>
                  </a:lnTo>
                  <a:cubicBezTo>
                    <a:pt x="154729" y="189783"/>
                    <a:pt x="152490" y="192950"/>
                    <a:pt x="149244" y="194691"/>
                  </a:cubicBezTo>
                  <a:lnTo>
                    <a:pt x="134416" y="202643"/>
                  </a:lnTo>
                  <a:cubicBezTo>
                    <a:pt x="130562" y="204710"/>
                    <a:pt x="125878" y="204457"/>
                    <a:pt x="122270" y="201986"/>
                  </a:cubicBezTo>
                  <a:lnTo>
                    <a:pt x="75224" y="169773"/>
                  </a:lnTo>
                  <a:cubicBezTo>
                    <a:pt x="74865" y="169527"/>
                    <a:pt x="74519" y="169260"/>
                    <a:pt x="74189" y="168975"/>
                  </a:cubicBezTo>
                  <a:lnTo>
                    <a:pt x="28146" y="129235"/>
                  </a:lnTo>
                  <a:cubicBezTo>
                    <a:pt x="27286" y="128493"/>
                    <a:pt x="26323" y="127880"/>
                    <a:pt x="25287" y="127415"/>
                  </a:cubicBezTo>
                  <a:lnTo>
                    <a:pt x="6920" y="119176"/>
                  </a:lnTo>
                  <a:cubicBezTo>
                    <a:pt x="2532" y="117208"/>
                    <a:pt x="-208" y="112755"/>
                    <a:pt x="12" y="107948"/>
                  </a:cubicBezTo>
                  <a:lnTo>
                    <a:pt x="592" y="9528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6" name="Полилиния: фигура 196">
              <a:extLst>
                <a:ext uri="{FF2B5EF4-FFF2-40B4-BE49-F238E27FC236}">
                  <a16:creationId xmlns:a16="http://schemas.microsoft.com/office/drawing/2014/main" id="{9086E87B-E442-9599-F723-542F9408C70D}"/>
                </a:ext>
              </a:extLst>
            </p:cNvPr>
            <p:cNvSpPr/>
            <p:nvPr/>
          </p:nvSpPr>
          <p:spPr>
            <a:xfrm rot="193056">
              <a:off x="10107951" y="3030507"/>
              <a:ext cx="56690" cy="72482"/>
            </a:xfrm>
            <a:custGeom>
              <a:avLst/>
              <a:gdLst>
                <a:gd name="connsiteX0" fmla="*/ 37607 w 151789"/>
                <a:gd name="connsiteY0" fmla="*/ 15927 h 194074"/>
                <a:gd name="connsiteX1" fmla="*/ 31244 w 151789"/>
                <a:gd name="connsiteY1" fmla="*/ 97865 h 194074"/>
                <a:gd name="connsiteX2" fmla="*/ 29836 w 151789"/>
                <a:gd name="connsiteY2" fmla="*/ 102593 h 194074"/>
                <a:gd name="connsiteX3" fmla="*/ 1443 w 151789"/>
                <a:gd name="connsiteY3" fmla="*/ 154375 h 194074"/>
                <a:gd name="connsiteX4" fmla="*/ 425 w 151789"/>
                <a:gd name="connsiteY4" fmla="*/ 163139 h 194074"/>
                <a:gd name="connsiteX5" fmla="*/ 6611 w 151789"/>
                <a:gd name="connsiteY5" fmla="*/ 185482 h 194074"/>
                <a:gd name="connsiteX6" fmla="*/ 21024 w 151789"/>
                <a:gd name="connsiteY6" fmla="*/ 193646 h 194074"/>
                <a:gd name="connsiteX7" fmla="*/ 25233 w 151789"/>
                <a:gd name="connsiteY7" fmla="*/ 191488 h 194074"/>
                <a:gd name="connsiteX8" fmla="*/ 60995 w 151789"/>
                <a:gd name="connsiteY8" fmla="*/ 162737 h 194074"/>
                <a:gd name="connsiteX9" fmla="*/ 67536 w 151789"/>
                <a:gd name="connsiteY9" fmla="*/ 160181 h 194074"/>
                <a:gd name="connsiteX10" fmla="*/ 114809 w 151789"/>
                <a:gd name="connsiteY10" fmla="*/ 156968 h 194074"/>
                <a:gd name="connsiteX11" fmla="*/ 122296 w 151789"/>
                <a:gd name="connsiteY11" fmla="*/ 153563 h 194074"/>
                <a:gd name="connsiteX12" fmla="*/ 145097 w 151789"/>
                <a:gd name="connsiteY12" fmla="*/ 130751 h 194074"/>
                <a:gd name="connsiteX13" fmla="*/ 148509 w 151789"/>
                <a:gd name="connsiteY13" fmla="*/ 123116 h 194074"/>
                <a:gd name="connsiteX14" fmla="*/ 151772 w 151789"/>
                <a:gd name="connsiteY14" fmla="*/ 64441 h 194074"/>
                <a:gd name="connsiteX15" fmla="*/ 149288 w 151789"/>
                <a:gd name="connsiteY15" fmla="*/ 56552 h 194074"/>
                <a:gd name="connsiteX16" fmla="*/ 129226 w 151789"/>
                <a:gd name="connsiteY16" fmla="*/ 30999 h 194074"/>
                <a:gd name="connsiteX17" fmla="*/ 112782 w 151789"/>
                <a:gd name="connsiteY17" fmla="*/ 29023 h 194074"/>
                <a:gd name="connsiteX18" fmla="*/ 111734 w 151789"/>
                <a:gd name="connsiteY18" fmla="*/ 29953 h 194074"/>
                <a:gd name="connsiteX19" fmla="*/ 103363 w 151789"/>
                <a:gd name="connsiteY19" fmla="*/ 38333 h 194074"/>
                <a:gd name="connsiteX20" fmla="*/ 86801 w 151789"/>
                <a:gd name="connsiteY20" fmla="*/ 38336 h 194074"/>
                <a:gd name="connsiteX21" fmla="*/ 86538 w 151789"/>
                <a:gd name="connsiteY21" fmla="*/ 38064 h 194074"/>
                <a:gd name="connsiteX22" fmla="*/ 83213 w 151789"/>
                <a:gd name="connsiteY22" fmla="*/ 34517 h 194074"/>
                <a:gd name="connsiteX23" fmla="*/ 80908 w 151789"/>
                <a:gd name="connsiteY23" fmla="*/ 28261 h 194074"/>
                <a:gd name="connsiteX24" fmla="*/ 81657 w 151789"/>
                <a:gd name="connsiteY24" fmla="*/ 12266 h 194074"/>
                <a:gd name="connsiteX25" fmla="*/ 70507 w 151789"/>
                <a:gd name="connsiteY25" fmla="*/ 13 h 194074"/>
                <a:gd name="connsiteX26" fmla="*/ 64381 w 151789"/>
                <a:gd name="connsiteY26" fmla="*/ 1415 h 194074"/>
                <a:gd name="connsiteX27" fmla="*/ 37607 w 151789"/>
                <a:gd name="connsiteY27" fmla="*/ 15927 h 1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789" h="194074">
                  <a:moveTo>
                    <a:pt x="37607" y="15927"/>
                  </a:moveTo>
                  <a:lnTo>
                    <a:pt x="31244" y="97865"/>
                  </a:lnTo>
                  <a:cubicBezTo>
                    <a:pt x="31115" y="99523"/>
                    <a:pt x="30635" y="101135"/>
                    <a:pt x="29836" y="102593"/>
                  </a:cubicBezTo>
                  <a:lnTo>
                    <a:pt x="1443" y="154375"/>
                  </a:lnTo>
                  <a:cubicBezTo>
                    <a:pt x="-24" y="157052"/>
                    <a:pt x="-390" y="160197"/>
                    <a:pt x="425" y="163139"/>
                  </a:cubicBezTo>
                  <a:lnTo>
                    <a:pt x="6611" y="185482"/>
                  </a:lnTo>
                  <a:cubicBezTo>
                    <a:pt x="8338" y="191718"/>
                    <a:pt x="14791" y="195374"/>
                    <a:pt x="21024" y="193646"/>
                  </a:cubicBezTo>
                  <a:cubicBezTo>
                    <a:pt x="22559" y="193221"/>
                    <a:pt x="23991" y="192486"/>
                    <a:pt x="25233" y="191488"/>
                  </a:cubicBezTo>
                  <a:lnTo>
                    <a:pt x="60995" y="162737"/>
                  </a:lnTo>
                  <a:cubicBezTo>
                    <a:pt x="62862" y="161235"/>
                    <a:pt x="65146" y="160343"/>
                    <a:pt x="67536" y="160181"/>
                  </a:cubicBezTo>
                  <a:lnTo>
                    <a:pt x="114809" y="156968"/>
                  </a:lnTo>
                  <a:cubicBezTo>
                    <a:pt x="117634" y="156776"/>
                    <a:pt x="120294" y="155567"/>
                    <a:pt x="122296" y="153563"/>
                  </a:cubicBezTo>
                  <a:lnTo>
                    <a:pt x="145097" y="130751"/>
                  </a:lnTo>
                  <a:cubicBezTo>
                    <a:pt x="147134" y="128712"/>
                    <a:pt x="148349" y="125994"/>
                    <a:pt x="148509" y="123116"/>
                  </a:cubicBezTo>
                  <a:lnTo>
                    <a:pt x="151772" y="64441"/>
                  </a:lnTo>
                  <a:cubicBezTo>
                    <a:pt x="151930" y="61597"/>
                    <a:pt x="151047" y="58792"/>
                    <a:pt x="149288" y="56552"/>
                  </a:cubicBezTo>
                  <a:lnTo>
                    <a:pt x="129226" y="30999"/>
                  </a:lnTo>
                  <a:cubicBezTo>
                    <a:pt x="125231" y="25910"/>
                    <a:pt x="117869" y="25025"/>
                    <a:pt x="112782" y="29023"/>
                  </a:cubicBezTo>
                  <a:cubicBezTo>
                    <a:pt x="112415" y="29312"/>
                    <a:pt x="112065" y="29622"/>
                    <a:pt x="111734" y="29953"/>
                  </a:cubicBezTo>
                  <a:lnTo>
                    <a:pt x="103363" y="38333"/>
                  </a:lnTo>
                  <a:cubicBezTo>
                    <a:pt x="98790" y="42909"/>
                    <a:pt x="91375" y="42911"/>
                    <a:pt x="86801" y="38336"/>
                  </a:cubicBezTo>
                  <a:cubicBezTo>
                    <a:pt x="86712" y="38247"/>
                    <a:pt x="86624" y="38156"/>
                    <a:pt x="86538" y="38064"/>
                  </a:cubicBezTo>
                  <a:lnTo>
                    <a:pt x="83213" y="34517"/>
                  </a:lnTo>
                  <a:cubicBezTo>
                    <a:pt x="81631" y="32829"/>
                    <a:pt x="80800" y="30572"/>
                    <a:pt x="80908" y="28261"/>
                  </a:cubicBezTo>
                  <a:lnTo>
                    <a:pt x="81657" y="12266"/>
                  </a:lnTo>
                  <a:cubicBezTo>
                    <a:pt x="81960" y="5802"/>
                    <a:pt x="76968" y="316"/>
                    <a:pt x="70507" y="13"/>
                  </a:cubicBezTo>
                  <a:cubicBezTo>
                    <a:pt x="68376" y="-87"/>
                    <a:pt x="66257" y="398"/>
                    <a:pt x="64381" y="1415"/>
                  </a:cubicBezTo>
                  <a:lnTo>
                    <a:pt x="37607" y="1592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7" name="Полилиния: фигура 197">
              <a:extLst>
                <a:ext uri="{FF2B5EF4-FFF2-40B4-BE49-F238E27FC236}">
                  <a16:creationId xmlns:a16="http://schemas.microsoft.com/office/drawing/2014/main" id="{8B90C169-D12A-2891-9096-03CE31E88A95}"/>
                </a:ext>
              </a:extLst>
            </p:cNvPr>
            <p:cNvSpPr/>
            <p:nvPr/>
          </p:nvSpPr>
          <p:spPr>
            <a:xfrm rot="193056">
              <a:off x="10178606" y="3081401"/>
              <a:ext cx="17171" cy="15415"/>
            </a:xfrm>
            <a:custGeom>
              <a:avLst/>
              <a:gdLst>
                <a:gd name="connsiteX0" fmla="*/ 0 w 45977"/>
                <a:gd name="connsiteY0" fmla="*/ 9388 h 41275"/>
                <a:gd name="connsiteX1" fmla="*/ 3155 w 45977"/>
                <a:gd name="connsiteY1" fmla="*/ 24530 h 41275"/>
                <a:gd name="connsiteX2" fmla="*/ 12027 w 45977"/>
                <a:gd name="connsiteY2" fmla="*/ 33566 h 41275"/>
                <a:gd name="connsiteX3" fmla="*/ 45978 w 45977"/>
                <a:gd name="connsiteY3" fmla="*/ 41276 h 41275"/>
                <a:gd name="connsiteX4" fmla="*/ 44764 w 45977"/>
                <a:gd name="connsiteY4" fmla="*/ 30972 h 41275"/>
                <a:gd name="connsiteX5" fmla="*/ 39254 w 45977"/>
                <a:gd name="connsiteY5" fmla="*/ 22355 h 41275"/>
                <a:gd name="connsiteX6" fmla="*/ 2812 w 45977"/>
                <a:gd name="connsiteY6" fmla="*/ 0 h 41275"/>
                <a:gd name="connsiteX7" fmla="*/ 0 w 45977"/>
                <a:gd name="connsiteY7" fmla="*/ 9388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77" h="41275">
                  <a:moveTo>
                    <a:pt x="0" y="9388"/>
                  </a:moveTo>
                  <a:lnTo>
                    <a:pt x="3155" y="24530"/>
                  </a:lnTo>
                  <a:cubicBezTo>
                    <a:pt x="4091" y="29020"/>
                    <a:pt x="7558" y="32551"/>
                    <a:pt x="12027" y="33566"/>
                  </a:cubicBezTo>
                  <a:lnTo>
                    <a:pt x="45978" y="41276"/>
                  </a:lnTo>
                  <a:lnTo>
                    <a:pt x="44764" y="30972"/>
                  </a:lnTo>
                  <a:cubicBezTo>
                    <a:pt x="44344" y="27407"/>
                    <a:pt x="42314" y="24231"/>
                    <a:pt x="39254" y="22355"/>
                  </a:cubicBezTo>
                  <a:lnTo>
                    <a:pt x="2812" y="0"/>
                  </a:lnTo>
                  <a:lnTo>
                    <a:pt x="0" y="9388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8" name="Полилиния: фигура 198">
              <a:extLst>
                <a:ext uri="{FF2B5EF4-FFF2-40B4-BE49-F238E27FC236}">
                  <a16:creationId xmlns:a16="http://schemas.microsoft.com/office/drawing/2014/main" id="{82F98A61-6D1E-5B0C-1791-5CF5B198FCE1}"/>
                </a:ext>
              </a:extLst>
            </p:cNvPr>
            <p:cNvSpPr/>
            <p:nvPr/>
          </p:nvSpPr>
          <p:spPr>
            <a:xfrm rot="193056">
              <a:off x="10058481" y="3136884"/>
              <a:ext cx="13057" cy="9654"/>
            </a:xfrm>
            <a:custGeom>
              <a:avLst/>
              <a:gdLst>
                <a:gd name="connsiteX0" fmla="*/ 0 w 34961"/>
                <a:gd name="connsiteY0" fmla="*/ 11577 h 25849"/>
                <a:gd name="connsiteX1" fmla="*/ 17028 w 34961"/>
                <a:gd name="connsiteY1" fmla="*/ 24173 h 25849"/>
                <a:gd name="connsiteX2" fmla="*/ 26454 w 34961"/>
                <a:gd name="connsiteY2" fmla="*/ 24667 h 25849"/>
                <a:gd name="connsiteX3" fmla="*/ 30744 w 34961"/>
                <a:gd name="connsiteY3" fmla="*/ 22141 h 25849"/>
                <a:gd name="connsiteX4" fmla="*/ 34118 w 34961"/>
                <a:gd name="connsiteY4" fmla="*/ 11060 h 25849"/>
                <a:gd name="connsiteX5" fmla="*/ 32004 w 34961"/>
                <a:gd name="connsiteY5" fmla="*/ 6651 h 25849"/>
                <a:gd name="connsiteX6" fmla="*/ 16379 w 34961"/>
                <a:gd name="connsiteY6" fmla="*/ 1156 h 25849"/>
                <a:gd name="connsiteX7" fmla="*/ 15116 w 34961"/>
                <a:gd name="connsiteY7" fmla="*/ 1862 h 25849"/>
                <a:gd name="connsiteX8" fmla="*/ 0 w 34961"/>
                <a:gd name="connsiteY8" fmla="*/ 11577 h 2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1" h="25849">
                  <a:moveTo>
                    <a:pt x="0" y="11577"/>
                  </a:moveTo>
                  <a:lnTo>
                    <a:pt x="17028" y="24173"/>
                  </a:lnTo>
                  <a:cubicBezTo>
                    <a:pt x="19787" y="26214"/>
                    <a:pt x="23497" y="26408"/>
                    <a:pt x="26454" y="24667"/>
                  </a:cubicBezTo>
                  <a:lnTo>
                    <a:pt x="30744" y="22141"/>
                  </a:lnTo>
                  <a:cubicBezTo>
                    <a:pt x="34575" y="19885"/>
                    <a:pt x="36041" y="15070"/>
                    <a:pt x="34118" y="11060"/>
                  </a:cubicBezTo>
                  <a:lnTo>
                    <a:pt x="32004" y="6651"/>
                  </a:lnTo>
                  <a:cubicBezTo>
                    <a:pt x="29206" y="817"/>
                    <a:pt x="22210" y="-1644"/>
                    <a:pt x="16379" y="1156"/>
                  </a:cubicBezTo>
                  <a:cubicBezTo>
                    <a:pt x="15943" y="1365"/>
                    <a:pt x="15522" y="1601"/>
                    <a:pt x="15116" y="1862"/>
                  </a:cubicBezTo>
                  <a:lnTo>
                    <a:pt x="0" y="1157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89" name="Полилиния: фигура 199">
              <a:extLst>
                <a:ext uri="{FF2B5EF4-FFF2-40B4-BE49-F238E27FC236}">
                  <a16:creationId xmlns:a16="http://schemas.microsoft.com/office/drawing/2014/main" id="{A5B03EC4-F0B7-B1AD-E378-859F04447B90}"/>
                </a:ext>
              </a:extLst>
            </p:cNvPr>
            <p:cNvSpPr/>
            <p:nvPr/>
          </p:nvSpPr>
          <p:spPr>
            <a:xfrm rot="193056">
              <a:off x="9987799" y="3116739"/>
              <a:ext cx="11273" cy="12491"/>
            </a:xfrm>
            <a:custGeom>
              <a:avLst/>
              <a:gdLst>
                <a:gd name="connsiteX0" fmla="*/ 1395 w 30184"/>
                <a:gd name="connsiteY0" fmla="*/ 23727 h 33444"/>
                <a:gd name="connsiteX1" fmla="*/ 17073 w 30184"/>
                <a:gd name="connsiteY1" fmla="*/ 32378 h 33444"/>
                <a:gd name="connsiteX2" fmla="*/ 28697 w 30184"/>
                <a:gd name="connsiteY2" fmla="*/ 29017 h 33444"/>
                <a:gd name="connsiteX3" fmla="*/ 29728 w 30184"/>
                <a:gd name="connsiteY3" fmla="*/ 25626 h 33444"/>
                <a:gd name="connsiteX4" fmla="*/ 30152 w 30184"/>
                <a:gd name="connsiteY4" fmla="*/ 20754 h 33444"/>
                <a:gd name="connsiteX5" fmla="*/ 28106 w 30184"/>
                <a:gd name="connsiteY5" fmla="*/ 14418 h 33444"/>
                <a:gd name="connsiteX6" fmla="*/ 18227 w 30184"/>
                <a:gd name="connsiteY6" fmla="*/ 2967 h 33444"/>
                <a:gd name="connsiteX7" fmla="*/ 6184 w 30184"/>
                <a:gd name="connsiteY7" fmla="*/ 2060 h 33444"/>
                <a:gd name="connsiteX8" fmla="*/ 2989 w 30184"/>
                <a:gd name="connsiteY8" fmla="*/ 4799 h 33444"/>
                <a:gd name="connsiteX9" fmla="*/ 58 w 30184"/>
                <a:gd name="connsiteY9" fmla="*/ 12295 h 33444"/>
                <a:gd name="connsiteX10" fmla="*/ 1395 w 30184"/>
                <a:gd name="connsiteY10" fmla="*/ 23727 h 3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84" h="33444">
                  <a:moveTo>
                    <a:pt x="1395" y="23727"/>
                  </a:moveTo>
                  <a:lnTo>
                    <a:pt x="17073" y="32378"/>
                  </a:lnTo>
                  <a:cubicBezTo>
                    <a:pt x="21211" y="34661"/>
                    <a:pt x="26415" y="33156"/>
                    <a:pt x="28697" y="29017"/>
                  </a:cubicBezTo>
                  <a:cubicBezTo>
                    <a:pt x="29273" y="27971"/>
                    <a:pt x="29625" y="26816"/>
                    <a:pt x="29728" y="25626"/>
                  </a:cubicBezTo>
                  <a:lnTo>
                    <a:pt x="30152" y="20754"/>
                  </a:lnTo>
                  <a:cubicBezTo>
                    <a:pt x="30353" y="18452"/>
                    <a:pt x="29614" y="16167"/>
                    <a:pt x="28106" y="14418"/>
                  </a:cubicBezTo>
                  <a:lnTo>
                    <a:pt x="18227" y="2967"/>
                  </a:lnTo>
                  <a:cubicBezTo>
                    <a:pt x="15148" y="-603"/>
                    <a:pt x="9763" y="-1008"/>
                    <a:pt x="6184" y="2060"/>
                  </a:cubicBezTo>
                  <a:lnTo>
                    <a:pt x="2989" y="4799"/>
                  </a:lnTo>
                  <a:cubicBezTo>
                    <a:pt x="826" y="6654"/>
                    <a:pt x="-273" y="9464"/>
                    <a:pt x="58" y="12295"/>
                  </a:cubicBezTo>
                  <a:lnTo>
                    <a:pt x="1395" y="2372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0" name="Полилиния: фигура 200">
              <a:extLst>
                <a:ext uri="{FF2B5EF4-FFF2-40B4-BE49-F238E27FC236}">
                  <a16:creationId xmlns:a16="http://schemas.microsoft.com/office/drawing/2014/main" id="{685E02D5-318C-6A14-59FA-490152B536E1}"/>
                </a:ext>
              </a:extLst>
            </p:cNvPr>
            <p:cNvSpPr/>
            <p:nvPr/>
          </p:nvSpPr>
          <p:spPr>
            <a:xfrm rot="193056">
              <a:off x="10048944" y="3156305"/>
              <a:ext cx="6929" cy="10514"/>
            </a:xfrm>
            <a:custGeom>
              <a:avLst/>
              <a:gdLst>
                <a:gd name="connsiteX0" fmla="*/ 0 w 18551"/>
                <a:gd name="connsiteY0" fmla="*/ 16883 h 28151"/>
                <a:gd name="connsiteX1" fmla="*/ 10316 w 18551"/>
                <a:gd name="connsiteY1" fmla="*/ 28151 h 28151"/>
                <a:gd name="connsiteX2" fmla="*/ 14815 w 18551"/>
                <a:gd name="connsiteY2" fmla="*/ 23966 h 28151"/>
                <a:gd name="connsiteX3" fmla="*/ 15417 w 18551"/>
                <a:gd name="connsiteY3" fmla="*/ 7407 h 28151"/>
                <a:gd name="connsiteX4" fmla="*/ 15368 w 18551"/>
                <a:gd name="connsiteY4" fmla="*/ 7354 h 28151"/>
                <a:gd name="connsiteX5" fmla="*/ 8449 w 18551"/>
                <a:gd name="connsiteY5" fmla="*/ 0 h 28151"/>
                <a:gd name="connsiteX6" fmla="*/ 0 w 18551"/>
                <a:gd name="connsiteY6" fmla="*/ 16883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1" h="28151">
                  <a:moveTo>
                    <a:pt x="0" y="16883"/>
                  </a:moveTo>
                  <a:lnTo>
                    <a:pt x="10316" y="28151"/>
                  </a:lnTo>
                  <a:lnTo>
                    <a:pt x="14815" y="23966"/>
                  </a:lnTo>
                  <a:cubicBezTo>
                    <a:pt x="19551" y="19560"/>
                    <a:pt x="19821" y="12146"/>
                    <a:pt x="15417" y="7407"/>
                  </a:cubicBezTo>
                  <a:cubicBezTo>
                    <a:pt x="15401" y="7389"/>
                    <a:pt x="15384" y="7371"/>
                    <a:pt x="15368" y="7354"/>
                  </a:cubicBezTo>
                  <a:lnTo>
                    <a:pt x="8449" y="0"/>
                  </a:lnTo>
                  <a:lnTo>
                    <a:pt x="0" y="1688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1" name="Полилиния: фигура 201">
              <a:extLst>
                <a:ext uri="{FF2B5EF4-FFF2-40B4-BE49-F238E27FC236}">
                  <a16:creationId xmlns:a16="http://schemas.microsoft.com/office/drawing/2014/main" id="{409CAB99-5F36-426C-3322-666F4FD8D83C}"/>
                </a:ext>
              </a:extLst>
            </p:cNvPr>
            <p:cNvSpPr/>
            <p:nvPr/>
          </p:nvSpPr>
          <p:spPr>
            <a:xfrm rot="193056">
              <a:off x="9872137" y="3251475"/>
              <a:ext cx="12694" cy="13312"/>
            </a:xfrm>
            <a:custGeom>
              <a:avLst/>
              <a:gdLst>
                <a:gd name="connsiteX0" fmla="*/ 0 w 33989"/>
                <a:gd name="connsiteY0" fmla="*/ 19553 h 35643"/>
                <a:gd name="connsiteX1" fmla="*/ 14910 w 33989"/>
                <a:gd name="connsiteY1" fmla="*/ 33365 h 35643"/>
                <a:gd name="connsiteX2" fmla="*/ 26770 w 33989"/>
                <a:gd name="connsiteY2" fmla="*/ 33139 h 35643"/>
                <a:gd name="connsiteX3" fmla="*/ 31481 w 33989"/>
                <a:gd name="connsiteY3" fmla="*/ 28429 h 35643"/>
                <a:gd name="connsiteX4" fmla="*/ 33734 w 33989"/>
                <a:gd name="connsiteY4" fmla="*/ 20297 h 35643"/>
                <a:gd name="connsiteX5" fmla="*/ 30707 w 33989"/>
                <a:gd name="connsiteY5" fmla="*/ 8182 h 35643"/>
                <a:gd name="connsiteX6" fmla="*/ 24563 w 33989"/>
                <a:gd name="connsiteY6" fmla="*/ 1974 h 35643"/>
                <a:gd name="connsiteX7" fmla="*/ 18049 w 33989"/>
                <a:gd name="connsiteY7" fmla="*/ 277 h 35643"/>
                <a:gd name="connsiteX8" fmla="*/ 8414 w 33989"/>
                <a:gd name="connsiteY8" fmla="*/ 4403 h 35643"/>
                <a:gd name="connsiteX9" fmla="*/ 1 w 33989"/>
                <a:gd name="connsiteY9" fmla="*/ 19553 h 3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89" h="35643">
                  <a:moveTo>
                    <a:pt x="0" y="19553"/>
                  </a:moveTo>
                  <a:lnTo>
                    <a:pt x="14910" y="33365"/>
                  </a:lnTo>
                  <a:cubicBezTo>
                    <a:pt x="18282" y="36489"/>
                    <a:pt x="23518" y="36389"/>
                    <a:pt x="26770" y="33139"/>
                  </a:cubicBezTo>
                  <a:lnTo>
                    <a:pt x="31481" y="28429"/>
                  </a:lnTo>
                  <a:cubicBezTo>
                    <a:pt x="33607" y="26303"/>
                    <a:pt x="34463" y="23216"/>
                    <a:pt x="33734" y="20297"/>
                  </a:cubicBezTo>
                  <a:lnTo>
                    <a:pt x="30707" y="8182"/>
                  </a:lnTo>
                  <a:cubicBezTo>
                    <a:pt x="29948" y="5144"/>
                    <a:pt x="27591" y="2763"/>
                    <a:pt x="24563" y="1974"/>
                  </a:cubicBezTo>
                  <a:lnTo>
                    <a:pt x="18049" y="277"/>
                  </a:lnTo>
                  <a:cubicBezTo>
                    <a:pt x="14272" y="-707"/>
                    <a:pt x="10309" y="991"/>
                    <a:pt x="8414" y="4403"/>
                  </a:cubicBezTo>
                  <a:lnTo>
                    <a:pt x="1" y="19553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2" name="Полилиния: фигура 202">
              <a:extLst>
                <a:ext uri="{FF2B5EF4-FFF2-40B4-BE49-F238E27FC236}">
                  <a16:creationId xmlns:a16="http://schemas.microsoft.com/office/drawing/2014/main" id="{65333247-7247-54C6-2E53-3890D43EBC17}"/>
                </a:ext>
              </a:extLst>
            </p:cNvPr>
            <p:cNvSpPr/>
            <p:nvPr/>
          </p:nvSpPr>
          <p:spPr>
            <a:xfrm rot="193056">
              <a:off x="9890516" y="3261098"/>
              <a:ext cx="6325" cy="11014"/>
            </a:xfrm>
            <a:custGeom>
              <a:avLst/>
              <a:gdLst>
                <a:gd name="connsiteX0" fmla="*/ 0 w 16935"/>
                <a:gd name="connsiteY0" fmla="*/ 20947 h 29490"/>
                <a:gd name="connsiteX1" fmla="*/ 11632 w 16935"/>
                <a:gd name="connsiteY1" fmla="*/ 29490 h 29490"/>
                <a:gd name="connsiteX2" fmla="*/ 15593 w 16935"/>
                <a:gd name="connsiteY2" fmla="*/ 21945 h 29490"/>
                <a:gd name="connsiteX3" fmla="*/ 13953 w 16935"/>
                <a:gd name="connsiteY3" fmla="*/ 8684 h 29490"/>
                <a:gd name="connsiteX4" fmla="*/ 6187 w 16935"/>
                <a:gd name="connsiteY4" fmla="*/ 0 h 29490"/>
                <a:gd name="connsiteX5" fmla="*/ 0 w 16935"/>
                <a:gd name="connsiteY5" fmla="*/ 20947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" h="29490">
                  <a:moveTo>
                    <a:pt x="0" y="20947"/>
                  </a:moveTo>
                  <a:lnTo>
                    <a:pt x="11632" y="29490"/>
                  </a:lnTo>
                  <a:lnTo>
                    <a:pt x="15593" y="21945"/>
                  </a:lnTo>
                  <a:cubicBezTo>
                    <a:pt x="17865" y="17615"/>
                    <a:pt x="17211" y="12329"/>
                    <a:pt x="13953" y="8684"/>
                  </a:cubicBezTo>
                  <a:lnTo>
                    <a:pt x="6187" y="0"/>
                  </a:lnTo>
                  <a:lnTo>
                    <a:pt x="0" y="2094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3" name="Полилиния: фигура 203">
              <a:extLst>
                <a:ext uri="{FF2B5EF4-FFF2-40B4-BE49-F238E27FC236}">
                  <a16:creationId xmlns:a16="http://schemas.microsoft.com/office/drawing/2014/main" id="{CD835CCB-8B17-787F-ACE2-CED92AF73FAB}"/>
                </a:ext>
              </a:extLst>
            </p:cNvPr>
            <p:cNvSpPr/>
            <p:nvPr/>
          </p:nvSpPr>
          <p:spPr>
            <a:xfrm rot="193056">
              <a:off x="9902953" y="3242069"/>
              <a:ext cx="6953" cy="9277"/>
            </a:xfrm>
            <a:custGeom>
              <a:avLst/>
              <a:gdLst>
                <a:gd name="connsiteX0" fmla="*/ 0 w 18615"/>
                <a:gd name="connsiteY0" fmla="*/ 17082 h 24838"/>
                <a:gd name="connsiteX1" fmla="*/ 11624 w 18615"/>
                <a:gd name="connsiteY1" fmla="*/ 24839 h 24838"/>
                <a:gd name="connsiteX2" fmla="*/ 18616 w 18615"/>
                <a:gd name="connsiteY2" fmla="*/ 11641 h 24838"/>
                <a:gd name="connsiteX3" fmla="*/ 772 w 18615"/>
                <a:gd name="connsiteY3" fmla="*/ 0 h 24838"/>
                <a:gd name="connsiteX4" fmla="*/ 0 w 18615"/>
                <a:gd name="connsiteY4" fmla="*/ 17082 h 24838"/>
                <a:gd name="connsiteX5" fmla="*/ 0 w 18615"/>
                <a:gd name="connsiteY5" fmla="*/ 17082 h 2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15" h="24838">
                  <a:moveTo>
                    <a:pt x="0" y="17082"/>
                  </a:moveTo>
                  <a:lnTo>
                    <a:pt x="11624" y="24839"/>
                  </a:lnTo>
                  <a:lnTo>
                    <a:pt x="18616" y="11641"/>
                  </a:lnTo>
                  <a:lnTo>
                    <a:pt x="772" y="0"/>
                  </a:lnTo>
                  <a:lnTo>
                    <a:pt x="0" y="17082"/>
                  </a:lnTo>
                  <a:lnTo>
                    <a:pt x="0" y="1708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4" name="Полилиния: фигура 204">
              <a:extLst>
                <a:ext uri="{FF2B5EF4-FFF2-40B4-BE49-F238E27FC236}">
                  <a16:creationId xmlns:a16="http://schemas.microsoft.com/office/drawing/2014/main" id="{28158173-D8AB-301F-B816-010ED7BE193A}"/>
                </a:ext>
              </a:extLst>
            </p:cNvPr>
            <p:cNvSpPr/>
            <p:nvPr/>
          </p:nvSpPr>
          <p:spPr>
            <a:xfrm rot="193056">
              <a:off x="9909416" y="3228874"/>
              <a:ext cx="9931" cy="12174"/>
            </a:xfrm>
            <a:custGeom>
              <a:avLst/>
              <a:gdLst>
                <a:gd name="connsiteX0" fmla="*/ 5433 w 26591"/>
                <a:gd name="connsiteY0" fmla="*/ 22512 h 32596"/>
                <a:gd name="connsiteX1" fmla="*/ 18618 w 26591"/>
                <a:gd name="connsiteY1" fmla="*/ 32597 h 32596"/>
                <a:gd name="connsiteX2" fmla="*/ 24494 w 26591"/>
                <a:gd name="connsiteY2" fmla="*/ 24143 h 32596"/>
                <a:gd name="connsiteX3" fmla="*/ 21788 w 26591"/>
                <a:gd name="connsiteY3" fmla="*/ 7992 h 32596"/>
                <a:gd name="connsiteX4" fmla="*/ 10856 w 26591"/>
                <a:gd name="connsiteY4" fmla="*/ 0 h 32596"/>
                <a:gd name="connsiteX5" fmla="*/ 0 w 26591"/>
                <a:gd name="connsiteY5" fmla="*/ 7766 h 32596"/>
                <a:gd name="connsiteX6" fmla="*/ 5434 w 26591"/>
                <a:gd name="connsiteY6" fmla="*/ 22512 h 3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1" h="32596">
                  <a:moveTo>
                    <a:pt x="5433" y="22512"/>
                  </a:moveTo>
                  <a:lnTo>
                    <a:pt x="18618" y="32597"/>
                  </a:lnTo>
                  <a:lnTo>
                    <a:pt x="24494" y="24143"/>
                  </a:lnTo>
                  <a:cubicBezTo>
                    <a:pt x="28126" y="18918"/>
                    <a:pt x="26925" y="11747"/>
                    <a:pt x="21788" y="7992"/>
                  </a:cubicBezTo>
                  <a:lnTo>
                    <a:pt x="10856" y="0"/>
                  </a:lnTo>
                  <a:lnTo>
                    <a:pt x="0" y="7766"/>
                  </a:lnTo>
                  <a:lnTo>
                    <a:pt x="5434" y="22512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5" name="Полилиния: фигура 205">
              <a:extLst>
                <a:ext uri="{FF2B5EF4-FFF2-40B4-BE49-F238E27FC236}">
                  <a16:creationId xmlns:a16="http://schemas.microsoft.com/office/drawing/2014/main" id="{16D731A0-D28C-D201-A073-7E6DD481E55F}"/>
                </a:ext>
              </a:extLst>
            </p:cNvPr>
            <p:cNvSpPr/>
            <p:nvPr/>
          </p:nvSpPr>
          <p:spPr>
            <a:xfrm rot="193056">
              <a:off x="9875887" y="3184662"/>
              <a:ext cx="14972" cy="13748"/>
            </a:xfrm>
            <a:custGeom>
              <a:avLst/>
              <a:gdLst>
                <a:gd name="connsiteX0" fmla="*/ 7728 w 40087"/>
                <a:gd name="connsiteY0" fmla="*/ 28936 h 36811"/>
                <a:gd name="connsiteX1" fmla="*/ 16251 w 40087"/>
                <a:gd name="connsiteY1" fmla="*/ 34767 h 36811"/>
                <a:gd name="connsiteX2" fmla="*/ 28943 w 40087"/>
                <a:gd name="connsiteY2" fmla="*/ 35107 h 36811"/>
                <a:gd name="connsiteX3" fmla="*/ 34457 w 40087"/>
                <a:gd name="connsiteY3" fmla="*/ 31754 h 36811"/>
                <a:gd name="connsiteX4" fmla="*/ 38543 w 40087"/>
                <a:gd name="connsiteY4" fmla="*/ 15927 h 36811"/>
                <a:gd name="connsiteX5" fmla="*/ 34139 w 40087"/>
                <a:gd name="connsiteY5" fmla="*/ 8217 h 36811"/>
                <a:gd name="connsiteX6" fmla="*/ 27246 w 40087"/>
                <a:gd name="connsiteY6" fmla="*/ 2781 h 36811"/>
                <a:gd name="connsiteX7" fmla="*/ 19305 w 40087"/>
                <a:gd name="connsiteY7" fmla="*/ 468 h 36811"/>
                <a:gd name="connsiteX8" fmla="*/ 8350 w 40087"/>
                <a:gd name="connsiteY8" fmla="*/ 2872 h 36811"/>
                <a:gd name="connsiteX9" fmla="*/ 4030 w 40087"/>
                <a:gd name="connsiteY9" fmla="*/ 6628 h 36811"/>
                <a:gd name="connsiteX10" fmla="*/ 2749 w 40087"/>
                <a:gd name="connsiteY10" fmla="*/ 23015 h 36811"/>
                <a:gd name="connsiteX11" fmla="*/ 7728 w 40087"/>
                <a:gd name="connsiteY11" fmla="*/ 28936 h 3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87" h="36811">
                  <a:moveTo>
                    <a:pt x="7728" y="28936"/>
                  </a:moveTo>
                  <a:lnTo>
                    <a:pt x="16251" y="34767"/>
                  </a:lnTo>
                  <a:cubicBezTo>
                    <a:pt x="20047" y="37364"/>
                    <a:pt x="25012" y="37497"/>
                    <a:pt x="28943" y="35107"/>
                  </a:cubicBezTo>
                  <a:lnTo>
                    <a:pt x="34457" y="31754"/>
                  </a:lnTo>
                  <a:cubicBezTo>
                    <a:pt x="39879" y="28457"/>
                    <a:pt x="41691" y="21439"/>
                    <a:pt x="38543" y="15927"/>
                  </a:cubicBezTo>
                  <a:lnTo>
                    <a:pt x="34139" y="8217"/>
                  </a:lnTo>
                  <a:cubicBezTo>
                    <a:pt x="32632" y="5580"/>
                    <a:pt x="30161" y="3631"/>
                    <a:pt x="27246" y="2781"/>
                  </a:cubicBezTo>
                  <a:lnTo>
                    <a:pt x="19305" y="468"/>
                  </a:lnTo>
                  <a:cubicBezTo>
                    <a:pt x="15482" y="-646"/>
                    <a:pt x="11356" y="259"/>
                    <a:pt x="8350" y="2872"/>
                  </a:cubicBezTo>
                  <a:lnTo>
                    <a:pt x="4030" y="6628"/>
                  </a:lnTo>
                  <a:cubicBezTo>
                    <a:pt x="-797" y="10824"/>
                    <a:pt x="-1367" y="18119"/>
                    <a:pt x="2749" y="23015"/>
                  </a:cubicBezTo>
                  <a:lnTo>
                    <a:pt x="7728" y="28936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6" name="Полилиния: фигура 206">
              <a:extLst>
                <a:ext uri="{FF2B5EF4-FFF2-40B4-BE49-F238E27FC236}">
                  <a16:creationId xmlns:a16="http://schemas.microsoft.com/office/drawing/2014/main" id="{2A18094F-DF1F-3312-CD58-D76E3E4DBCBC}"/>
                </a:ext>
              </a:extLst>
            </p:cNvPr>
            <p:cNvSpPr/>
            <p:nvPr/>
          </p:nvSpPr>
          <p:spPr>
            <a:xfrm rot="193056">
              <a:off x="9895764" y="3167974"/>
              <a:ext cx="8677" cy="11014"/>
            </a:xfrm>
            <a:custGeom>
              <a:avLst/>
              <a:gdLst>
                <a:gd name="connsiteX0" fmla="*/ 3839 w 23233"/>
                <a:gd name="connsiteY0" fmla="*/ 0 h 29490"/>
                <a:gd name="connsiteX1" fmla="*/ 880 w 23233"/>
                <a:gd name="connsiteY1" fmla="*/ 7199 h 29490"/>
                <a:gd name="connsiteX2" fmla="*/ 2181 w 23233"/>
                <a:gd name="connsiteY2" fmla="*/ 18465 h 29490"/>
                <a:gd name="connsiteX3" fmla="*/ 10050 w 23233"/>
                <a:gd name="connsiteY3" fmla="*/ 29490 h 29490"/>
                <a:gd name="connsiteX4" fmla="*/ 19509 w 23233"/>
                <a:gd name="connsiteY4" fmla="*/ 19432 h 29490"/>
                <a:gd name="connsiteX5" fmla="*/ 22675 w 23233"/>
                <a:gd name="connsiteY5" fmla="*/ 12027 h 29490"/>
                <a:gd name="connsiteX6" fmla="*/ 23234 w 23233"/>
                <a:gd name="connsiteY6" fmla="*/ 1542 h 29490"/>
                <a:gd name="connsiteX7" fmla="*/ 3839 w 23233"/>
                <a:gd name="connsiteY7" fmla="*/ 0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33" h="29490">
                  <a:moveTo>
                    <a:pt x="3839" y="0"/>
                  </a:moveTo>
                  <a:lnTo>
                    <a:pt x="880" y="7199"/>
                  </a:lnTo>
                  <a:cubicBezTo>
                    <a:pt x="-653" y="10928"/>
                    <a:pt x="-161" y="15184"/>
                    <a:pt x="2181" y="18465"/>
                  </a:cubicBezTo>
                  <a:lnTo>
                    <a:pt x="10050" y="29490"/>
                  </a:lnTo>
                  <a:lnTo>
                    <a:pt x="19509" y="19432"/>
                  </a:lnTo>
                  <a:cubicBezTo>
                    <a:pt x="21406" y="17416"/>
                    <a:pt x="22527" y="14792"/>
                    <a:pt x="22675" y="12027"/>
                  </a:cubicBezTo>
                  <a:lnTo>
                    <a:pt x="23234" y="1542"/>
                  </a:lnTo>
                  <a:lnTo>
                    <a:pt x="3839" y="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7" name="Полилиния: фигура 207">
              <a:extLst>
                <a:ext uri="{FF2B5EF4-FFF2-40B4-BE49-F238E27FC236}">
                  <a16:creationId xmlns:a16="http://schemas.microsoft.com/office/drawing/2014/main" id="{B7AE2A24-4E7D-FA40-FADB-2700661C0CF2}"/>
                </a:ext>
              </a:extLst>
            </p:cNvPr>
            <p:cNvSpPr/>
            <p:nvPr/>
          </p:nvSpPr>
          <p:spPr>
            <a:xfrm rot="193056">
              <a:off x="9894410" y="2965729"/>
              <a:ext cx="15737" cy="16077"/>
            </a:xfrm>
            <a:custGeom>
              <a:avLst/>
              <a:gdLst>
                <a:gd name="connsiteX0" fmla="*/ 2435 w 42136"/>
                <a:gd name="connsiteY0" fmla="*/ 6885 h 43046"/>
                <a:gd name="connsiteX1" fmla="*/ 212 w 42136"/>
                <a:gd name="connsiteY1" fmla="*/ 18431 h 43046"/>
                <a:gd name="connsiteX2" fmla="*/ 3415 w 42136"/>
                <a:gd name="connsiteY2" fmla="*/ 28918 h 43046"/>
                <a:gd name="connsiteX3" fmla="*/ 13870 w 42136"/>
                <a:gd name="connsiteY3" fmla="*/ 39417 h 43046"/>
                <a:gd name="connsiteX4" fmla="*/ 21908 w 42136"/>
                <a:gd name="connsiteY4" fmla="*/ 42861 h 43046"/>
                <a:gd name="connsiteX5" fmla="*/ 30167 w 42136"/>
                <a:gd name="connsiteY5" fmla="*/ 43043 h 43046"/>
                <a:gd name="connsiteX6" fmla="*/ 42133 w 42136"/>
                <a:gd name="connsiteY6" fmla="*/ 31587 h 43046"/>
                <a:gd name="connsiteX7" fmla="*/ 42122 w 42136"/>
                <a:gd name="connsiteY7" fmla="*/ 30739 h 43046"/>
                <a:gd name="connsiteX8" fmla="*/ 41789 w 42136"/>
                <a:gd name="connsiteY8" fmla="*/ 24133 h 43046"/>
                <a:gd name="connsiteX9" fmla="*/ 39441 w 42136"/>
                <a:gd name="connsiteY9" fmla="*/ 17666 h 43046"/>
                <a:gd name="connsiteX10" fmla="*/ 29635 w 42136"/>
                <a:gd name="connsiteY10" fmla="*/ 4661 h 43046"/>
                <a:gd name="connsiteX11" fmla="*/ 15496 w 42136"/>
                <a:gd name="connsiteY11" fmla="*/ 1026 h 43046"/>
                <a:gd name="connsiteX12" fmla="*/ 2436 w 42136"/>
                <a:gd name="connsiteY12" fmla="*/ 6885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36" h="43046">
                  <a:moveTo>
                    <a:pt x="2435" y="6885"/>
                  </a:moveTo>
                  <a:lnTo>
                    <a:pt x="212" y="18431"/>
                  </a:lnTo>
                  <a:cubicBezTo>
                    <a:pt x="-522" y="22242"/>
                    <a:pt x="677" y="26169"/>
                    <a:pt x="3415" y="28918"/>
                  </a:cubicBezTo>
                  <a:lnTo>
                    <a:pt x="13870" y="39417"/>
                  </a:lnTo>
                  <a:cubicBezTo>
                    <a:pt x="16004" y="41560"/>
                    <a:pt x="18884" y="42795"/>
                    <a:pt x="21908" y="42861"/>
                  </a:cubicBezTo>
                  <a:lnTo>
                    <a:pt x="30167" y="43043"/>
                  </a:lnTo>
                  <a:cubicBezTo>
                    <a:pt x="36633" y="43186"/>
                    <a:pt x="41991" y="38057"/>
                    <a:pt x="42133" y="31587"/>
                  </a:cubicBezTo>
                  <a:cubicBezTo>
                    <a:pt x="42140" y="31305"/>
                    <a:pt x="42136" y="31022"/>
                    <a:pt x="42122" y="30739"/>
                  </a:cubicBezTo>
                  <a:lnTo>
                    <a:pt x="41789" y="24133"/>
                  </a:lnTo>
                  <a:cubicBezTo>
                    <a:pt x="41670" y="21791"/>
                    <a:pt x="40853" y="19538"/>
                    <a:pt x="39441" y="17666"/>
                  </a:cubicBezTo>
                  <a:lnTo>
                    <a:pt x="29635" y="4661"/>
                  </a:lnTo>
                  <a:cubicBezTo>
                    <a:pt x="26346" y="299"/>
                    <a:pt x="20479" y="-1209"/>
                    <a:pt x="15496" y="1026"/>
                  </a:cubicBezTo>
                  <a:lnTo>
                    <a:pt x="2436" y="688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8" name="Полилиния: фигура 208">
              <a:extLst>
                <a:ext uri="{FF2B5EF4-FFF2-40B4-BE49-F238E27FC236}">
                  <a16:creationId xmlns:a16="http://schemas.microsoft.com/office/drawing/2014/main" id="{166310F3-419E-041B-B277-1B7345326268}"/>
                </a:ext>
              </a:extLst>
            </p:cNvPr>
            <p:cNvSpPr/>
            <p:nvPr/>
          </p:nvSpPr>
          <p:spPr>
            <a:xfrm rot="193056">
              <a:off x="9940851" y="2902752"/>
              <a:ext cx="17329" cy="19446"/>
            </a:xfrm>
            <a:custGeom>
              <a:avLst/>
              <a:gdLst>
                <a:gd name="connsiteX0" fmla="*/ 1075 w 46400"/>
                <a:gd name="connsiteY0" fmla="*/ 45136 h 52066"/>
                <a:gd name="connsiteX1" fmla="*/ 21722 w 46400"/>
                <a:gd name="connsiteY1" fmla="*/ 51541 h 52066"/>
                <a:gd name="connsiteX2" fmla="*/ 28146 w 46400"/>
                <a:gd name="connsiteY2" fmla="*/ 51688 h 52066"/>
                <a:gd name="connsiteX3" fmla="*/ 37642 w 46400"/>
                <a:gd name="connsiteY3" fmla="*/ 49209 h 52066"/>
                <a:gd name="connsiteX4" fmla="*/ 46018 w 46400"/>
                <a:gd name="connsiteY4" fmla="*/ 34914 h 52066"/>
                <a:gd name="connsiteX5" fmla="*/ 45368 w 46400"/>
                <a:gd name="connsiteY5" fmla="*/ 33068 h 52066"/>
                <a:gd name="connsiteX6" fmla="*/ 36867 w 46400"/>
                <a:gd name="connsiteY6" fmla="*/ 14143 h 52066"/>
                <a:gd name="connsiteX7" fmla="*/ 33480 w 46400"/>
                <a:gd name="connsiteY7" fmla="*/ 9779 h 52066"/>
                <a:gd name="connsiteX8" fmla="*/ 24405 w 46400"/>
                <a:gd name="connsiteY8" fmla="*/ 2551 h 52066"/>
                <a:gd name="connsiteX9" fmla="*/ 8996 w 46400"/>
                <a:gd name="connsiteY9" fmla="*/ 3270 h 52066"/>
                <a:gd name="connsiteX10" fmla="*/ 4928 w 46400"/>
                <a:gd name="connsiteY10" fmla="*/ 7181 h 52066"/>
                <a:gd name="connsiteX11" fmla="*/ 2374 w 46400"/>
                <a:gd name="connsiteY11" fmla="*/ 12244 h 52066"/>
                <a:gd name="connsiteX12" fmla="*/ 99 w 46400"/>
                <a:gd name="connsiteY12" fmla="*/ 29677 h 52066"/>
                <a:gd name="connsiteX13" fmla="*/ 37 w 46400"/>
                <a:gd name="connsiteY13" fmla="*/ 32127 h 52066"/>
                <a:gd name="connsiteX14" fmla="*/ 1075 w 46400"/>
                <a:gd name="connsiteY14" fmla="*/ 45137 h 5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00" h="52066">
                  <a:moveTo>
                    <a:pt x="1075" y="45136"/>
                  </a:moveTo>
                  <a:lnTo>
                    <a:pt x="21722" y="51541"/>
                  </a:lnTo>
                  <a:cubicBezTo>
                    <a:pt x="23808" y="52188"/>
                    <a:pt x="26033" y="52239"/>
                    <a:pt x="28146" y="51688"/>
                  </a:cubicBezTo>
                  <a:lnTo>
                    <a:pt x="37642" y="49209"/>
                  </a:lnTo>
                  <a:cubicBezTo>
                    <a:pt x="43901" y="47576"/>
                    <a:pt x="47650" y="41176"/>
                    <a:pt x="46018" y="34914"/>
                  </a:cubicBezTo>
                  <a:cubicBezTo>
                    <a:pt x="45853" y="34282"/>
                    <a:pt x="45636" y="33664"/>
                    <a:pt x="45368" y="33068"/>
                  </a:cubicBezTo>
                  <a:lnTo>
                    <a:pt x="36867" y="14143"/>
                  </a:lnTo>
                  <a:cubicBezTo>
                    <a:pt x="36102" y="12439"/>
                    <a:pt x="34940" y="10943"/>
                    <a:pt x="33480" y="9779"/>
                  </a:cubicBezTo>
                  <a:lnTo>
                    <a:pt x="24405" y="2551"/>
                  </a:lnTo>
                  <a:cubicBezTo>
                    <a:pt x="19814" y="-1107"/>
                    <a:pt x="13226" y="-799"/>
                    <a:pt x="8996" y="3270"/>
                  </a:cubicBezTo>
                  <a:lnTo>
                    <a:pt x="4928" y="7181"/>
                  </a:lnTo>
                  <a:cubicBezTo>
                    <a:pt x="3526" y="8529"/>
                    <a:pt x="2625" y="10315"/>
                    <a:pt x="2374" y="12244"/>
                  </a:cubicBezTo>
                  <a:lnTo>
                    <a:pt x="99" y="29677"/>
                  </a:lnTo>
                  <a:cubicBezTo>
                    <a:pt x="-8" y="30489"/>
                    <a:pt x="-28" y="31310"/>
                    <a:pt x="37" y="32127"/>
                  </a:cubicBezTo>
                  <a:lnTo>
                    <a:pt x="1075" y="4513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499" name="Полилиния: фигура 209">
              <a:extLst>
                <a:ext uri="{FF2B5EF4-FFF2-40B4-BE49-F238E27FC236}">
                  <a16:creationId xmlns:a16="http://schemas.microsoft.com/office/drawing/2014/main" id="{04F78486-D5CA-7208-049A-EF5390F20816}"/>
                </a:ext>
              </a:extLst>
            </p:cNvPr>
            <p:cNvSpPr/>
            <p:nvPr/>
          </p:nvSpPr>
          <p:spPr>
            <a:xfrm rot="193056">
              <a:off x="9957540" y="3762288"/>
              <a:ext cx="567568" cy="609289"/>
            </a:xfrm>
            <a:custGeom>
              <a:avLst/>
              <a:gdLst>
                <a:gd name="connsiteX0" fmla="*/ 756784 w 1519678"/>
                <a:gd name="connsiteY0" fmla="*/ 1 h 1631390"/>
                <a:gd name="connsiteX1" fmla="*/ 738604 w 1519678"/>
                <a:gd name="connsiteY1" fmla="*/ 20205 h 1631390"/>
                <a:gd name="connsiteX2" fmla="*/ 737986 w 1519678"/>
                <a:gd name="connsiteY2" fmla="*/ 20881 h 1631390"/>
                <a:gd name="connsiteX3" fmla="*/ 737085 w 1519678"/>
                <a:gd name="connsiteY3" fmla="*/ 21072 h 1631390"/>
                <a:gd name="connsiteX4" fmla="*/ 695079 w 1519678"/>
                <a:gd name="connsiteY4" fmla="*/ 29912 h 1631390"/>
                <a:gd name="connsiteX5" fmla="*/ 692729 w 1519678"/>
                <a:gd name="connsiteY5" fmla="*/ 30672 h 1631390"/>
                <a:gd name="connsiteX6" fmla="*/ 662049 w 1519678"/>
                <a:gd name="connsiteY6" fmla="*/ 44327 h 1631390"/>
                <a:gd name="connsiteX7" fmla="*/ 655112 w 1519678"/>
                <a:gd name="connsiteY7" fmla="*/ 55614 h 1631390"/>
                <a:gd name="connsiteX8" fmla="*/ 656780 w 1519678"/>
                <a:gd name="connsiteY8" fmla="*/ 89185 h 1631390"/>
                <a:gd name="connsiteX9" fmla="*/ 657549 w 1519678"/>
                <a:gd name="connsiteY9" fmla="*/ 92816 h 1631390"/>
                <a:gd name="connsiteX10" fmla="*/ 668169 w 1519678"/>
                <a:gd name="connsiteY10" fmla="*/ 120395 h 1631390"/>
                <a:gd name="connsiteX11" fmla="*/ 668597 w 1519678"/>
                <a:gd name="connsiteY11" fmla="*/ 121498 h 1631390"/>
                <a:gd name="connsiteX12" fmla="*/ 668102 w 1519678"/>
                <a:gd name="connsiteY12" fmla="*/ 122556 h 1631390"/>
                <a:gd name="connsiteX13" fmla="*/ 648448 w 1519678"/>
                <a:gd name="connsiteY13" fmla="*/ 165851 h 1631390"/>
                <a:gd name="connsiteX14" fmla="*/ 649179 w 1519678"/>
                <a:gd name="connsiteY14" fmla="*/ 176906 h 1631390"/>
                <a:gd name="connsiteX15" fmla="*/ 667945 w 1519678"/>
                <a:gd name="connsiteY15" fmla="*/ 206952 h 1631390"/>
                <a:gd name="connsiteX16" fmla="*/ 668304 w 1519678"/>
                <a:gd name="connsiteY16" fmla="*/ 207537 h 1631390"/>
                <a:gd name="connsiteX17" fmla="*/ 668361 w 1519678"/>
                <a:gd name="connsiteY17" fmla="*/ 208179 h 1631390"/>
                <a:gd name="connsiteX18" fmla="*/ 672928 w 1519678"/>
                <a:gd name="connsiteY18" fmla="*/ 260845 h 1631390"/>
                <a:gd name="connsiteX19" fmla="*/ 672996 w 1519678"/>
                <a:gd name="connsiteY19" fmla="*/ 261656 h 1631390"/>
                <a:gd name="connsiteX20" fmla="*/ 672636 w 1519678"/>
                <a:gd name="connsiteY20" fmla="*/ 262376 h 1631390"/>
                <a:gd name="connsiteX21" fmla="*/ 638279 w 1519678"/>
                <a:gd name="connsiteY21" fmla="*/ 328797 h 1631390"/>
                <a:gd name="connsiteX22" fmla="*/ 637918 w 1519678"/>
                <a:gd name="connsiteY22" fmla="*/ 329507 h 1631390"/>
                <a:gd name="connsiteX23" fmla="*/ 637278 w 1519678"/>
                <a:gd name="connsiteY23" fmla="*/ 329900 h 1631390"/>
                <a:gd name="connsiteX24" fmla="*/ 589877 w 1519678"/>
                <a:gd name="connsiteY24" fmla="*/ 359101 h 1631390"/>
                <a:gd name="connsiteX25" fmla="*/ 585921 w 1519678"/>
                <a:gd name="connsiteY25" fmla="*/ 375017 h 1631390"/>
                <a:gd name="connsiteX26" fmla="*/ 601582 w 1519678"/>
                <a:gd name="connsiteY26" fmla="*/ 401668 h 1631390"/>
                <a:gd name="connsiteX27" fmla="*/ 602527 w 1519678"/>
                <a:gd name="connsiteY27" fmla="*/ 403255 h 1631390"/>
                <a:gd name="connsiteX28" fmla="*/ 601425 w 1519678"/>
                <a:gd name="connsiteY28" fmla="*/ 404741 h 1631390"/>
                <a:gd name="connsiteX29" fmla="*/ 580535 w 1519678"/>
                <a:gd name="connsiteY29" fmla="*/ 433286 h 1631390"/>
                <a:gd name="connsiteX30" fmla="*/ 578767 w 1519678"/>
                <a:gd name="connsiteY30" fmla="*/ 443577 h 1631390"/>
                <a:gd name="connsiteX31" fmla="*/ 588229 w 1519678"/>
                <a:gd name="connsiteY31" fmla="*/ 475121 h 1631390"/>
                <a:gd name="connsiteX32" fmla="*/ 595896 w 1519678"/>
                <a:gd name="connsiteY32" fmla="*/ 482919 h 1631390"/>
                <a:gd name="connsiteX33" fmla="*/ 638921 w 1519678"/>
                <a:gd name="connsiteY33" fmla="*/ 496612 h 1631390"/>
                <a:gd name="connsiteX34" fmla="*/ 640472 w 1519678"/>
                <a:gd name="connsiteY34" fmla="*/ 497096 h 1631390"/>
                <a:gd name="connsiteX35" fmla="*/ 640833 w 1519678"/>
                <a:gd name="connsiteY35" fmla="*/ 498684 h 1631390"/>
                <a:gd name="connsiteX36" fmla="*/ 647695 w 1519678"/>
                <a:gd name="connsiteY36" fmla="*/ 530763 h 1631390"/>
                <a:gd name="connsiteX37" fmla="*/ 648010 w 1519678"/>
                <a:gd name="connsiteY37" fmla="*/ 532192 h 1631390"/>
                <a:gd name="connsiteX38" fmla="*/ 647009 w 1519678"/>
                <a:gd name="connsiteY38" fmla="*/ 533262 h 1631390"/>
                <a:gd name="connsiteX39" fmla="*/ 613900 w 1519678"/>
                <a:gd name="connsiteY39" fmla="*/ 568442 h 1631390"/>
                <a:gd name="connsiteX40" fmla="*/ 610749 w 1519678"/>
                <a:gd name="connsiteY40" fmla="*/ 575577 h 1631390"/>
                <a:gd name="connsiteX41" fmla="*/ 609771 w 1519678"/>
                <a:gd name="connsiteY41" fmla="*/ 588312 h 1631390"/>
                <a:gd name="connsiteX42" fmla="*/ 618372 w 1519678"/>
                <a:gd name="connsiteY42" fmla="*/ 600515 h 1631390"/>
                <a:gd name="connsiteX43" fmla="*/ 631967 w 1519678"/>
                <a:gd name="connsiteY43" fmla="*/ 604218 h 1631390"/>
                <a:gd name="connsiteX44" fmla="*/ 633397 w 1519678"/>
                <a:gd name="connsiteY44" fmla="*/ 604601 h 1631390"/>
                <a:gd name="connsiteX45" fmla="*/ 633881 w 1519678"/>
                <a:gd name="connsiteY45" fmla="*/ 606031 h 1631390"/>
                <a:gd name="connsiteX46" fmla="*/ 645333 w 1519678"/>
                <a:gd name="connsiteY46" fmla="*/ 640406 h 1631390"/>
                <a:gd name="connsiteX47" fmla="*/ 645883 w 1519678"/>
                <a:gd name="connsiteY47" fmla="*/ 642027 h 1631390"/>
                <a:gd name="connsiteX48" fmla="*/ 644646 w 1519678"/>
                <a:gd name="connsiteY48" fmla="*/ 643254 h 1631390"/>
                <a:gd name="connsiteX49" fmla="*/ 619878 w 1519678"/>
                <a:gd name="connsiteY49" fmla="*/ 668046 h 1631390"/>
                <a:gd name="connsiteX50" fmla="*/ 616879 w 1519678"/>
                <a:gd name="connsiteY50" fmla="*/ 673188 h 1631390"/>
                <a:gd name="connsiteX51" fmla="*/ 606442 w 1519678"/>
                <a:gd name="connsiteY51" fmla="*/ 710710 h 1631390"/>
                <a:gd name="connsiteX52" fmla="*/ 605474 w 1519678"/>
                <a:gd name="connsiteY52" fmla="*/ 714244 h 1631390"/>
                <a:gd name="connsiteX53" fmla="*/ 602336 w 1519678"/>
                <a:gd name="connsiteY53" fmla="*/ 712399 h 1631390"/>
                <a:gd name="connsiteX54" fmla="*/ 551994 w 1519678"/>
                <a:gd name="connsiteY54" fmla="*/ 682616 h 1631390"/>
                <a:gd name="connsiteX55" fmla="*/ 551251 w 1519678"/>
                <a:gd name="connsiteY55" fmla="*/ 682165 h 1631390"/>
                <a:gd name="connsiteX56" fmla="*/ 550857 w 1519678"/>
                <a:gd name="connsiteY56" fmla="*/ 681355 h 1631390"/>
                <a:gd name="connsiteX57" fmla="*/ 531713 w 1519678"/>
                <a:gd name="connsiteY57" fmla="*/ 639564 h 1631390"/>
                <a:gd name="connsiteX58" fmla="*/ 516223 w 1519678"/>
                <a:gd name="connsiteY58" fmla="*/ 633777 h 1631390"/>
                <a:gd name="connsiteX59" fmla="*/ 486212 w 1519678"/>
                <a:gd name="connsiteY59" fmla="*/ 647420 h 1631390"/>
                <a:gd name="connsiteX60" fmla="*/ 479476 w 1519678"/>
                <a:gd name="connsiteY60" fmla="*/ 656344 h 1631390"/>
                <a:gd name="connsiteX61" fmla="*/ 473762 w 1519678"/>
                <a:gd name="connsiteY61" fmla="*/ 694333 h 1631390"/>
                <a:gd name="connsiteX62" fmla="*/ 473661 w 1519678"/>
                <a:gd name="connsiteY62" fmla="*/ 695211 h 1631390"/>
                <a:gd name="connsiteX63" fmla="*/ 473077 w 1519678"/>
                <a:gd name="connsiteY63" fmla="*/ 695818 h 1631390"/>
                <a:gd name="connsiteX64" fmla="*/ 374394 w 1519678"/>
                <a:gd name="connsiteY64" fmla="*/ 803350 h 1631390"/>
                <a:gd name="connsiteX65" fmla="*/ 371353 w 1519678"/>
                <a:gd name="connsiteY65" fmla="*/ 812291 h 1631390"/>
                <a:gd name="connsiteX66" fmla="*/ 375383 w 1519678"/>
                <a:gd name="connsiteY66" fmla="*/ 858591 h 1631390"/>
                <a:gd name="connsiteX67" fmla="*/ 375551 w 1519678"/>
                <a:gd name="connsiteY67" fmla="*/ 860627 h 1631390"/>
                <a:gd name="connsiteX68" fmla="*/ 373650 w 1519678"/>
                <a:gd name="connsiteY68" fmla="*/ 861404 h 1631390"/>
                <a:gd name="connsiteX69" fmla="*/ 346190 w 1519678"/>
                <a:gd name="connsiteY69" fmla="*/ 872863 h 1631390"/>
                <a:gd name="connsiteX70" fmla="*/ 343715 w 1519678"/>
                <a:gd name="connsiteY70" fmla="*/ 873898 h 1631390"/>
                <a:gd name="connsiteX71" fmla="*/ 342578 w 1519678"/>
                <a:gd name="connsiteY71" fmla="*/ 871467 h 1631390"/>
                <a:gd name="connsiteX72" fmla="*/ 311453 w 1519678"/>
                <a:gd name="connsiteY72" fmla="*/ 804008 h 1631390"/>
                <a:gd name="connsiteX73" fmla="*/ 295913 w 1519678"/>
                <a:gd name="connsiteY73" fmla="*/ 798281 h 1631390"/>
                <a:gd name="connsiteX74" fmla="*/ 291520 w 1519678"/>
                <a:gd name="connsiteY74" fmla="*/ 801799 h 1631390"/>
                <a:gd name="connsiteX75" fmla="*/ 276384 w 1519678"/>
                <a:gd name="connsiteY75" fmla="*/ 821592 h 1631390"/>
                <a:gd name="connsiteX76" fmla="*/ 275586 w 1519678"/>
                <a:gd name="connsiteY76" fmla="*/ 822650 h 1631390"/>
                <a:gd name="connsiteX77" fmla="*/ 274270 w 1519678"/>
                <a:gd name="connsiteY77" fmla="*/ 822683 h 1631390"/>
                <a:gd name="connsiteX78" fmla="*/ 174901 w 1519678"/>
                <a:gd name="connsiteY78" fmla="*/ 826936 h 1631390"/>
                <a:gd name="connsiteX79" fmla="*/ 165109 w 1519678"/>
                <a:gd name="connsiteY79" fmla="*/ 833052 h 1631390"/>
                <a:gd name="connsiteX80" fmla="*/ 129613 w 1519678"/>
                <a:gd name="connsiteY80" fmla="*/ 898462 h 1631390"/>
                <a:gd name="connsiteX81" fmla="*/ 130026 w 1519678"/>
                <a:gd name="connsiteY81" fmla="*/ 910345 h 1631390"/>
                <a:gd name="connsiteX82" fmla="*/ 173517 w 1519678"/>
                <a:gd name="connsiteY82" fmla="*/ 978714 h 1631390"/>
                <a:gd name="connsiteX83" fmla="*/ 174146 w 1519678"/>
                <a:gd name="connsiteY83" fmla="*/ 979692 h 1631390"/>
                <a:gd name="connsiteX84" fmla="*/ 173888 w 1519678"/>
                <a:gd name="connsiteY84" fmla="*/ 980818 h 1631390"/>
                <a:gd name="connsiteX85" fmla="*/ 164731 w 1519678"/>
                <a:gd name="connsiteY85" fmla="*/ 1022026 h 1631390"/>
                <a:gd name="connsiteX86" fmla="*/ 164313 w 1519678"/>
                <a:gd name="connsiteY86" fmla="*/ 1023939 h 1631390"/>
                <a:gd name="connsiteX87" fmla="*/ 162401 w 1519678"/>
                <a:gd name="connsiteY87" fmla="*/ 1024198 h 1631390"/>
                <a:gd name="connsiteX88" fmla="*/ 121696 w 1519678"/>
                <a:gd name="connsiteY88" fmla="*/ 1030012 h 1631390"/>
                <a:gd name="connsiteX89" fmla="*/ 112969 w 1519678"/>
                <a:gd name="connsiteY89" fmla="*/ 1036192 h 1631390"/>
                <a:gd name="connsiteX90" fmla="*/ 90361 w 1519678"/>
                <a:gd name="connsiteY90" fmla="*/ 1079544 h 1631390"/>
                <a:gd name="connsiteX91" fmla="*/ 89058 w 1519678"/>
                <a:gd name="connsiteY91" fmla="*/ 1084186 h 1631390"/>
                <a:gd name="connsiteX92" fmla="*/ 80110 w 1519678"/>
                <a:gd name="connsiteY92" fmla="*/ 1218588 h 1631390"/>
                <a:gd name="connsiteX93" fmla="*/ 79919 w 1519678"/>
                <a:gd name="connsiteY93" fmla="*/ 1221469 h 1631390"/>
                <a:gd name="connsiteX94" fmla="*/ 77039 w 1519678"/>
                <a:gd name="connsiteY94" fmla="*/ 1221177 h 1631390"/>
                <a:gd name="connsiteX95" fmla="*/ 35214 w 1519678"/>
                <a:gd name="connsiteY95" fmla="*/ 1216995 h 1631390"/>
                <a:gd name="connsiteX96" fmla="*/ 29104 w 1519678"/>
                <a:gd name="connsiteY96" fmla="*/ 1218033 h 1631390"/>
                <a:gd name="connsiteX97" fmla="*/ 6765 w 1519678"/>
                <a:gd name="connsiteY97" fmla="*/ 1228446 h 1631390"/>
                <a:gd name="connsiteX98" fmla="*/ 0 w 1519678"/>
                <a:gd name="connsiteY98" fmla="*/ 1239067 h 1631390"/>
                <a:gd name="connsiteX99" fmla="*/ 0 w 1519678"/>
                <a:gd name="connsiteY99" fmla="*/ 1253142 h 1631390"/>
                <a:gd name="connsiteX100" fmla="*/ 3898 w 1519678"/>
                <a:gd name="connsiteY100" fmla="*/ 1261870 h 1631390"/>
                <a:gd name="connsiteX101" fmla="*/ 76519 w 1519678"/>
                <a:gd name="connsiteY101" fmla="*/ 1326946 h 1631390"/>
                <a:gd name="connsiteX102" fmla="*/ 77633 w 1519678"/>
                <a:gd name="connsiteY102" fmla="*/ 1327829 h 1631390"/>
                <a:gd name="connsiteX103" fmla="*/ 189421 w 1519678"/>
                <a:gd name="connsiteY103" fmla="*/ 1405834 h 1631390"/>
                <a:gd name="connsiteX104" fmla="*/ 196882 w 1519678"/>
                <a:gd name="connsiteY104" fmla="*/ 1407915 h 1631390"/>
                <a:gd name="connsiteX105" fmla="*/ 239418 w 1519678"/>
                <a:gd name="connsiteY105" fmla="*/ 1405143 h 1631390"/>
                <a:gd name="connsiteX106" fmla="*/ 241802 w 1519678"/>
                <a:gd name="connsiteY106" fmla="*/ 1405019 h 1631390"/>
                <a:gd name="connsiteX107" fmla="*/ 242331 w 1519678"/>
                <a:gd name="connsiteY107" fmla="*/ 1407349 h 1631390"/>
                <a:gd name="connsiteX108" fmla="*/ 244142 w 1519678"/>
                <a:gd name="connsiteY108" fmla="*/ 1415183 h 1631390"/>
                <a:gd name="connsiteX109" fmla="*/ 270127 w 1519678"/>
                <a:gd name="connsiteY109" fmla="*/ 1415799 h 1631390"/>
                <a:gd name="connsiteX110" fmla="*/ 277212 w 1519678"/>
                <a:gd name="connsiteY110" fmla="*/ 1413620 h 1631390"/>
                <a:gd name="connsiteX111" fmla="*/ 327031 w 1519678"/>
                <a:gd name="connsiteY111" fmla="*/ 1378016 h 1631390"/>
                <a:gd name="connsiteX112" fmla="*/ 329281 w 1519678"/>
                <a:gd name="connsiteY112" fmla="*/ 1376395 h 1631390"/>
                <a:gd name="connsiteX113" fmla="*/ 330912 w 1519678"/>
                <a:gd name="connsiteY113" fmla="*/ 1378635 h 1631390"/>
                <a:gd name="connsiteX114" fmla="*/ 363546 w 1519678"/>
                <a:gd name="connsiteY114" fmla="*/ 1423158 h 1631390"/>
                <a:gd name="connsiteX115" fmla="*/ 365723 w 1519678"/>
                <a:gd name="connsiteY115" fmla="*/ 1425417 h 1631390"/>
                <a:gd name="connsiteX116" fmla="*/ 463054 w 1519678"/>
                <a:gd name="connsiteY116" fmla="*/ 1502476 h 1631390"/>
                <a:gd name="connsiteX117" fmla="*/ 470321 w 1519678"/>
                <a:gd name="connsiteY117" fmla="*/ 1505005 h 1631390"/>
                <a:gd name="connsiteX118" fmla="*/ 517343 w 1519678"/>
                <a:gd name="connsiteY118" fmla="*/ 1505005 h 1631390"/>
                <a:gd name="connsiteX119" fmla="*/ 518176 w 1519678"/>
                <a:gd name="connsiteY119" fmla="*/ 1506075 h 1631390"/>
                <a:gd name="connsiteX120" fmla="*/ 556583 w 1519678"/>
                <a:gd name="connsiteY120" fmla="*/ 1555252 h 1631390"/>
                <a:gd name="connsiteX121" fmla="*/ 557067 w 1519678"/>
                <a:gd name="connsiteY121" fmla="*/ 1555871 h 1631390"/>
                <a:gd name="connsiteX122" fmla="*/ 557134 w 1519678"/>
                <a:gd name="connsiteY122" fmla="*/ 1556670 h 1631390"/>
                <a:gd name="connsiteX123" fmla="*/ 560545 w 1519678"/>
                <a:gd name="connsiteY123" fmla="*/ 1586033 h 1631390"/>
                <a:gd name="connsiteX124" fmla="*/ 569941 w 1519678"/>
                <a:gd name="connsiteY124" fmla="*/ 1596182 h 1631390"/>
                <a:gd name="connsiteX125" fmla="*/ 614789 w 1519678"/>
                <a:gd name="connsiteY125" fmla="*/ 1604913 h 1631390"/>
                <a:gd name="connsiteX126" fmla="*/ 616534 w 1519678"/>
                <a:gd name="connsiteY126" fmla="*/ 1605261 h 1631390"/>
                <a:gd name="connsiteX127" fmla="*/ 616961 w 1519678"/>
                <a:gd name="connsiteY127" fmla="*/ 1606983 h 1631390"/>
                <a:gd name="connsiteX128" fmla="*/ 620845 w 1519678"/>
                <a:gd name="connsiteY128" fmla="*/ 1622515 h 1631390"/>
                <a:gd name="connsiteX129" fmla="*/ 635048 w 1519678"/>
                <a:gd name="connsiteY129" fmla="*/ 1631038 h 1631390"/>
                <a:gd name="connsiteX130" fmla="*/ 635907 w 1519678"/>
                <a:gd name="connsiteY130" fmla="*/ 1630787 h 1631390"/>
                <a:gd name="connsiteX131" fmla="*/ 664516 w 1519678"/>
                <a:gd name="connsiteY131" fmla="*/ 1621251 h 1631390"/>
                <a:gd name="connsiteX132" fmla="*/ 672058 w 1519678"/>
                <a:gd name="connsiteY132" fmla="*/ 1613412 h 1631390"/>
                <a:gd name="connsiteX133" fmla="*/ 675257 w 1519678"/>
                <a:gd name="connsiteY133" fmla="*/ 1602427 h 1631390"/>
                <a:gd name="connsiteX134" fmla="*/ 667289 w 1519678"/>
                <a:gd name="connsiteY134" fmla="*/ 1587900 h 1631390"/>
                <a:gd name="connsiteX135" fmla="*/ 664014 w 1519678"/>
                <a:gd name="connsiteY135" fmla="*/ 1587432 h 1631390"/>
                <a:gd name="connsiteX136" fmla="*/ 629379 w 1519678"/>
                <a:gd name="connsiteY136" fmla="*/ 1587432 h 1631390"/>
                <a:gd name="connsiteX137" fmla="*/ 628603 w 1519678"/>
                <a:gd name="connsiteY137" fmla="*/ 1585811 h 1631390"/>
                <a:gd name="connsiteX138" fmla="*/ 617859 w 1519678"/>
                <a:gd name="connsiteY138" fmla="*/ 1562759 h 1631390"/>
                <a:gd name="connsiteX139" fmla="*/ 616792 w 1519678"/>
                <a:gd name="connsiteY139" fmla="*/ 1560496 h 1631390"/>
                <a:gd name="connsiteX140" fmla="*/ 618962 w 1519678"/>
                <a:gd name="connsiteY140" fmla="*/ 1559202 h 1631390"/>
                <a:gd name="connsiteX141" fmla="*/ 642001 w 1519678"/>
                <a:gd name="connsiteY141" fmla="*/ 1545346 h 1631390"/>
                <a:gd name="connsiteX142" fmla="*/ 642485 w 1519678"/>
                <a:gd name="connsiteY142" fmla="*/ 1545054 h 1631390"/>
                <a:gd name="connsiteX143" fmla="*/ 643037 w 1519678"/>
                <a:gd name="connsiteY143" fmla="*/ 1544985 h 1631390"/>
                <a:gd name="connsiteX144" fmla="*/ 671909 w 1519678"/>
                <a:gd name="connsiteY144" fmla="*/ 1540852 h 1631390"/>
                <a:gd name="connsiteX145" fmla="*/ 676905 w 1519678"/>
                <a:gd name="connsiteY145" fmla="*/ 1538895 h 1631390"/>
                <a:gd name="connsiteX146" fmla="*/ 736223 w 1519678"/>
                <a:gd name="connsiteY146" fmla="*/ 1497908 h 1631390"/>
                <a:gd name="connsiteX147" fmla="*/ 739379 w 1519678"/>
                <a:gd name="connsiteY147" fmla="*/ 1494664 h 1631390"/>
                <a:gd name="connsiteX148" fmla="*/ 760834 w 1519678"/>
                <a:gd name="connsiteY148" fmla="*/ 1461726 h 1631390"/>
                <a:gd name="connsiteX149" fmla="*/ 761025 w 1519678"/>
                <a:gd name="connsiteY149" fmla="*/ 1461433 h 1631390"/>
                <a:gd name="connsiteX150" fmla="*/ 761318 w 1519678"/>
                <a:gd name="connsiteY150" fmla="*/ 1461174 h 1631390"/>
                <a:gd name="connsiteX151" fmla="*/ 806075 w 1519678"/>
                <a:gd name="connsiteY151" fmla="*/ 1420739 h 1631390"/>
                <a:gd name="connsiteX152" fmla="*/ 809337 w 1519678"/>
                <a:gd name="connsiteY152" fmla="*/ 1415745 h 1631390"/>
                <a:gd name="connsiteX153" fmla="*/ 818871 w 1519678"/>
                <a:gd name="connsiteY153" fmla="*/ 1387111 h 1631390"/>
                <a:gd name="connsiteX154" fmla="*/ 818972 w 1519678"/>
                <a:gd name="connsiteY154" fmla="*/ 1386818 h 1631390"/>
                <a:gd name="connsiteX155" fmla="*/ 819130 w 1519678"/>
                <a:gd name="connsiteY155" fmla="*/ 1386592 h 1631390"/>
                <a:gd name="connsiteX156" fmla="*/ 846759 w 1519678"/>
                <a:gd name="connsiteY156" fmla="*/ 1338947 h 1631390"/>
                <a:gd name="connsiteX157" fmla="*/ 846827 w 1519678"/>
                <a:gd name="connsiteY157" fmla="*/ 1338846 h 1631390"/>
                <a:gd name="connsiteX158" fmla="*/ 879724 w 1519678"/>
                <a:gd name="connsiteY158" fmla="*/ 1287998 h 1631390"/>
                <a:gd name="connsiteX159" fmla="*/ 880894 w 1519678"/>
                <a:gd name="connsiteY159" fmla="*/ 1285647 h 1631390"/>
                <a:gd name="connsiteX160" fmla="*/ 909466 w 1519678"/>
                <a:gd name="connsiteY160" fmla="*/ 1207319 h 1631390"/>
                <a:gd name="connsiteX161" fmla="*/ 909466 w 1519678"/>
                <a:gd name="connsiteY161" fmla="*/ 1207319 h 1631390"/>
                <a:gd name="connsiteX162" fmla="*/ 929737 w 1519678"/>
                <a:gd name="connsiteY162" fmla="*/ 1147694 h 1631390"/>
                <a:gd name="connsiteX163" fmla="*/ 929426 w 1519678"/>
                <a:gd name="connsiteY163" fmla="*/ 1139333 h 1631390"/>
                <a:gd name="connsiteX164" fmla="*/ 908465 w 1519678"/>
                <a:gd name="connsiteY164" fmla="*/ 1090044 h 1631390"/>
                <a:gd name="connsiteX165" fmla="*/ 908205 w 1519678"/>
                <a:gd name="connsiteY165" fmla="*/ 1089359 h 1631390"/>
                <a:gd name="connsiteX166" fmla="*/ 908273 w 1519678"/>
                <a:gd name="connsiteY166" fmla="*/ 1088648 h 1631390"/>
                <a:gd name="connsiteX167" fmla="*/ 914191 w 1519678"/>
                <a:gd name="connsiteY167" fmla="*/ 1031446 h 1631390"/>
                <a:gd name="connsiteX168" fmla="*/ 914258 w 1519678"/>
                <a:gd name="connsiteY168" fmla="*/ 1030614 h 1631390"/>
                <a:gd name="connsiteX169" fmla="*/ 914832 w 1519678"/>
                <a:gd name="connsiteY169" fmla="*/ 1029927 h 1631390"/>
                <a:gd name="connsiteX170" fmla="*/ 937019 w 1519678"/>
                <a:gd name="connsiteY170" fmla="*/ 1003571 h 1631390"/>
                <a:gd name="connsiteX171" fmla="*/ 935606 w 1519678"/>
                <a:gd name="connsiteY171" fmla="*/ 987061 h 1631390"/>
                <a:gd name="connsiteX172" fmla="*/ 935603 w 1519678"/>
                <a:gd name="connsiteY172" fmla="*/ 987058 h 1631390"/>
                <a:gd name="connsiteX173" fmla="*/ 909242 w 1519678"/>
                <a:gd name="connsiteY173" fmla="*/ 964857 h 1631390"/>
                <a:gd name="connsiteX174" fmla="*/ 908465 w 1519678"/>
                <a:gd name="connsiteY174" fmla="*/ 964181 h 1631390"/>
                <a:gd name="connsiteX175" fmla="*/ 908295 w 1519678"/>
                <a:gd name="connsiteY175" fmla="*/ 963213 h 1631390"/>
                <a:gd name="connsiteX176" fmla="*/ 902379 w 1519678"/>
                <a:gd name="connsiteY176" fmla="*/ 929671 h 1631390"/>
                <a:gd name="connsiteX177" fmla="*/ 901861 w 1519678"/>
                <a:gd name="connsiteY177" fmla="*/ 926755 h 1631390"/>
                <a:gd name="connsiteX178" fmla="*/ 904809 w 1519678"/>
                <a:gd name="connsiteY178" fmla="*/ 926407 h 1631390"/>
                <a:gd name="connsiteX179" fmla="*/ 957608 w 1519678"/>
                <a:gd name="connsiteY179" fmla="*/ 919801 h 1631390"/>
                <a:gd name="connsiteX180" fmla="*/ 967615 w 1519678"/>
                <a:gd name="connsiteY180" fmla="*/ 910587 h 1631390"/>
                <a:gd name="connsiteX181" fmla="*/ 973365 w 1519678"/>
                <a:gd name="connsiteY181" fmla="*/ 883251 h 1631390"/>
                <a:gd name="connsiteX182" fmla="*/ 974005 w 1519678"/>
                <a:gd name="connsiteY182" fmla="*/ 880111 h 1631390"/>
                <a:gd name="connsiteX183" fmla="*/ 977022 w 1519678"/>
                <a:gd name="connsiteY183" fmla="*/ 881179 h 1631390"/>
                <a:gd name="connsiteX184" fmla="*/ 1005845 w 1519678"/>
                <a:gd name="connsiteY184" fmla="*/ 891366 h 1631390"/>
                <a:gd name="connsiteX185" fmla="*/ 1013446 w 1519678"/>
                <a:gd name="connsiteY185" fmla="*/ 891435 h 1631390"/>
                <a:gd name="connsiteX186" fmla="*/ 1061603 w 1519678"/>
                <a:gd name="connsiteY186" fmla="*/ 875384 h 1631390"/>
                <a:gd name="connsiteX187" fmla="*/ 1068696 w 1519678"/>
                <a:gd name="connsiteY187" fmla="*/ 868812 h 1631390"/>
                <a:gd name="connsiteX188" fmla="*/ 1081914 w 1519678"/>
                <a:gd name="connsiteY188" fmla="*/ 837383 h 1631390"/>
                <a:gd name="connsiteX189" fmla="*/ 1083106 w 1519678"/>
                <a:gd name="connsiteY189" fmla="*/ 834569 h 1631390"/>
                <a:gd name="connsiteX190" fmla="*/ 1085795 w 1519678"/>
                <a:gd name="connsiteY190" fmla="*/ 836022 h 1631390"/>
                <a:gd name="connsiteX191" fmla="*/ 1112174 w 1519678"/>
                <a:gd name="connsiteY191" fmla="*/ 850059 h 1631390"/>
                <a:gd name="connsiteX192" fmla="*/ 1117673 w 1519678"/>
                <a:gd name="connsiteY192" fmla="*/ 851430 h 1631390"/>
                <a:gd name="connsiteX193" fmla="*/ 1145037 w 1519678"/>
                <a:gd name="connsiteY193" fmla="*/ 851430 h 1631390"/>
                <a:gd name="connsiteX194" fmla="*/ 1145869 w 1519678"/>
                <a:gd name="connsiteY194" fmla="*/ 852600 h 1631390"/>
                <a:gd name="connsiteX195" fmla="*/ 1161677 w 1519678"/>
                <a:gd name="connsiteY195" fmla="*/ 874156 h 1631390"/>
                <a:gd name="connsiteX196" fmla="*/ 1174170 w 1519678"/>
                <a:gd name="connsiteY196" fmla="*/ 878538 h 1631390"/>
                <a:gd name="connsiteX197" fmla="*/ 1280619 w 1519678"/>
                <a:gd name="connsiteY197" fmla="*/ 849807 h 1631390"/>
                <a:gd name="connsiteX198" fmla="*/ 1288906 w 1519678"/>
                <a:gd name="connsiteY198" fmla="*/ 841428 h 1631390"/>
                <a:gd name="connsiteX199" fmla="*/ 1300553 w 1519678"/>
                <a:gd name="connsiteY199" fmla="*/ 796366 h 1631390"/>
                <a:gd name="connsiteX200" fmla="*/ 1301206 w 1519678"/>
                <a:gd name="connsiteY200" fmla="*/ 793912 h 1631390"/>
                <a:gd name="connsiteX201" fmla="*/ 1303693 w 1519678"/>
                <a:gd name="connsiteY201" fmla="*/ 794296 h 1631390"/>
                <a:gd name="connsiteX202" fmla="*/ 1321541 w 1519678"/>
                <a:gd name="connsiteY202" fmla="*/ 797025 h 1631390"/>
                <a:gd name="connsiteX203" fmla="*/ 1332063 w 1519678"/>
                <a:gd name="connsiteY203" fmla="*/ 793227 h 1631390"/>
                <a:gd name="connsiteX204" fmla="*/ 1358343 w 1519678"/>
                <a:gd name="connsiteY204" fmla="*/ 763646 h 1631390"/>
                <a:gd name="connsiteX205" fmla="*/ 1362585 w 1519678"/>
                <a:gd name="connsiteY205" fmla="*/ 758884 h 1631390"/>
                <a:gd name="connsiteX206" fmla="*/ 1363227 w 1519678"/>
                <a:gd name="connsiteY206" fmla="*/ 765233 h 1631390"/>
                <a:gd name="connsiteX207" fmla="*/ 1366047 w 1519678"/>
                <a:gd name="connsiteY207" fmla="*/ 793486 h 1631390"/>
                <a:gd name="connsiteX208" fmla="*/ 1375921 w 1519678"/>
                <a:gd name="connsiteY208" fmla="*/ 803903 h 1631390"/>
                <a:gd name="connsiteX209" fmla="*/ 1435931 w 1519678"/>
                <a:gd name="connsiteY209" fmla="*/ 813135 h 1631390"/>
                <a:gd name="connsiteX210" fmla="*/ 1444398 w 1519678"/>
                <a:gd name="connsiteY210" fmla="*/ 811172 h 1631390"/>
                <a:gd name="connsiteX211" fmla="*/ 1479025 w 1519678"/>
                <a:gd name="connsiteY211" fmla="*/ 787071 h 1631390"/>
                <a:gd name="connsiteX212" fmla="*/ 1484042 w 1519678"/>
                <a:gd name="connsiteY212" fmla="*/ 777841 h 1631390"/>
                <a:gd name="connsiteX213" fmla="*/ 1485505 w 1519678"/>
                <a:gd name="connsiteY213" fmla="*/ 733783 h 1631390"/>
                <a:gd name="connsiteX214" fmla="*/ 1480572 w 1519678"/>
                <a:gd name="connsiteY214" fmla="*/ 723834 h 1631390"/>
                <a:gd name="connsiteX215" fmla="*/ 1439645 w 1519678"/>
                <a:gd name="connsiteY215" fmla="*/ 694816 h 1631390"/>
                <a:gd name="connsiteX216" fmla="*/ 1438509 w 1519678"/>
                <a:gd name="connsiteY216" fmla="*/ 694039 h 1631390"/>
                <a:gd name="connsiteX217" fmla="*/ 1438453 w 1519678"/>
                <a:gd name="connsiteY217" fmla="*/ 692688 h 1631390"/>
                <a:gd name="connsiteX218" fmla="*/ 1434505 w 1519678"/>
                <a:gd name="connsiteY218" fmla="*/ 621697 h 1631390"/>
                <a:gd name="connsiteX219" fmla="*/ 1434437 w 1519678"/>
                <a:gd name="connsiteY219" fmla="*/ 620234 h 1631390"/>
                <a:gd name="connsiteX220" fmla="*/ 1435608 w 1519678"/>
                <a:gd name="connsiteY220" fmla="*/ 619334 h 1631390"/>
                <a:gd name="connsiteX221" fmla="*/ 1461223 w 1519678"/>
                <a:gd name="connsiteY221" fmla="*/ 599613 h 1631390"/>
                <a:gd name="connsiteX222" fmla="*/ 1461943 w 1519678"/>
                <a:gd name="connsiteY222" fmla="*/ 599062 h 1631390"/>
                <a:gd name="connsiteX223" fmla="*/ 1462843 w 1519678"/>
                <a:gd name="connsiteY223" fmla="*/ 599027 h 1631390"/>
                <a:gd name="connsiteX224" fmla="*/ 1508310 w 1519678"/>
                <a:gd name="connsiteY224" fmla="*/ 597701 h 1631390"/>
                <a:gd name="connsiteX225" fmla="*/ 1519674 w 1519678"/>
                <a:gd name="connsiteY225" fmla="*/ 585647 h 1631390"/>
                <a:gd name="connsiteX226" fmla="*/ 1518683 w 1519678"/>
                <a:gd name="connsiteY226" fmla="*/ 581261 h 1631390"/>
                <a:gd name="connsiteX227" fmla="*/ 1467966 w 1519678"/>
                <a:gd name="connsiteY227" fmla="*/ 466191 h 1631390"/>
                <a:gd name="connsiteX228" fmla="*/ 1463919 w 1519678"/>
                <a:gd name="connsiteY228" fmla="*/ 461288 h 1631390"/>
                <a:gd name="connsiteX229" fmla="*/ 1440385 w 1519678"/>
                <a:gd name="connsiteY229" fmla="*/ 444974 h 1631390"/>
                <a:gd name="connsiteX230" fmla="*/ 1428869 w 1519678"/>
                <a:gd name="connsiteY230" fmla="*/ 443938 h 1631390"/>
                <a:gd name="connsiteX231" fmla="*/ 1379336 w 1519678"/>
                <a:gd name="connsiteY231" fmla="*/ 466467 h 1631390"/>
                <a:gd name="connsiteX232" fmla="*/ 1376522 w 1519678"/>
                <a:gd name="connsiteY232" fmla="*/ 467772 h 1631390"/>
                <a:gd name="connsiteX233" fmla="*/ 1375556 w 1519678"/>
                <a:gd name="connsiteY233" fmla="*/ 464790 h 1631390"/>
                <a:gd name="connsiteX234" fmla="*/ 1356957 w 1519678"/>
                <a:gd name="connsiteY234" fmla="*/ 408995 h 1631390"/>
                <a:gd name="connsiteX235" fmla="*/ 1350195 w 1519678"/>
                <a:gd name="connsiteY235" fmla="*/ 401822 h 1631390"/>
                <a:gd name="connsiteX236" fmla="*/ 1269493 w 1519678"/>
                <a:gd name="connsiteY236" fmla="*/ 369542 h 1631390"/>
                <a:gd name="connsiteX237" fmla="*/ 1263229 w 1519678"/>
                <a:gd name="connsiteY237" fmla="*/ 368862 h 1631390"/>
                <a:gd name="connsiteX238" fmla="*/ 1228156 w 1519678"/>
                <a:gd name="connsiteY238" fmla="*/ 374688 h 1631390"/>
                <a:gd name="connsiteX239" fmla="*/ 1219456 w 1519678"/>
                <a:gd name="connsiteY239" fmla="*/ 381302 h 1631390"/>
                <a:gd name="connsiteX240" fmla="*/ 1152731 w 1519678"/>
                <a:gd name="connsiteY240" fmla="*/ 524739 h 1631390"/>
                <a:gd name="connsiteX241" fmla="*/ 1152573 w 1519678"/>
                <a:gd name="connsiteY241" fmla="*/ 525066 h 1631390"/>
                <a:gd name="connsiteX242" fmla="*/ 1152315 w 1519678"/>
                <a:gd name="connsiteY242" fmla="*/ 525358 h 1631390"/>
                <a:gd name="connsiteX243" fmla="*/ 1105696 w 1519678"/>
                <a:gd name="connsiteY243" fmla="*/ 579803 h 1631390"/>
                <a:gd name="connsiteX244" fmla="*/ 1103716 w 1519678"/>
                <a:gd name="connsiteY244" fmla="*/ 582099 h 1631390"/>
                <a:gd name="connsiteX245" fmla="*/ 1101544 w 1519678"/>
                <a:gd name="connsiteY245" fmla="*/ 579971 h 1631390"/>
                <a:gd name="connsiteX246" fmla="*/ 1078817 w 1519678"/>
                <a:gd name="connsiteY246" fmla="*/ 557232 h 1631390"/>
                <a:gd name="connsiteX247" fmla="*/ 1062255 w 1519678"/>
                <a:gd name="connsiteY247" fmla="*/ 557232 h 1631390"/>
                <a:gd name="connsiteX248" fmla="*/ 1060328 w 1519678"/>
                <a:gd name="connsiteY248" fmla="*/ 559776 h 1631390"/>
                <a:gd name="connsiteX249" fmla="*/ 1046420 w 1519678"/>
                <a:gd name="connsiteY249" fmla="*/ 584530 h 1631390"/>
                <a:gd name="connsiteX250" fmla="*/ 1045644 w 1519678"/>
                <a:gd name="connsiteY250" fmla="*/ 585892 h 1631390"/>
                <a:gd name="connsiteX251" fmla="*/ 1044058 w 1519678"/>
                <a:gd name="connsiteY251" fmla="*/ 585960 h 1631390"/>
                <a:gd name="connsiteX252" fmla="*/ 983897 w 1519678"/>
                <a:gd name="connsiteY252" fmla="*/ 588366 h 1631390"/>
                <a:gd name="connsiteX253" fmla="*/ 977250 w 1519678"/>
                <a:gd name="connsiteY253" fmla="*/ 590767 h 1631390"/>
                <a:gd name="connsiteX254" fmla="*/ 936837 w 1519678"/>
                <a:gd name="connsiteY254" fmla="*/ 621697 h 1631390"/>
                <a:gd name="connsiteX255" fmla="*/ 934834 w 1519678"/>
                <a:gd name="connsiteY255" fmla="*/ 623217 h 1631390"/>
                <a:gd name="connsiteX256" fmla="*/ 933112 w 1519678"/>
                <a:gd name="connsiteY256" fmla="*/ 621371 h 1631390"/>
                <a:gd name="connsiteX257" fmla="*/ 891635 w 1519678"/>
                <a:gd name="connsiteY257" fmla="*/ 577316 h 1631390"/>
                <a:gd name="connsiteX258" fmla="*/ 890803 w 1519678"/>
                <a:gd name="connsiteY258" fmla="*/ 576404 h 1631390"/>
                <a:gd name="connsiteX259" fmla="*/ 890893 w 1519678"/>
                <a:gd name="connsiteY259" fmla="*/ 575210 h 1631390"/>
                <a:gd name="connsiteX260" fmla="*/ 898654 w 1519678"/>
                <a:gd name="connsiteY260" fmla="*/ 461132 h 1631390"/>
                <a:gd name="connsiteX261" fmla="*/ 898689 w 1519678"/>
                <a:gd name="connsiteY261" fmla="*/ 460681 h 1631390"/>
                <a:gd name="connsiteX262" fmla="*/ 898890 w 1519678"/>
                <a:gd name="connsiteY262" fmla="*/ 460220 h 1631390"/>
                <a:gd name="connsiteX263" fmla="*/ 931342 w 1519678"/>
                <a:gd name="connsiteY263" fmla="*/ 384439 h 1631390"/>
                <a:gd name="connsiteX264" fmla="*/ 925190 w 1519678"/>
                <a:gd name="connsiteY264" fmla="*/ 369053 h 1631390"/>
                <a:gd name="connsiteX265" fmla="*/ 923937 w 1519678"/>
                <a:gd name="connsiteY265" fmla="*/ 368599 h 1631390"/>
                <a:gd name="connsiteX266" fmla="*/ 887686 w 1519678"/>
                <a:gd name="connsiteY266" fmla="*/ 357735 h 1631390"/>
                <a:gd name="connsiteX267" fmla="*/ 886459 w 1519678"/>
                <a:gd name="connsiteY267" fmla="*/ 357353 h 1631390"/>
                <a:gd name="connsiteX268" fmla="*/ 885942 w 1519678"/>
                <a:gd name="connsiteY268" fmla="*/ 356182 h 1631390"/>
                <a:gd name="connsiteX269" fmla="*/ 862645 w 1519678"/>
                <a:gd name="connsiteY269" fmla="*/ 304359 h 1631390"/>
                <a:gd name="connsiteX270" fmla="*/ 862261 w 1519678"/>
                <a:gd name="connsiteY270" fmla="*/ 303481 h 1631390"/>
                <a:gd name="connsiteX271" fmla="*/ 862452 w 1519678"/>
                <a:gd name="connsiteY271" fmla="*/ 302547 h 1631390"/>
                <a:gd name="connsiteX272" fmla="*/ 878033 w 1519678"/>
                <a:gd name="connsiteY272" fmla="*/ 238041 h 1631390"/>
                <a:gd name="connsiteX273" fmla="*/ 872385 w 1519678"/>
                <a:gd name="connsiteY273" fmla="*/ 225073 h 1631390"/>
                <a:gd name="connsiteX274" fmla="*/ 840482 w 1519678"/>
                <a:gd name="connsiteY274" fmla="*/ 207141 h 1631390"/>
                <a:gd name="connsiteX275" fmla="*/ 838997 w 1519678"/>
                <a:gd name="connsiteY275" fmla="*/ 206298 h 1631390"/>
                <a:gd name="connsiteX276" fmla="*/ 839065 w 1519678"/>
                <a:gd name="connsiteY276" fmla="*/ 204587 h 1631390"/>
                <a:gd name="connsiteX277" fmla="*/ 841541 w 1519678"/>
                <a:gd name="connsiteY277" fmla="*/ 135826 h 1631390"/>
                <a:gd name="connsiteX278" fmla="*/ 840219 w 1519678"/>
                <a:gd name="connsiteY278" fmla="*/ 129983 h 1631390"/>
                <a:gd name="connsiteX279" fmla="*/ 818536 w 1519678"/>
                <a:gd name="connsiteY279" fmla="*/ 88418 h 1631390"/>
                <a:gd name="connsiteX280" fmla="*/ 802735 w 1519678"/>
                <a:gd name="connsiteY280" fmla="*/ 83452 h 1631390"/>
                <a:gd name="connsiteX281" fmla="*/ 801445 w 1519678"/>
                <a:gd name="connsiteY281" fmla="*/ 84236 h 1631390"/>
                <a:gd name="connsiteX282" fmla="*/ 789048 w 1519678"/>
                <a:gd name="connsiteY282" fmla="*/ 92906 h 1631390"/>
                <a:gd name="connsiteX283" fmla="*/ 788238 w 1519678"/>
                <a:gd name="connsiteY283" fmla="*/ 93491 h 1631390"/>
                <a:gd name="connsiteX284" fmla="*/ 787271 w 1519678"/>
                <a:gd name="connsiteY284" fmla="*/ 93423 h 1631390"/>
                <a:gd name="connsiteX285" fmla="*/ 753589 w 1519678"/>
                <a:gd name="connsiteY285" fmla="*/ 90834 h 1631390"/>
                <a:gd name="connsiteX286" fmla="*/ 750967 w 1519678"/>
                <a:gd name="connsiteY286" fmla="*/ 90643 h 1631390"/>
                <a:gd name="connsiteX287" fmla="*/ 750967 w 1519678"/>
                <a:gd name="connsiteY287" fmla="*/ 50212 h 1631390"/>
                <a:gd name="connsiteX288" fmla="*/ 752294 w 1519678"/>
                <a:gd name="connsiteY288" fmla="*/ 49402 h 1631390"/>
                <a:gd name="connsiteX289" fmla="*/ 768363 w 1519678"/>
                <a:gd name="connsiteY289" fmla="*/ 39164 h 1631390"/>
                <a:gd name="connsiteX290" fmla="*/ 771951 w 1519678"/>
                <a:gd name="connsiteY290" fmla="*/ 22986 h 1631390"/>
                <a:gd name="connsiteX291" fmla="*/ 771846 w 1519678"/>
                <a:gd name="connsiteY291" fmla="*/ 22823 h 1631390"/>
                <a:gd name="connsiteX292" fmla="*/ 756783 w 1519678"/>
                <a:gd name="connsiteY292" fmla="*/ 0 h 1631390"/>
                <a:gd name="connsiteX293" fmla="*/ 484853 w 1519678"/>
                <a:gd name="connsiteY293" fmla="*/ 1385885 h 1631390"/>
                <a:gd name="connsiteX294" fmla="*/ 479577 w 1519678"/>
                <a:gd name="connsiteY294" fmla="*/ 1358172 h 1631390"/>
                <a:gd name="connsiteX295" fmla="*/ 479128 w 1519678"/>
                <a:gd name="connsiteY295" fmla="*/ 1355718 h 1631390"/>
                <a:gd name="connsiteX296" fmla="*/ 481490 w 1519678"/>
                <a:gd name="connsiteY296" fmla="*/ 1354965 h 1631390"/>
                <a:gd name="connsiteX297" fmla="*/ 497446 w 1519678"/>
                <a:gd name="connsiteY297" fmla="*/ 1349922 h 1631390"/>
                <a:gd name="connsiteX298" fmla="*/ 505180 w 1519678"/>
                <a:gd name="connsiteY298" fmla="*/ 1335529 h 1631390"/>
                <a:gd name="connsiteX299" fmla="*/ 496734 w 1519678"/>
                <a:gd name="connsiteY299" fmla="*/ 1305957 h 1631390"/>
                <a:gd name="connsiteX300" fmla="*/ 496014 w 1519678"/>
                <a:gd name="connsiteY300" fmla="*/ 1303503 h 1631390"/>
                <a:gd name="connsiteX301" fmla="*/ 498443 w 1519678"/>
                <a:gd name="connsiteY301" fmla="*/ 1302591 h 1631390"/>
                <a:gd name="connsiteX302" fmla="*/ 530505 w 1519678"/>
                <a:gd name="connsiteY302" fmla="*/ 1290547 h 1631390"/>
                <a:gd name="connsiteX303" fmla="*/ 532868 w 1519678"/>
                <a:gd name="connsiteY303" fmla="*/ 1289646 h 1631390"/>
                <a:gd name="connsiteX304" fmla="*/ 534004 w 1519678"/>
                <a:gd name="connsiteY304" fmla="*/ 1291909 h 1631390"/>
                <a:gd name="connsiteX305" fmla="*/ 553343 w 1519678"/>
                <a:gd name="connsiteY305" fmla="*/ 1330616 h 1631390"/>
                <a:gd name="connsiteX306" fmla="*/ 569054 w 1519678"/>
                <a:gd name="connsiteY306" fmla="*/ 1335858 h 1631390"/>
                <a:gd name="connsiteX307" fmla="*/ 569809 w 1519678"/>
                <a:gd name="connsiteY307" fmla="*/ 1335445 h 1631390"/>
                <a:gd name="connsiteX308" fmla="*/ 621257 w 1519678"/>
                <a:gd name="connsiteY308" fmla="*/ 1304797 h 1631390"/>
                <a:gd name="connsiteX309" fmla="*/ 623463 w 1519678"/>
                <a:gd name="connsiteY309" fmla="*/ 1303503 h 1631390"/>
                <a:gd name="connsiteX310" fmla="*/ 624948 w 1519678"/>
                <a:gd name="connsiteY310" fmla="*/ 1305573 h 1631390"/>
                <a:gd name="connsiteX311" fmla="*/ 646456 w 1519678"/>
                <a:gd name="connsiteY311" fmla="*/ 1335706 h 1631390"/>
                <a:gd name="connsiteX312" fmla="*/ 646491 w 1519678"/>
                <a:gd name="connsiteY312" fmla="*/ 1335739 h 1631390"/>
                <a:gd name="connsiteX313" fmla="*/ 646491 w 1519678"/>
                <a:gd name="connsiteY313" fmla="*/ 1335739 h 1631390"/>
                <a:gd name="connsiteX314" fmla="*/ 659644 w 1519678"/>
                <a:gd name="connsiteY314" fmla="*/ 1347785 h 1631390"/>
                <a:gd name="connsiteX315" fmla="*/ 671662 w 1519678"/>
                <a:gd name="connsiteY315" fmla="*/ 1350113 h 1631390"/>
                <a:gd name="connsiteX316" fmla="*/ 689004 w 1519678"/>
                <a:gd name="connsiteY316" fmla="*/ 1343608 h 1631390"/>
                <a:gd name="connsiteX317" fmla="*/ 689521 w 1519678"/>
                <a:gd name="connsiteY317" fmla="*/ 1343416 h 1631390"/>
                <a:gd name="connsiteX318" fmla="*/ 724790 w 1519678"/>
                <a:gd name="connsiteY318" fmla="*/ 1343416 h 1631390"/>
                <a:gd name="connsiteX319" fmla="*/ 725633 w 1519678"/>
                <a:gd name="connsiteY319" fmla="*/ 1344744 h 1631390"/>
                <a:gd name="connsiteX320" fmla="*/ 742159 w 1519678"/>
                <a:gd name="connsiteY320" fmla="*/ 1370959 h 1631390"/>
                <a:gd name="connsiteX321" fmla="*/ 743227 w 1519678"/>
                <a:gd name="connsiteY321" fmla="*/ 1372614 h 1631390"/>
                <a:gd name="connsiteX322" fmla="*/ 742001 w 1519678"/>
                <a:gd name="connsiteY322" fmla="*/ 1374167 h 1631390"/>
                <a:gd name="connsiteX323" fmla="*/ 677293 w 1519678"/>
                <a:gd name="connsiteY323" fmla="*/ 1456549 h 1631390"/>
                <a:gd name="connsiteX324" fmla="*/ 675673 w 1519678"/>
                <a:gd name="connsiteY324" fmla="*/ 1458654 h 1631390"/>
                <a:gd name="connsiteX325" fmla="*/ 673513 w 1519678"/>
                <a:gd name="connsiteY325" fmla="*/ 1457135 h 1631390"/>
                <a:gd name="connsiteX326" fmla="*/ 637729 w 1519678"/>
                <a:gd name="connsiteY326" fmla="*/ 1431944 h 1631390"/>
                <a:gd name="connsiteX327" fmla="*/ 629893 w 1519678"/>
                <a:gd name="connsiteY327" fmla="*/ 1429861 h 1631390"/>
                <a:gd name="connsiteX328" fmla="*/ 586023 w 1519678"/>
                <a:gd name="connsiteY328" fmla="*/ 1433993 h 1631390"/>
                <a:gd name="connsiteX329" fmla="*/ 585089 w 1519678"/>
                <a:gd name="connsiteY329" fmla="*/ 1434083 h 1631390"/>
                <a:gd name="connsiteX330" fmla="*/ 584279 w 1519678"/>
                <a:gd name="connsiteY330" fmla="*/ 1433564 h 1631390"/>
                <a:gd name="connsiteX331" fmla="*/ 556031 w 1519678"/>
                <a:gd name="connsiteY331" fmla="*/ 1415736 h 1631390"/>
                <a:gd name="connsiteX332" fmla="*/ 555874 w 1519678"/>
                <a:gd name="connsiteY332" fmla="*/ 1415634 h 1631390"/>
                <a:gd name="connsiteX333" fmla="*/ 524773 w 1519678"/>
                <a:gd name="connsiteY333" fmla="*/ 1392990 h 1631390"/>
                <a:gd name="connsiteX334" fmla="*/ 518861 w 1519678"/>
                <a:gd name="connsiteY334" fmla="*/ 1390789 h 1631390"/>
                <a:gd name="connsiteX335" fmla="*/ 487374 w 1519678"/>
                <a:gd name="connsiteY335" fmla="*/ 1388147 h 1631390"/>
                <a:gd name="connsiteX336" fmla="*/ 485271 w 1519678"/>
                <a:gd name="connsiteY336" fmla="*/ 1387989 h 1631390"/>
                <a:gd name="connsiteX337" fmla="*/ 484853 w 1519678"/>
                <a:gd name="connsiteY337" fmla="*/ 1385885 h 163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1519678" h="1631390">
                  <a:moveTo>
                    <a:pt x="756784" y="1"/>
                  </a:moveTo>
                  <a:lnTo>
                    <a:pt x="738604" y="20205"/>
                  </a:lnTo>
                  <a:lnTo>
                    <a:pt x="737986" y="20881"/>
                  </a:lnTo>
                  <a:lnTo>
                    <a:pt x="737085" y="21072"/>
                  </a:lnTo>
                  <a:lnTo>
                    <a:pt x="695079" y="29912"/>
                  </a:lnTo>
                  <a:cubicBezTo>
                    <a:pt x="694271" y="30081"/>
                    <a:pt x="693484" y="30336"/>
                    <a:pt x="692729" y="30672"/>
                  </a:cubicBezTo>
                  <a:lnTo>
                    <a:pt x="662049" y="44327"/>
                  </a:lnTo>
                  <a:cubicBezTo>
                    <a:pt x="657628" y="46294"/>
                    <a:pt x="654872" y="50779"/>
                    <a:pt x="655112" y="55614"/>
                  </a:cubicBezTo>
                  <a:lnTo>
                    <a:pt x="656780" y="89185"/>
                  </a:lnTo>
                  <a:cubicBezTo>
                    <a:pt x="656842" y="90428"/>
                    <a:pt x="657102" y="91654"/>
                    <a:pt x="657549" y="92816"/>
                  </a:cubicBezTo>
                  <a:lnTo>
                    <a:pt x="668169" y="120395"/>
                  </a:lnTo>
                  <a:lnTo>
                    <a:pt x="668597" y="121498"/>
                  </a:lnTo>
                  <a:lnTo>
                    <a:pt x="668102" y="122556"/>
                  </a:lnTo>
                  <a:lnTo>
                    <a:pt x="648448" y="165851"/>
                  </a:lnTo>
                  <a:cubicBezTo>
                    <a:pt x="646825" y="169426"/>
                    <a:pt x="647100" y="173576"/>
                    <a:pt x="649179" y="176906"/>
                  </a:cubicBezTo>
                  <a:lnTo>
                    <a:pt x="667945" y="206952"/>
                  </a:lnTo>
                  <a:lnTo>
                    <a:pt x="668304" y="207537"/>
                  </a:lnTo>
                  <a:lnTo>
                    <a:pt x="668361" y="208179"/>
                  </a:lnTo>
                  <a:lnTo>
                    <a:pt x="672928" y="260845"/>
                  </a:lnTo>
                  <a:lnTo>
                    <a:pt x="672996" y="261656"/>
                  </a:lnTo>
                  <a:lnTo>
                    <a:pt x="672636" y="262376"/>
                  </a:lnTo>
                  <a:lnTo>
                    <a:pt x="638279" y="328797"/>
                  </a:lnTo>
                  <a:lnTo>
                    <a:pt x="637918" y="329507"/>
                  </a:lnTo>
                  <a:lnTo>
                    <a:pt x="637278" y="329900"/>
                  </a:lnTo>
                  <a:lnTo>
                    <a:pt x="589877" y="359101"/>
                  </a:lnTo>
                  <a:cubicBezTo>
                    <a:pt x="584449" y="362445"/>
                    <a:pt x="582691" y="369519"/>
                    <a:pt x="585921" y="375017"/>
                  </a:cubicBezTo>
                  <a:lnTo>
                    <a:pt x="601582" y="401668"/>
                  </a:lnTo>
                  <a:lnTo>
                    <a:pt x="602527" y="403255"/>
                  </a:lnTo>
                  <a:lnTo>
                    <a:pt x="601425" y="404741"/>
                  </a:lnTo>
                  <a:lnTo>
                    <a:pt x="580535" y="433286"/>
                  </a:lnTo>
                  <a:cubicBezTo>
                    <a:pt x="578366" y="436250"/>
                    <a:pt x="577712" y="440059"/>
                    <a:pt x="578767" y="443577"/>
                  </a:cubicBezTo>
                  <a:lnTo>
                    <a:pt x="588229" y="475121"/>
                  </a:lnTo>
                  <a:cubicBezTo>
                    <a:pt x="589341" y="478828"/>
                    <a:pt x="592210" y="481746"/>
                    <a:pt x="595896" y="482919"/>
                  </a:cubicBezTo>
                  <a:lnTo>
                    <a:pt x="638921" y="496612"/>
                  </a:lnTo>
                  <a:lnTo>
                    <a:pt x="640472" y="497096"/>
                  </a:lnTo>
                  <a:lnTo>
                    <a:pt x="640833" y="498684"/>
                  </a:lnTo>
                  <a:lnTo>
                    <a:pt x="647695" y="530763"/>
                  </a:lnTo>
                  <a:lnTo>
                    <a:pt x="648010" y="532192"/>
                  </a:lnTo>
                  <a:lnTo>
                    <a:pt x="647009" y="533262"/>
                  </a:lnTo>
                  <a:lnTo>
                    <a:pt x="613900" y="568442"/>
                  </a:lnTo>
                  <a:cubicBezTo>
                    <a:pt x="612066" y="570390"/>
                    <a:pt x="610954" y="572908"/>
                    <a:pt x="610749" y="575577"/>
                  </a:cubicBezTo>
                  <a:lnTo>
                    <a:pt x="609771" y="588312"/>
                  </a:lnTo>
                  <a:cubicBezTo>
                    <a:pt x="609340" y="593917"/>
                    <a:pt x="612950" y="599038"/>
                    <a:pt x="618372" y="600515"/>
                  </a:cubicBezTo>
                  <a:lnTo>
                    <a:pt x="631967" y="604218"/>
                  </a:lnTo>
                  <a:lnTo>
                    <a:pt x="633397" y="604601"/>
                  </a:lnTo>
                  <a:lnTo>
                    <a:pt x="633881" y="606031"/>
                  </a:lnTo>
                  <a:lnTo>
                    <a:pt x="645333" y="640406"/>
                  </a:lnTo>
                  <a:lnTo>
                    <a:pt x="645883" y="642027"/>
                  </a:lnTo>
                  <a:lnTo>
                    <a:pt x="644646" y="643254"/>
                  </a:lnTo>
                  <a:lnTo>
                    <a:pt x="619878" y="668046"/>
                  </a:lnTo>
                  <a:cubicBezTo>
                    <a:pt x="618453" y="669473"/>
                    <a:pt x="617419" y="671244"/>
                    <a:pt x="616879" y="673188"/>
                  </a:cubicBezTo>
                  <a:lnTo>
                    <a:pt x="606442" y="710710"/>
                  </a:lnTo>
                  <a:lnTo>
                    <a:pt x="605474" y="714244"/>
                  </a:lnTo>
                  <a:lnTo>
                    <a:pt x="602336" y="712399"/>
                  </a:lnTo>
                  <a:lnTo>
                    <a:pt x="551994" y="682616"/>
                  </a:lnTo>
                  <a:lnTo>
                    <a:pt x="551251" y="682165"/>
                  </a:lnTo>
                  <a:lnTo>
                    <a:pt x="550857" y="681355"/>
                  </a:lnTo>
                  <a:lnTo>
                    <a:pt x="531713" y="639564"/>
                  </a:lnTo>
                  <a:cubicBezTo>
                    <a:pt x="529025" y="633694"/>
                    <a:pt x="522097" y="631107"/>
                    <a:pt x="516223" y="633777"/>
                  </a:cubicBezTo>
                  <a:lnTo>
                    <a:pt x="486212" y="647420"/>
                  </a:lnTo>
                  <a:cubicBezTo>
                    <a:pt x="482602" y="649061"/>
                    <a:pt x="480066" y="652420"/>
                    <a:pt x="479476" y="656344"/>
                  </a:cubicBezTo>
                  <a:lnTo>
                    <a:pt x="473762" y="694333"/>
                  </a:lnTo>
                  <a:lnTo>
                    <a:pt x="473661" y="695211"/>
                  </a:lnTo>
                  <a:lnTo>
                    <a:pt x="473077" y="695818"/>
                  </a:lnTo>
                  <a:lnTo>
                    <a:pt x="374394" y="803350"/>
                  </a:lnTo>
                  <a:cubicBezTo>
                    <a:pt x="372171" y="805772"/>
                    <a:pt x="371068" y="809016"/>
                    <a:pt x="371353" y="812291"/>
                  </a:cubicBezTo>
                  <a:lnTo>
                    <a:pt x="375383" y="858591"/>
                  </a:lnTo>
                  <a:lnTo>
                    <a:pt x="375551" y="860627"/>
                  </a:lnTo>
                  <a:lnTo>
                    <a:pt x="373650" y="861404"/>
                  </a:lnTo>
                  <a:lnTo>
                    <a:pt x="346190" y="872863"/>
                  </a:lnTo>
                  <a:lnTo>
                    <a:pt x="343715" y="873898"/>
                  </a:lnTo>
                  <a:lnTo>
                    <a:pt x="342578" y="871467"/>
                  </a:lnTo>
                  <a:lnTo>
                    <a:pt x="311453" y="804008"/>
                  </a:lnTo>
                  <a:cubicBezTo>
                    <a:pt x="308743" y="798133"/>
                    <a:pt x="301785" y="795568"/>
                    <a:pt x="295913" y="798281"/>
                  </a:cubicBezTo>
                  <a:cubicBezTo>
                    <a:pt x="294184" y="799079"/>
                    <a:pt x="292677" y="800286"/>
                    <a:pt x="291520" y="801799"/>
                  </a:cubicBezTo>
                  <a:lnTo>
                    <a:pt x="276384" y="821592"/>
                  </a:lnTo>
                  <a:lnTo>
                    <a:pt x="275586" y="822650"/>
                  </a:lnTo>
                  <a:lnTo>
                    <a:pt x="274270" y="822683"/>
                  </a:lnTo>
                  <a:lnTo>
                    <a:pt x="174901" y="826936"/>
                  </a:lnTo>
                  <a:cubicBezTo>
                    <a:pt x="170790" y="827112"/>
                    <a:pt x="167073" y="829434"/>
                    <a:pt x="165109" y="833052"/>
                  </a:cubicBezTo>
                  <a:lnTo>
                    <a:pt x="129613" y="898462"/>
                  </a:lnTo>
                  <a:cubicBezTo>
                    <a:pt x="127583" y="902204"/>
                    <a:pt x="127741" y="906753"/>
                    <a:pt x="130026" y="910345"/>
                  </a:cubicBezTo>
                  <a:lnTo>
                    <a:pt x="173517" y="978714"/>
                  </a:lnTo>
                  <a:lnTo>
                    <a:pt x="174146" y="979692"/>
                  </a:lnTo>
                  <a:lnTo>
                    <a:pt x="173888" y="980818"/>
                  </a:lnTo>
                  <a:lnTo>
                    <a:pt x="164731" y="1022026"/>
                  </a:lnTo>
                  <a:lnTo>
                    <a:pt x="164313" y="1023939"/>
                  </a:lnTo>
                  <a:lnTo>
                    <a:pt x="162401" y="1024198"/>
                  </a:lnTo>
                  <a:lnTo>
                    <a:pt x="121696" y="1030012"/>
                  </a:lnTo>
                  <a:cubicBezTo>
                    <a:pt x="117963" y="1030546"/>
                    <a:pt x="114714" y="1032846"/>
                    <a:pt x="112969" y="1036192"/>
                  </a:cubicBezTo>
                  <a:lnTo>
                    <a:pt x="90361" y="1079544"/>
                  </a:lnTo>
                  <a:cubicBezTo>
                    <a:pt x="89610" y="1080984"/>
                    <a:pt x="89166" y="1082565"/>
                    <a:pt x="89058" y="1084186"/>
                  </a:cubicBezTo>
                  <a:lnTo>
                    <a:pt x="80110" y="1218588"/>
                  </a:lnTo>
                  <a:lnTo>
                    <a:pt x="79919" y="1221469"/>
                  </a:lnTo>
                  <a:lnTo>
                    <a:pt x="77039" y="1221177"/>
                  </a:lnTo>
                  <a:lnTo>
                    <a:pt x="35214" y="1216995"/>
                  </a:lnTo>
                  <a:cubicBezTo>
                    <a:pt x="33121" y="1216785"/>
                    <a:pt x="31011" y="1217144"/>
                    <a:pt x="29104" y="1218033"/>
                  </a:cubicBezTo>
                  <a:lnTo>
                    <a:pt x="6765" y="1228446"/>
                  </a:lnTo>
                  <a:cubicBezTo>
                    <a:pt x="2639" y="1230370"/>
                    <a:pt x="0" y="1234512"/>
                    <a:pt x="0" y="1239067"/>
                  </a:cubicBezTo>
                  <a:lnTo>
                    <a:pt x="0" y="1253142"/>
                  </a:lnTo>
                  <a:cubicBezTo>
                    <a:pt x="0" y="1256473"/>
                    <a:pt x="1417" y="1259647"/>
                    <a:pt x="3898" y="1261870"/>
                  </a:cubicBezTo>
                  <a:lnTo>
                    <a:pt x="76519" y="1326946"/>
                  </a:lnTo>
                  <a:cubicBezTo>
                    <a:pt x="76872" y="1327263"/>
                    <a:pt x="77244" y="1327557"/>
                    <a:pt x="77633" y="1327829"/>
                  </a:cubicBezTo>
                  <a:lnTo>
                    <a:pt x="189421" y="1405834"/>
                  </a:lnTo>
                  <a:cubicBezTo>
                    <a:pt x="191600" y="1407354"/>
                    <a:pt x="194231" y="1408088"/>
                    <a:pt x="196882" y="1407915"/>
                  </a:cubicBezTo>
                  <a:lnTo>
                    <a:pt x="239418" y="1405143"/>
                  </a:lnTo>
                  <a:lnTo>
                    <a:pt x="241802" y="1405019"/>
                  </a:lnTo>
                  <a:lnTo>
                    <a:pt x="242331" y="1407349"/>
                  </a:lnTo>
                  <a:lnTo>
                    <a:pt x="244142" y="1415183"/>
                  </a:lnTo>
                  <a:lnTo>
                    <a:pt x="270127" y="1415799"/>
                  </a:lnTo>
                  <a:cubicBezTo>
                    <a:pt x="272662" y="1415859"/>
                    <a:pt x="275149" y="1415095"/>
                    <a:pt x="277212" y="1413620"/>
                  </a:cubicBezTo>
                  <a:lnTo>
                    <a:pt x="327031" y="1378016"/>
                  </a:lnTo>
                  <a:lnTo>
                    <a:pt x="329281" y="1376395"/>
                  </a:lnTo>
                  <a:lnTo>
                    <a:pt x="330912" y="1378635"/>
                  </a:lnTo>
                  <a:lnTo>
                    <a:pt x="363546" y="1423158"/>
                  </a:lnTo>
                  <a:cubicBezTo>
                    <a:pt x="364167" y="1424005"/>
                    <a:pt x="364899" y="1424765"/>
                    <a:pt x="365723" y="1425417"/>
                  </a:cubicBezTo>
                  <a:lnTo>
                    <a:pt x="463054" y="1502476"/>
                  </a:lnTo>
                  <a:cubicBezTo>
                    <a:pt x="465122" y="1504114"/>
                    <a:pt x="467683" y="1505005"/>
                    <a:pt x="470321" y="1505005"/>
                  </a:cubicBezTo>
                  <a:lnTo>
                    <a:pt x="517343" y="1505005"/>
                  </a:lnTo>
                  <a:lnTo>
                    <a:pt x="518176" y="1506075"/>
                  </a:lnTo>
                  <a:lnTo>
                    <a:pt x="556583" y="1555252"/>
                  </a:lnTo>
                  <a:lnTo>
                    <a:pt x="557067" y="1555871"/>
                  </a:lnTo>
                  <a:lnTo>
                    <a:pt x="557134" y="1556670"/>
                  </a:lnTo>
                  <a:lnTo>
                    <a:pt x="560545" y="1586033"/>
                  </a:lnTo>
                  <a:cubicBezTo>
                    <a:pt x="561134" y="1591103"/>
                    <a:pt x="564934" y="1595207"/>
                    <a:pt x="569941" y="1596182"/>
                  </a:cubicBezTo>
                  <a:lnTo>
                    <a:pt x="614789" y="1604913"/>
                  </a:lnTo>
                  <a:lnTo>
                    <a:pt x="616534" y="1605261"/>
                  </a:lnTo>
                  <a:lnTo>
                    <a:pt x="616961" y="1606983"/>
                  </a:lnTo>
                  <a:lnTo>
                    <a:pt x="620845" y="1622515"/>
                  </a:lnTo>
                  <a:cubicBezTo>
                    <a:pt x="622414" y="1628792"/>
                    <a:pt x="628773" y="1632608"/>
                    <a:pt x="635048" y="1631038"/>
                  </a:cubicBezTo>
                  <a:cubicBezTo>
                    <a:pt x="635337" y="1630965"/>
                    <a:pt x="635624" y="1630882"/>
                    <a:pt x="635907" y="1630787"/>
                  </a:cubicBezTo>
                  <a:lnTo>
                    <a:pt x="664516" y="1621251"/>
                  </a:lnTo>
                  <a:cubicBezTo>
                    <a:pt x="668164" y="1620035"/>
                    <a:pt x="670983" y="1617105"/>
                    <a:pt x="672058" y="1613412"/>
                  </a:cubicBezTo>
                  <a:lnTo>
                    <a:pt x="675257" y="1602427"/>
                  </a:lnTo>
                  <a:cubicBezTo>
                    <a:pt x="677066" y="1596214"/>
                    <a:pt x="673499" y="1589710"/>
                    <a:pt x="667289" y="1587900"/>
                  </a:cubicBezTo>
                  <a:cubicBezTo>
                    <a:pt x="666225" y="1587590"/>
                    <a:pt x="665122" y="1587432"/>
                    <a:pt x="664014" y="1587432"/>
                  </a:cubicBezTo>
                  <a:lnTo>
                    <a:pt x="629379" y="1587432"/>
                  </a:lnTo>
                  <a:lnTo>
                    <a:pt x="628603" y="1585811"/>
                  </a:lnTo>
                  <a:lnTo>
                    <a:pt x="617859" y="1562759"/>
                  </a:lnTo>
                  <a:lnTo>
                    <a:pt x="616792" y="1560496"/>
                  </a:lnTo>
                  <a:lnTo>
                    <a:pt x="618962" y="1559202"/>
                  </a:lnTo>
                  <a:lnTo>
                    <a:pt x="642001" y="1545346"/>
                  </a:lnTo>
                  <a:lnTo>
                    <a:pt x="642485" y="1545054"/>
                  </a:lnTo>
                  <a:lnTo>
                    <a:pt x="643037" y="1544985"/>
                  </a:lnTo>
                  <a:lnTo>
                    <a:pt x="671909" y="1540852"/>
                  </a:lnTo>
                  <a:cubicBezTo>
                    <a:pt x="673703" y="1540596"/>
                    <a:pt x="675414" y="1539925"/>
                    <a:pt x="676905" y="1538895"/>
                  </a:cubicBezTo>
                  <a:lnTo>
                    <a:pt x="736223" y="1497908"/>
                  </a:lnTo>
                  <a:cubicBezTo>
                    <a:pt x="737476" y="1497042"/>
                    <a:pt x="738548" y="1495940"/>
                    <a:pt x="739379" y="1494664"/>
                  </a:cubicBezTo>
                  <a:lnTo>
                    <a:pt x="760834" y="1461726"/>
                  </a:lnTo>
                  <a:lnTo>
                    <a:pt x="761025" y="1461433"/>
                  </a:lnTo>
                  <a:lnTo>
                    <a:pt x="761318" y="1461174"/>
                  </a:lnTo>
                  <a:lnTo>
                    <a:pt x="806075" y="1420739"/>
                  </a:lnTo>
                  <a:cubicBezTo>
                    <a:pt x="807575" y="1419384"/>
                    <a:pt x="808699" y="1417663"/>
                    <a:pt x="809337" y="1415745"/>
                  </a:cubicBezTo>
                  <a:lnTo>
                    <a:pt x="818871" y="1387111"/>
                  </a:lnTo>
                  <a:lnTo>
                    <a:pt x="818972" y="1386818"/>
                  </a:lnTo>
                  <a:lnTo>
                    <a:pt x="819130" y="1386592"/>
                  </a:lnTo>
                  <a:lnTo>
                    <a:pt x="846759" y="1338947"/>
                  </a:lnTo>
                  <a:lnTo>
                    <a:pt x="846827" y="1338846"/>
                  </a:lnTo>
                  <a:lnTo>
                    <a:pt x="879724" y="1287998"/>
                  </a:lnTo>
                  <a:cubicBezTo>
                    <a:pt x="880201" y="1287261"/>
                    <a:pt x="880593" y="1286472"/>
                    <a:pt x="880894" y="1285647"/>
                  </a:cubicBezTo>
                  <a:lnTo>
                    <a:pt x="909466" y="1207319"/>
                  </a:lnTo>
                  <a:lnTo>
                    <a:pt x="909466" y="1207319"/>
                  </a:lnTo>
                  <a:lnTo>
                    <a:pt x="929737" y="1147694"/>
                  </a:lnTo>
                  <a:cubicBezTo>
                    <a:pt x="930665" y="1144963"/>
                    <a:pt x="930554" y="1141986"/>
                    <a:pt x="929426" y="1139333"/>
                  </a:cubicBezTo>
                  <a:lnTo>
                    <a:pt x="908465" y="1090044"/>
                  </a:lnTo>
                  <a:lnTo>
                    <a:pt x="908205" y="1089359"/>
                  </a:lnTo>
                  <a:lnTo>
                    <a:pt x="908273" y="1088648"/>
                  </a:lnTo>
                  <a:lnTo>
                    <a:pt x="914191" y="1031446"/>
                  </a:lnTo>
                  <a:lnTo>
                    <a:pt x="914258" y="1030614"/>
                  </a:lnTo>
                  <a:lnTo>
                    <a:pt x="914832" y="1029927"/>
                  </a:lnTo>
                  <a:lnTo>
                    <a:pt x="937019" y="1003571"/>
                  </a:lnTo>
                  <a:cubicBezTo>
                    <a:pt x="941185" y="998622"/>
                    <a:pt x="940553" y="991229"/>
                    <a:pt x="935606" y="987061"/>
                  </a:cubicBezTo>
                  <a:cubicBezTo>
                    <a:pt x="935606" y="987060"/>
                    <a:pt x="935604" y="987060"/>
                    <a:pt x="935603" y="987058"/>
                  </a:cubicBezTo>
                  <a:lnTo>
                    <a:pt x="909242" y="964857"/>
                  </a:lnTo>
                  <a:lnTo>
                    <a:pt x="908465" y="964181"/>
                  </a:lnTo>
                  <a:lnTo>
                    <a:pt x="908295" y="963213"/>
                  </a:lnTo>
                  <a:lnTo>
                    <a:pt x="902379" y="929671"/>
                  </a:lnTo>
                  <a:lnTo>
                    <a:pt x="901861" y="926755"/>
                  </a:lnTo>
                  <a:lnTo>
                    <a:pt x="904809" y="926407"/>
                  </a:lnTo>
                  <a:lnTo>
                    <a:pt x="957608" y="919801"/>
                  </a:lnTo>
                  <a:cubicBezTo>
                    <a:pt x="962566" y="919180"/>
                    <a:pt x="966585" y="915480"/>
                    <a:pt x="967615" y="910587"/>
                  </a:cubicBezTo>
                  <a:lnTo>
                    <a:pt x="973365" y="883251"/>
                  </a:lnTo>
                  <a:lnTo>
                    <a:pt x="974005" y="880111"/>
                  </a:lnTo>
                  <a:lnTo>
                    <a:pt x="977022" y="881179"/>
                  </a:lnTo>
                  <a:lnTo>
                    <a:pt x="1005845" y="891366"/>
                  </a:lnTo>
                  <a:cubicBezTo>
                    <a:pt x="1008301" y="892234"/>
                    <a:pt x="1010976" y="892258"/>
                    <a:pt x="1013446" y="891435"/>
                  </a:cubicBezTo>
                  <a:lnTo>
                    <a:pt x="1061603" y="875384"/>
                  </a:lnTo>
                  <a:cubicBezTo>
                    <a:pt x="1064802" y="874318"/>
                    <a:pt x="1067387" y="871923"/>
                    <a:pt x="1068696" y="868812"/>
                  </a:cubicBezTo>
                  <a:lnTo>
                    <a:pt x="1081914" y="837383"/>
                  </a:lnTo>
                  <a:lnTo>
                    <a:pt x="1083106" y="834569"/>
                  </a:lnTo>
                  <a:lnTo>
                    <a:pt x="1085795" y="836022"/>
                  </a:lnTo>
                  <a:lnTo>
                    <a:pt x="1112174" y="850059"/>
                  </a:lnTo>
                  <a:cubicBezTo>
                    <a:pt x="1113867" y="850959"/>
                    <a:pt x="1115756" y="851430"/>
                    <a:pt x="1117673" y="851430"/>
                  </a:cubicBezTo>
                  <a:lnTo>
                    <a:pt x="1145037" y="851430"/>
                  </a:lnTo>
                  <a:lnTo>
                    <a:pt x="1145869" y="852600"/>
                  </a:lnTo>
                  <a:lnTo>
                    <a:pt x="1161677" y="874156"/>
                  </a:lnTo>
                  <a:cubicBezTo>
                    <a:pt x="1164538" y="878057"/>
                    <a:pt x="1169501" y="879798"/>
                    <a:pt x="1174170" y="878538"/>
                  </a:cubicBezTo>
                  <a:lnTo>
                    <a:pt x="1280619" y="849807"/>
                  </a:lnTo>
                  <a:cubicBezTo>
                    <a:pt x="1284687" y="848710"/>
                    <a:pt x="1287852" y="845509"/>
                    <a:pt x="1288906" y="841428"/>
                  </a:cubicBezTo>
                  <a:lnTo>
                    <a:pt x="1300553" y="796366"/>
                  </a:lnTo>
                  <a:lnTo>
                    <a:pt x="1301206" y="793912"/>
                  </a:lnTo>
                  <a:lnTo>
                    <a:pt x="1303693" y="794296"/>
                  </a:lnTo>
                  <a:lnTo>
                    <a:pt x="1321541" y="797025"/>
                  </a:lnTo>
                  <a:cubicBezTo>
                    <a:pt x="1325465" y="797625"/>
                    <a:pt x="1329426" y="796195"/>
                    <a:pt x="1332063" y="793227"/>
                  </a:cubicBezTo>
                  <a:lnTo>
                    <a:pt x="1358343" y="763646"/>
                  </a:lnTo>
                  <a:lnTo>
                    <a:pt x="1362585" y="758884"/>
                  </a:lnTo>
                  <a:lnTo>
                    <a:pt x="1363227" y="765233"/>
                  </a:lnTo>
                  <a:lnTo>
                    <a:pt x="1366047" y="793486"/>
                  </a:lnTo>
                  <a:cubicBezTo>
                    <a:pt x="1366578" y="798805"/>
                    <a:pt x="1370640" y="803090"/>
                    <a:pt x="1375921" y="803903"/>
                  </a:cubicBezTo>
                  <a:lnTo>
                    <a:pt x="1435931" y="813135"/>
                  </a:lnTo>
                  <a:cubicBezTo>
                    <a:pt x="1438900" y="813592"/>
                    <a:pt x="1441932" y="812889"/>
                    <a:pt x="1444398" y="811172"/>
                  </a:cubicBezTo>
                  <a:lnTo>
                    <a:pt x="1479025" y="787071"/>
                  </a:lnTo>
                  <a:cubicBezTo>
                    <a:pt x="1482060" y="784959"/>
                    <a:pt x="1483919" y="781538"/>
                    <a:pt x="1484042" y="777841"/>
                  </a:cubicBezTo>
                  <a:lnTo>
                    <a:pt x="1485505" y="733783"/>
                  </a:lnTo>
                  <a:cubicBezTo>
                    <a:pt x="1485636" y="729848"/>
                    <a:pt x="1483782" y="726111"/>
                    <a:pt x="1480572" y="723834"/>
                  </a:cubicBezTo>
                  <a:lnTo>
                    <a:pt x="1439645" y="694816"/>
                  </a:lnTo>
                  <a:lnTo>
                    <a:pt x="1438509" y="694039"/>
                  </a:lnTo>
                  <a:lnTo>
                    <a:pt x="1438453" y="692688"/>
                  </a:lnTo>
                  <a:lnTo>
                    <a:pt x="1434505" y="621697"/>
                  </a:lnTo>
                  <a:lnTo>
                    <a:pt x="1434437" y="620234"/>
                  </a:lnTo>
                  <a:lnTo>
                    <a:pt x="1435608" y="619334"/>
                  </a:lnTo>
                  <a:lnTo>
                    <a:pt x="1461223" y="599613"/>
                  </a:lnTo>
                  <a:lnTo>
                    <a:pt x="1461943" y="599062"/>
                  </a:lnTo>
                  <a:lnTo>
                    <a:pt x="1462843" y="599027"/>
                  </a:lnTo>
                  <a:lnTo>
                    <a:pt x="1508310" y="597701"/>
                  </a:lnTo>
                  <a:cubicBezTo>
                    <a:pt x="1514775" y="597513"/>
                    <a:pt x="1519862" y="592116"/>
                    <a:pt x="1519674" y="585647"/>
                  </a:cubicBezTo>
                  <a:cubicBezTo>
                    <a:pt x="1519630" y="584135"/>
                    <a:pt x="1519294" y="582646"/>
                    <a:pt x="1518683" y="581261"/>
                  </a:cubicBezTo>
                  <a:lnTo>
                    <a:pt x="1467966" y="466191"/>
                  </a:lnTo>
                  <a:cubicBezTo>
                    <a:pt x="1467095" y="464215"/>
                    <a:pt x="1465695" y="462518"/>
                    <a:pt x="1463919" y="461288"/>
                  </a:cubicBezTo>
                  <a:lnTo>
                    <a:pt x="1440385" y="444974"/>
                  </a:lnTo>
                  <a:cubicBezTo>
                    <a:pt x="1436996" y="442625"/>
                    <a:pt x="1432622" y="442231"/>
                    <a:pt x="1428869" y="443938"/>
                  </a:cubicBezTo>
                  <a:lnTo>
                    <a:pt x="1379336" y="466467"/>
                  </a:lnTo>
                  <a:lnTo>
                    <a:pt x="1376522" y="467772"/>
                  </a:lnTo>
                  <a:lnTo>
                    <a:pt x="1375556" y="464790"/>
                  </a:lnTo>
                  <a:lnTo>
                    <a:pt x="1356957" y="408995"/>
                  </a:lnTo>
                  <a:cubicBezTo>
                    <a:pt x="1355867" y="405725"/>
                    <a:pt x="1353394" y="403101"/>
                    <a:pt x="1350195" y="401822"/>
                  </a:cubicBezTo>
                  <a:lnTo>
                    <a:pt x="1269493" y="369542"/>
                  </a:lnTo>
                  <a:cubicBezTo>
                    <a:pt x="1267506" y="368747"/>
                    <a:pt x="1265339" y="368512"/>
                    <a:pt x="1263229" y="368862"/>
                  </a:cubicBezTo>
                  <a:lnTo>
                    <a:pt x="1228156" y="374688"/>
                  </a:lnTo>
                  <a:cubicBezTo>
                    <a:pt x="1224343" y="375321"/>
                    <a:pt x="1221087" y="377796"/>
                    <a:pt x="1219456" y="381302"/>
                  </a:cubicBezTo>
                  <a:lnTo>
                    <a:pt x="1152731" y="524739"/>
                  </a:lnTo>
                  <a:lnTo>
                    <a:pt x="1152573" y="525066"/>
                  </a:lnTo>
                  <a:lnTo>
                    <a:pt x="1152315" y="525358"/>
                  </a:lnTo>
                  <a:lnTo>
                    <a:pt x="1105696" y="579803"/>
                  </a:lnTo>
                  <a:lnTo>
                    <a:pt x="1103716" y="582099"/>
                  </a:lnTo>
                  <a:lnTo>
                    <a:pt x="1101544" y="579971"/>
                  </a:lnTo>
                  <a:lnTo>
                    <a:pt x="1078817" y="557232"/>
                  </a:lnTo>
                  <a:cubicBezTo>
                    <a:pt x="1074243" y="552656"/>
                    <a:pt x="1066829" y="552656"/>
                    <a:pt x="1062255" y="557232"/>
                  </a:cubicBezTo>
                  <a:cubicBezTo>
                    <a:pt x="1061500" y="557988"/>
                    <a:pt x="1060851" y="558844"/>
                    <a:pt x="1060328" y="559776"/>
                  </a:cubicBezTo>
                  <a:lnTo>
                    <a:pt x="1046420" y="584530"/>
                  </a:lnTo>
                  <a:lnTo>
                    <a:pt x="1045644" y="585892"/>
                  </a:lnTo>
                  <a:lnTo>
                    <a:pt x="1044058" y="585960"/>
                  </a:lnTo>
                  <a:lnTo>
                    <a:pt x="983897" y="588366"/>
                  </a:lnTo>
                  <a:cubicBezTo>
                    <a:pt x="981487" y="588463"/>
                    <a:pt x="979165" y="589301"/>
                    <a:pt x="977250" y="590767"/>
                  </a:cubicBezTo>
                  <a:lnTo>
                    <a:pt x="936837" y="621697"/>
                  </a:lnTo>
                  <a:lnTo>
                    <a:pt x="934834" y="623217"/>
                  </a:lnTo>
                  <a:lnTo>
                    <a:pt x="933112" y="621371"/>
                  </a:lnTo>
                  <a:lnTo>
                    <a:pt x="891635" y="577316"/>
                  </a:lnTo>
                  <a:lnTo>
                    <a:pt x="890803" y="576404"/>
                  </a:lnTo>
                  <a:lnTo>
                    <a:pt x="890893" y="575210"/>
                  </a:lnTo>
                  <a:lnTo>
                    <a:pt x="898654" y="461132"/>
                  </a:lnTo>
                  <a:lnTo>
                    <a:pt x="898689" y="460681"/>
                  </a:lnTo>
                  <a:lnTo>
                    <a:pt x="898890" y="460220"/>
                  </a:lnTo>
                  <a:lnTo>
                    <a:pt x="931342" y="384439"/>
                  </a:lnTo>
                  <a:cubicBezTo>
                    <a:pt x="933889" y="378490"/>
                    <a:pt x="931134" y="371602"/>
                    <a:pt x="925190" y="369053"/>
                  </a:cubicBezTo>
                  <a:cubicBezTo>
                    <a:pt x="924781" y="368878"/>
                    <a:pt x="924364" y="368727"/>
                    <a:pt x="923937" y="368599"/>
                  </a:cubicBezTo>
                  <a:lnTo>
                    <a:pt x="887686" y="357735"/>
                  </a:lnTo>
                  <a:lnTo>
                    <a:pt x="886459" y="357353"/>
                  </a:lnTo>
                  <a:lnTo>
                    <a:pt x="885942" y="356182"/>
                  </a:lnTo>
                  <a:lnTo>
                    <a:pt x="862645" y="304359"/>
                  </a:lnTo>
                  <a:lnTo>
                    <a:pt x="862261" y="303481"/>
                  </a:lnTo>
                  <a:lnTo>
                    <a:pt x="862452" y="302547"/>
                  </a:lnTo>
                  <a:lnTo>
                    <a:pt x="878033" y="238041"/>
                  </a:lnTo>
                  <a:cubicBezTo>
                    <a:pt x="879264" y="232941"/>
                    <a:pt x="876958" y="227643"/>
                    <a:pt x="872385" y="225073"/>
                  </a:cubicBezTo>
                  <a:lnTo>
                    <a:pt x="840482" y="207141"/>
                  </a:lnTo>
                  <a:lnTo>
                    <a:pt x="838997" y="206298"/>
                  </a:lnTo>
                  <a:lnTo>
                    <a:pt x="839065" y="204587"/>
                  </a:lnTo>
                  <a:lnTo>
                    <a:pt x="841541" y="135826"/>
                  </a:lnTo>
                  <a:cubicBezTo>
                    <a:pt x="841614" y="133797"/>
                    <a:pt x="841159" y="131783"/>
                    <a:pt x="840219" y="129983"/>
                  </a:cubicBezTo>
                  <a:lnTo>
                    <a:pt x="818536" y="88418"/>
                  </a:lnTo>
                  <a:cubicBezTo>
                    <a:pt x="815543" y="82681"/>
                    <a:pt x="808469" y="80458"/>
                    <a:pt x="802735" y="83452"/>
                  </a:cubicBezTo>
                  <a:cubicBezTo>
                    <a:pt x="802289" y="83686"/>
                    <a:pt x="801858" y="83947"/>
                    <a:pt x="801445" y="84236"/>
                  </a:cubicBezTo>
                  <a:lnTo>
                    <a:pt x="789048" y="92906"/>
                  </a:lnTo>
                  <a:lnTo>
                    <a:pt x="788238" y="93491"/>
                  </a:lnTo>
                  <a:lnTo>
                    <a:pt x="787271" y="93423"/>
                  </a:lnTo>
                  <a:lnTo>
                    <a:pt x="753589" y="90834"/>
                  </a:lnTo>
                  <a:lnTo>
                    <a:pt x="750967" y="90643"/>
                  </a:lnTo>
                  <a:lnTo>
                    <a:pt x="750967" y="50212"/>
                  </a:lnTo>
                  <a:lnTo>
                    <a:pt x="752294" y="49402"/>
                  </a:lnTo>
                  <a:lnTo>
                    <a:pt x="768363" y="39164"/>
                  </a:lnTo>
                  <a:cubicBezTo>
                    <a:pt x="773819" y="35688"/>
                    <a:pt x="775425" y="28444"/>
                    <a:pt x="771951" y="22986"/>
                  </a:cubicBezTo>
                  <a:cubicBezTo>
                    <a:pt x="771916" y="22931"/>
                    <a:pt x="771881" y="22877"/>
                    <a:pt x="771846" y="22823"/>
                  </a:cubicBezTo>
                  <a:lnTo>
                    <a:pt x="756783" y="0"/>
                  </a:lnTo>
                  <a:close/>
                  <a:moveTo>
                    <a:pt x="484853" y="1385885"/>
                  </a:moveTo>
                  <a:lnTo>
                    <a:pt x="479577" y="1358172"/>
                  </a:lnTo>
                  <a:lnTo>
                    <a:pt x="479128" y="1355718"/>
                  </a:lnTo>
                  <a:lnTo>
                    <a:pt x="481490" y="1354965"/>
                  </a:lnTo>
                  <a:lnTo>
                    <a:pt x="497446" y="1349922"/>
                  </a:lnTo>
                  <a:cubicBezTo>
                    <a:pt x="503494" y="1348011"/>
                    <a:pt x="506922" y="1341631"/>
                    <a:pt x="505180" y="1335529"/>
                  </a:cubicBezTo>
                  <a:lnTo>
                    <a:pt x="496734" y="1305957"/>
                  </a:lnTo>
                  <a:lnTo>
                    <a:pt x="496014" y="1303503"/>
                  </a:lnTo>
                  <a:lnTo>
                    <a:pt x="498443" y="1302591"/>
                  </a:lnTo>
                  <a:lnTo>
                    <a:pt x="530505" y="1290547"/>
                  </a:lnTo>
                  <a:lnTo>
                    <a:pt x="532868" y="1289646"/>
                  </a:lnTo>
                  <a:lnTo>
                    <a:pt x="534004" y="1291909"/>
                  </a:lnTo>
                  <a:lnTo>
                    <a:pt x="553343" y="1330616"/>
                  </a:lnTo>
                  <a:cubicBezTo>
                    <a:pt x="556235" y="1336405"/>
                    <a:pt x="563269" y="1338751"/>
                    <a:pt x="569054" y="1335858"/>
                  </a:cubicBezTo>
                  <a:cubicBezTo>
                    <a:pt x="569311" y="1335729"/>
                    <a:pt x="569562" y="1335592"/>
                    <a:pt x="569809" y="1335445"/>
                  </a:cubicBezTo>
                  <a:lnTo>
                    <a:pt x="621257" y="1304797"/>
                  </a:lnTo>
                  <a:lnTo>
                    <a:pt x="623463" y="1303503"/>
                  </a:lnTo>
                  <a:lnTo>
                    <a:pt x="624948" y="1305573"/>
                  </a:lnTo>
                  <a:lnTo>
                    <a:pt x="646456" y="1335706"/>
                  </a:lnTo>
                  <a:lnTo>
                    <a:pt x="646491" y="1335739"/>
                  </a:lnTo>
                  <a:lnTo>
                    <a:pt x="646491" y="1335739"/>
                  </a:lnTo>
                  <a:lnTo>
                    <a:pt x="659644" y="1347785"/>
                  </a:lnTo>
                  <a:cubicBezTo>
                    <a:pt x="662894" y="1350761"/>
                    <a:pt x="667538" y="1351661"/>
                    <a:pt x="671662" y="1350113"/>
                  </a:cubicBezTo>
                  <a:lnTo>
                    <a:pt x="689004" y="1343608"/>
                  </a:lnTo>
                  <a:lnTo>
                    <a:pt x="689521" y="1343416"/>
                  </a:lnTo>
                  <a:lnTo>
                    <a:pt x="724790" y="1343416"/>
                  </a:lnTo>
                  <a:lnTo>
                    <a:pt x="725633" y="1344744"/>
                  </a:lnTo>
                  <a:lnTo>
                    <a:pt x="742159" y="1370959"/>
                  </a:lnTo>
                  <a:lnTo>
                    <a:pt x="743227" y="1372614"/>
                  </a:lnTo>
                  <a:lnTo>
                    <a:pt x="742001" y="1374167"/>
                  </a:lnTo>
                  <a:lnTo>
                    <a:pt x="677293" y="1456549"/>
                  </a:lnTo>
                  <a:lnTo>
                    <a:pt x="675673" y="1458654"/>
                  </a:lnTo>
                  <a:lnTo>
                    <a:pt x="673513" y="1457135"/>
                  </a:lnTo>
                  <a:lnTo>
                    <a:pt x="637729" y="1431944"/>
                  </a:lnTo>
                  <a:cubicBezTo>
                    <a:pt x="635448" y="1430338"/>
                    <a:pt x="632669" y="1429600"/>
                    <a:pt x="629893" y="1429861"/>
                  </a:cubicBezTo>
                  <a:lnTo>
                    <a:pt x="586023" y="1433993"/>
                  </a:lnTo>
                  <a:lnTo>
                    <a:pt x="585089" y="1434083"/>
                  </a:lnTo>
                  <a:lnTo>
                    <a:pt x="584279" y="1433564"/>
                  </a:lnTo>
                  <a:lnTo>
                    <a:pt x="556031" y="1415736"/>
                  </a:lnTo>
                  <a:lnTo>
                    <a:pt x="555874" y="1415634"/>
                  </a:lnTo>
                  <a:lnTo>
                    <a:pt x="524773" y="1392990"/>
                  </a:lnTo>
                  <a:cubicBezTo>
                    <a:pt x="523040" y="1391729"/>
                    <a:pt x="520995" y="1390968"/>
                    <a:pt x="518861" y="1390789"/>
                  </a:cubicBezTo>
                  <a:lnTo>
                    <a:pt x="487374" y="1388147"/>
                  </a:lnTo>
                  <a:lnTo>
                    <a:pt x="485271" y="1387989"/>
                  </a:lnTo>
                  <a:lnTo>
                    <a:pt x="484853" y="1385885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0" name="Полилиния: фигура 210">
              <a:extLst>
                <a:ext uri="{FF2B5EF4-FFF2-40B4-BE49-F238E27FC236}">
                  <a16:creationId xmlns:a16="http://schemas.microsoft.com/office/drawing/2014/main" id="{95CE2C31-BB94-09EF-0F45-EDB69DD867C0}"/>
                </a:ext>
              </a:extLst>
            </p:cNvPr>
            <p:cNvSpPr/>
            <p:nvPr/>
          </p:nvSpPr>
          <p:spPr>
            <a:xfrm rot="193056">
              <a:off x="10127290" y="4244192"/>
              <a:ext cx="92701" cy="54949"/>
            </a:xfrm>
            <a:custGeom>
              <a:avLst/>
              <a:gdLst>
                <a:gd name="connsiteX0" fmla="*/ 0 w 248208"/>
                <a:gd name="connsiteY0" fmla="*/ 59947 h 147128"/>
                <a:gd name="connsiteX1" fmla="*/ 2738 w 248208"/>
                <a:gd name="connsiteY1" fmla="*/ 74374 h 147128"/>
                <a:gd name="connsiteX2" fmla="*/ 13269 w 248208"/>
                <a:gd name="connsiteY2" fmla="*/ 83864 h 147128"/>
                <a:gd name="connsiteX3" fmla="*/ 37011 w 248208"/>
                <a:gd name="connsiteY3" fmla="*/ 85847 h 147128"/>
                <a:gd name="connsiteX4" fmla="*/ 37787 w 248208"/>
                <a:gd name="connsiteY4" fmla="*/ 85903 h 147128"/>
                <a:gd name="connsiteX5" fmla="*/ 38576 w 248208"/>
                <a:gd name="connsiteY5" fmla="*/ 85970 h 147128"/>
                <a:gd name="connsiteX6" fmla="*/ 39216 w 248208"/>
                <a:gd name="connsiteY6" fmla="*/ 86454 h 147128"/>
                <a:gd name="connsiteX7" fmla="*/ 39836 w 248208"/>
                <a:gd name="connsiteY7" fmla="*/ 86905 h 147128"/>
                <a:gd name="connsiteX8" fmla="*/ 39836 w 248208"/>
                <a:gd name="connsiteY8" fmla="*/ 86905 h 147128"/>
                <a:gd name="connsiteX9" fmla="*/ 73264 w 248208"/>
                <a:gd name="connsiteY9" fmla="*/ 111218 h 147128"/>
                <a:gd name="connsiteX10" fmla="*/ 73897 w 248208"/>
                <a:gd name="connsiteY10" fmla="*/ 111648 h 147128"/>
                <a:gd name="connsiteX11" fmla="*/ 97514 w 248208"/>
                <a:gd name="connsiteY11" fmla="*/ 126567 h 147128"/>
                <a:gd name="connsiteX12" fmla="*/ 104861 w 248208"/>
                <a:gd name="connsiteY12" fmla="*/ 128326 h 147128"/>
                <a:gd name="connsiteX13" fmla="*/ 148115 w 248208"/>
                <a:gd name="connsiteY13" fmla="*/ 124263 h 147128"/>
                <a:gd name="connsiteX14" fmla="*/ 149149 w 248208"/>
                <a:gd name="connsiteY14" fmla="*/ 124173 h 147128"/>
                <a:gd name="connsiteX15" fmla="*/ 150195 w 248208"/>
                <a:gd name="connsiteY15" fmla="*/ 124072 h 147128"/>
                <a:gd name="connsiteX16" fmla="*/ 151028 w 248208"/>
                <a:gd name="connsiteY16" fmla="*/ 124691 h 147128"/>
                <a:gd name="connsiteX17" fmla="*/ 151872 w 248208"/>
                <a:gd name="connsiteY17" fmla="*/ 125265 h 147128"/>
                <a:gd name="connsiteX18" fmla="*/ 179899 w 248208"/>
                <a:gd name="connsiteY18" fmla="*/ 144994 h 147128"/>
                <a:gd name="connsiteX19" fmla="*/ 195847 w 248208"/>
                <a:gd name="connsiteY19" fmla="*/ 142649 h 147128"/>
                <a:gd name="connsiteX20" fmla="*/ 245708 w 248208"/>
                <a:gd name="connsiteY20" fmla="*/ 79137 h 147128"/>
                <a:gd name="connsiteX21" fmla="*/ 246398 w 248208"/>
                <a:gd name="connsiteY21" fmla="*/ 65640 h 147128"/>
                <a:gd name="connsiteX22" fmla="*/ 239603 w 248208"/>
                <a:gd name="connsiteY22" fmla="*/ 54880 h 147128"/>
                <a:gd name="connsiteX23" fmla="*/ 229703 w 248208"/>
                <a:gd name="connsiteY23" fmla="*/ 49422 h 147128"/>
                <a:gd name="connsiteX24" fmla="*/ 207024 w 248208"/>
                <a:gd name="connsiteY24" fmla="*/ 49422 h 147128"/>
                <a:gd name="connsiteX25" fmla="*/ 202919 w 248208"/>
                <a:gd name="connsiteY25" fmla="*/ 50166 h 147128"/>
                <a:gd name="connsiteX26" fmla="*/ 181313 w 248208"/>
                <a:gd name="connsiteY26" fmla="*/ 58258 h 147128"/>
                <a:gd name="connsiteX27" fmla="*/ 179693 w 248208"/>
                <a:gd name="connsiteY27" fmla="*/ 58844 h 147128"/>
                <a:gd name="connsiteX28" fmla="*/ 178107 w 248208"/>
                <a:gd name="connsiteY28" fmla="*/ 59463 h 147128"/>
                <a:gd name="connsiteX29" fmla="*/ 176846 w 248208"/>
                <a:gd name="connsiteY29" fmla="*/ 58293 h 147128"/>
                <a:gd name="connsiteX30" fmla="*/ 175586 w 248208"/>
                <a:gd name="connsiteY30" fmla="*/ 57166 h 147128"/>
                <a:gd name="connsiteX31" fmla="*/ 157182 w 248208"/>
                <a:gd name="connsiteY31" fmla="*/ 40260 h 147128"/>
                <a:gd name="connsiteX32" fmla="*/ 157149 w 248208"/>
                <a:gd name="connsiteY32" fmla="*/ 40260 h 147128"/>
                <a:gd name="connsiteX33" fmla="*/ 156923 w 248208"/>
                <a:gd name="connsiteY33" fmla="*/ 40035 h 147128"/>
                <a:gd name="connsiteX34" fmla="*/ 156698 w 248208"/>
                <a:gd name="connsiteY34" fmla="*/ 39844 h 147128"/>
                <a:gd name="connsiteX35" fmla="*/ 156529 w 248208"/>
                <a:gd name="connsiteY35" fmla="*/ 39585 h 147128"/>
                <a:gd name="connsiteX36" fmla="*/ 156373 w 248208"/>
                <a:gd name="connsiteY36" fmla="*/ 39360 h 147128"/>
                <a:gd name="connsiteX37" fmla="*/ 142608 w 248208"/>
                <a:gd name="connsiteY37" fmla="*/ 20063 h 147128"/>
                <a:gd name="connsiteX38" fmla="*/ 127087 w 248208"/>
                <a:gd name="connsiteY38" fmla="*/ 16801 h 147128"/>
                <a:gd name="connsiteX39" fmla="*/ 76263 w 248208"/>
                <a:gd name="connsiteY39" fmla="*/ 47059 h 147128"/>
                <a:gd name="connsiteX40" fmla="*/ 73675 w 248208"/>
                <a:gd name="connsiteY40" fmla="*/ 48612 h 147128"/>
                <a:gd name="connsiteX41" fmla="*/ 71088 w 248208"/>
                <a:gd name="connsiteY41" fmla="*/ 50132 h 147128"/>
                <a:gd name="connsiteX42" fmla="*/ 69760 w 248208"/>
                <a:gd name="connsiteY42" fmla="*/ 47452 h 147128"/>
                <a:gd name="connsiteX43" fmla="*/ 68399 w 248208"/>
                <a:gd name="connsiteY43" fmla="*/ 44762 h 147128"/>
                <a:gd name="connsiteX44" fmla="*/ 49272 w 248208"/>
                <a:gd name="connsiteY44" fmla="*/ 6480 h 147128"/>
                <a:gd name="connsiteX45" fmla="*/ 34691 w 248208"/>
                <a:gd name="connsiteY45" fmla="*/ 746 h 147128"/>
                <a:gd name="connsiteX46" fmla="*/ 27372 w 248208"/>
                <a:gd name="connsiteY46" fmla="*/ 3487 h 147128"/>
                <a:gd name="connsiteX47" fmla="*/ 20218 w 248208"/>
                <a:gd name="connsiteY47" fmla="*/ 17682 h 147128"/>
                <a:gd name="connsiteX48" fmla="*/ 28124 w 248208"/>
                <a:gd name="connsiteY48" fmla="*/ 45348 h 147128"/>
                <a:gd name="connsiteX49" fmla="*/ 28900 w 248208"/>
                <a:gd name="connsiteY49" fmla="*/ 47971 h 147128"/>
                <a:gd name="connsiteX50" fmla="*/ 29643 w 248208"/>
                <a:gd name="connsiteY50" fmla="*/ 50593 h 147128"/>
                <a:gd name="connsiteX51" fmla="*/ 27022 w 248208"/>
                <a:gd name="connsiteY51" fmla="*/ 51403 h 147128"/>
                <a:gd name="connsiteX52" fmla="*/ 24434 w 248208"/>
                <a:gd name="connsiteY52" fmla="*/ 52237 h 147128"/>
                <a:gd name="connsiteX53" fmla="*/ 0 w 248208"/>
                <a:gd name="connsiteY53" fmla="*/ 59947 h 14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48208" h="147128">
                  <a:moveTo>
                    <a:pt x="0" y="59947"/>
                  </a:moveTo>
                  <a:lnTo>
                    <a:pt x="2738" y="74374"/>
                  </a:lnTo>
                  <a:cubicBezTo>
                    <a:pt x="3719" y="79545"/>
                    <a:pt x="8026" y="83426"/>
                    <a:pt x="13269" y="83864"/>
                  </a:cubicBezTo>
                  <a:lnTo>
                    <a:pt x="37011" y="85847"/>
                  </a:lnTo>
                  <a:lnTo>
                    <a:pt x="37787" y="85903"/>
                  </a:lnTo>
                  <a:lnTo>
                    <a:pt x="38576" y="85970"/>
                  </a:lnTo>
                  <a:lnTo>
                    <a:pt x="39216" y="86454"/>
                  </a:lnTo>
                  <a:lnTo>
                    <a:pt x="39836" y="86905"/>
                  </a:lnTo>
                  <a:lnTo>
                    <a:pt x="39836" y="86905"/>
                  </a:lnTo>
                  <a:lnTo>
                    <a:pt x="73264" y="111218"/>
                  </a:lnTo>
                  <a:cubicBezTo>
                    <a:pt x="73470" y="111368"/>
                    <a:pt x="73682" y="111511"/>
                    <a:pt x="73897" y="111648"/>
                  </a:cubicBezTo>
                  <a:lnTo>
                    <a:pt x="97514" y="126567"/>
                  </a:lnTo>
                  <a:cubicBezTo>
                    <a:pt x="99702" y="127949"/>
                    <a:pt x="102285" y="128568"/>
                    <a:pt x="104861" y="128326"/>
                  </a:cubicBezTo>
                  <a:lnTo>
                    <a:pt x="148115" y="124263"/>
                  </a:lnTo>
                  <a:lnTo>
                    <a:pt x="149149" y="124173"/>
                  </a:lnTo>
                  <a:lnTo>
                    <a:pt x="150195" y="124072"/>
                  </a:lnTo>
                  <a:lnTo>
                    <a:pt x="151028" y="124691"/>
                  </a:lnTo>
                  <a:lnTo>
                    <a:pt x="151872" y="125265"/>
                  </a:lnTo>
                  <a:lnTo>
                    <a:pt x="179899" y="144994"/>
                  </a:lnTo>
                  <a:cubicBezTo>
                    <a:pt x="184993" y="148580"/>
                    <a:pt x="192000" y="147549"/>
                    <a:pt x="195847" y="142649"/>
                  </a:cubicBezTo>
                  <a:lnTo>
                    <a:pt x="245708" y="79137"/>
                  </a:lnTo>
                  <a:cubicBezTo>
                    <a:pt x="248769" y="75237"/>
                    <a:pt x="249046" y="69832"/>
                    <a:pt x="246398" y="65640"/>
                  </a:cubicBezTo>
                  <a:lnTo>
                    <a:pt x="239603" y="54880"/>
                  </a:lnTo>
                  <a:cubicBezTo>
                    <a:pt x="237457" y="51483"/>
                    <a:pt x="233720" y="49422"/>
                    <a:pt x="229703" y="49422"/>
                  </a:cubicBezTo>
                  <a:lnTo>
                    <a:pt x="207024" y="49422"/>
                  </a:lnTo>
                  <a:cubicBezTo>
                    <a:pt x="205622" y="49422"/>
                    <a:pt x="204232" y="49674"/>
                    <a:pt x="202919" y="50166"/>
                  </a:cubicBezTo>
                  <a:lnTo>
                    <a:pt x="181313" y="58258"/>
                  </a:lnTo>
                  <a:lnTo>
                    <a:pt x="179693" y="58844"/>
                  </a:lnTo>
                  <a:lnTo>
                    <a:pt x="178107" y="59463"/>
                  </a:lnTo>
                  <a:lnTo>
                    <a:pt x="176846" y="58293"/>
                  </a:lnTo>
                  <a:lnTo>
                    <a:pt x="175586" y="57166"/>
                  </a:lnTo>
                  <a:lnTo>
                    <a:pt x="157182" y="40260"/>
                  </a:lnTo>
                  <a:lnTo>
                    <a:pt x="157149" y="40260"/>
                  </a:lnTo>
                  <a:lnTo>
                    <a:pt x="156923" y="40035"/>
                  </a:lnTo>
                  <a:lnTo>
                    <a:pt x="156698" y="39844"/>
                  </a:lnTo>
                  <a:lnTo>
                    <a:pt x="156529" y="39585"/>
                  </a:lnTo>
                  <a:lnTo>
                    <a:pt x="156373" y="39360"/>
                  </a:lnTo>
                  <a:lnTo>
                    <a:pt x="142608" y="20063"/>
                  </a:lnTo>
                  <a:cubicBezTo>
                    <a:pt x="139069" y="15103"/>
                    <a:pt x="132322" y="13684"/>
                    <a:pt x="127087" y="16801"/>
                  </a:cubicBezTo>
                  <a:lnTo>
                    <a:pt x="76263" y="47059"/>
                  </a:lnTo>
                  <a:lnTo>
                    <a:pt x="73675" y="48612"/>
                  </a:lnTo>
                  <a:lnTo>
                    <a:pt x="71088" y="50132"/>
                  </a:lnTo>
                  <a:lnTo>
                    <a:pt x="69760" y="47452"/>
                  </a:lnTo>
                  <a:lnTo>
                    <a:pt x="68399" y="44762"/>
                  </a:lnTo>
                  <a:lnTo>
                    <a:pt x="49272" y="6480"/>
                  </a:lnTo>
                  <a:cubicBezTo>
                    <a:pt x="46593" y="1118"/>
                    <a:pt x="40302" y="-1356"/>
                    <a:pt x="34691" y="746"/>
                  </a:cubicBezTo>
                  <a:lnTo>
                    <a:pt x="27372" y="3487"/>
                  </a:lnTo>
                  <a:cubicBezTo>
                    <a:pt x="21653" y="5629"/>
                    <a:pt x="18539" y="11808"/>
                    <a:pt x="20218" y="17682"/>
                  </a:cubicBezTo>
                  <a:lnTo>
                    <a:pt x="28124" y="45348"/>
                  </a:lnTo>
                  <a:lnTo>
                    <a:pt x="28900" y="47971"/>
                  </a:lnTo>
                  <a:lnTo>
                    <a:pt x="29643" y="50593"/>
                  </a:lnTo>
                  <a:lnTo>
                    <a:pt x="27022" y="51403"/>
                  </a:lnTo>
                  <a:lnTo>
                    <a:pt x="24434" y="52237"/>
                  </a:lnTo>
                  <a:lnTo>
                    <a:pt x="0" y="59947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1" name="Полилиния: фигура 211">
              <a:extLst>
                <a:ext uri="{FF2B5EF4-FFF2-40B4-BE49-F238E27FC236}">
                  <a16:creationId xmlns:a16="http://schemas.microsoft.com/office/drawing/2014/main" id="{135E09FF-D901-5B6A-F0DD-08362687B80D}"/>
                </a:ext>
              </a:extLst>
            </p:cNvPr>
            <p:cNvSpPr/>
            <p:nvPr/>
          </p:nvSpPr>
          <p:spPr>
            <a:xfrm rot="193056">
              <a:off x="10297205" y="4000877"/>
              <a:ext cx="357427" cy="452702"/>
            </a:xfrm>
            <a:custGeom>
              <a:avLst/>
              <a:gdLst>
                <a:gd name="connsiteX0" fmla="*/ 0 w 957023"/>
                <a:gd name="connsiteY0" fmla="*/ 1145159 h 1212122"/>
                <a:gd name="connsiteX1" fmla="*/ 18476 w 957023"/>
                <a:gd name="connsiteY1" fmla="*/ 1145944 h 1212122"/>
                <a:gd name="connsiteX2" fmla="*/ 28322 w 957023"/>
                <a:gd name="connsiteY2" fmla="*/ 1152155 h 1212122"/>
                <a:gd name="connsiteX3" fmla="*/ 47767 w 957023"/>
                <a:gd name="connsiteY3" fmla="*/ 1188796 h 1212122"/>
                <a:gd name="connsiteX4" fmla="*/ 57044 w 957023"/>
                <a:gd name="connsiteY4" fmla="*/ 1194970 h 1212122"/>
                <a:gd name="connsiteX5" fmla="*/ 243889 w 957023"/>
                <a:gd name="connsiteY5" fmla="*/ 1212074 h 1212122"/>
                <a:gd name="connsiteX6" fmla="*/ 250997 w 957023"/>
                <a:gd name="connsiteY6" fmla="*/ 1210444 h 1212122"/>
                <a:gd name="connsiteX7" fmla="*/ 377433 w 957023"/>
                <a:gd name="connsiteY7" fmla="*/ 1134263 h 1212122"/>
                <a:gd name="connsiteX8" fmla="*/ 383059 w 957023"/>
                <a:gd name="connsiteY8" fmla="*/ 1132591 h 1212122"/>
                <a:gd name="connsiteX9" fmla="*/ 413853 w 957023"/>
                <a:gd name="connsiteY9" fmla="*/ 1131497 h 1212122"/>
                <a:gd name="connsiteX10" fmla="*/ 424623 w 957023"/>
                <a:gd name="connsiteY10" fmla="*/ 1123258 h 1212122"/>
                <a:gd name="connsiteX11" fmla="*/ 434759 w 957023"/>
                <a:gd name="connsiteY11" fmla="*/ 1090555 h 1212122"/>
                <a:gd name="connsiteX12" fmla="*/ 437967 w 957023"/>
                <a:gd name="connsiteY12" fmla="*/ 1085448 h 1212122"/>
                <a:gd name="connsiteX13" fmla="*/ 497197 w 957023"/>
                <a:gd name="connsiteY13" fmla="*/ 1030299 h 1212122"/>
                <a:gd name="connsiteX14" fmla="*/ 504589 w 957023"/>
                <a:gd name="connsiteY14" fmla="*/ 1027175 h 1212122"/>
                <a:gd name="connsiteX15" fmla="*/ 585563 w 957023"/>
                <a:gd name="connsiteY15" fmla="*/ 1023114 h 1212122"/>
                <a:gd name="connsiteX16" fmla="*/ 594193 w 957023"/>
                <a:gd name="connsiteY16" fmla="*/ 1026301 h 1212122"/>
                <a:gd name="connsiteX17" fmla="*/ 609667 w 957023"/>
                <a:gd name="connsiteY17" fmla="*/ 1040932 h 1212122"/>
                <a:gd name="connsiteX18" fmla="*/ 625640 w 957023"/>
                <a:gd name="connsiteY18" fmla="*/ 1041039 h 1212122"/>
                <a:gd name="connsiteX19" fmla="*/ 651022 w 957023"/>
                <a:gd name="connsiteY19" fmla="*/ 1017673 h 1212122"/>
                <a:gd name="connsiteX20" fmla="*/ 660807 w 957023"/>
                <a:gd name="connsiteY20" fmla="*/ 1014726 h 1212122"/>
                <a:gd name="connsiteX21" fmla="*/ 805072 w 957023"/>
                <a:gd name="connsiteY21" fmla="*/ 1037900 h 1212122"/>
                <a:gd name="connsiteX22" fmla="*/ 817927 w 957023"/>
                <a:gd name="connsiteY22" fmla="*/ 1030354 h 1212122"/>
                <a:gd name="connsiteX23" fmla="*/ 835881 w 957023"/>
                <a:gd name="connsiteY23" fmla="*/ 981223 h 1212122"/>
                <a:gd name="connsiteX24" fmla="*/ 840200 w 957023"/>
                <a:gd name="connsiteY24" fmla="*/ 975623 h 1212122"/>
                <a:gd name="connsiteX25" fmla="*/ 883597 w 957023"/>
                <a:gd name="connsiteY25" fmla="*/ 945466 h 1212122"/>
                <a:gd name="connsiteX26" fmla="*/ 887769 w 957023"/>
                <a:gd name="connsiteY26" fmla="*/ 931439 h 1212122"/>
                <a:gd name="connsiteX27" fmla="*/ 869960 w 957023"/>
                <a:gd name="connsiteY27" fmla="*/ 887501 h 1212122"/>
                <a:gd name="connsiteX28" fmla="*/ 869249 w 957023"/>
                <a:gd name="connsiteY28" fmla="*/ 881245 h 1212122"/>
                <a:gd name="connsiteX29" fmla="*/ 892207 w 957023"/>
                <a:gd name="connsiteY29" fmla="*/ 737763 h 1212122"/>
                <a:gd name="connsiteX30" fmla="*/ 895488 w 957023"/>
                <a:gd name="connsiteY30" fmla="*/ 731331 h 1212122"/>
                <a:gd name="connsiteX31" fmla="*/ 928077 w 957023"/>
                <a:gd name="connsiteY31" fmla="*/ 698718 h 1212122"/>
                <a:gd name="connsiteX32" fmla="*/ 930760 w 957023"/>
                <a:gd name="connsiteY32" fmla="*/ 686317 h 1212122"/>
                <a:gd name="connsiteX33" fmla="*/ 908872 w 957023"/>
                <a:gd name="connsiteY33" fmla="*/ 627942 h 1212122"/>
                <a:gd name="connsiteX34" fmla="*/ 899134 w 957023"/>
                <a:gd name="connsiteY34" fmla="*/ 620405 h 1212122"/>
                <a:gd name="connsiteX35" fmla="*/ 866577 w 957023"/>
                <a:gd name="connsiteY35" fmla="*/ 616974 h 1212122"/>
                <a:gd name="connsiteX36" fmla="*/ 856157 w 957023"/>
                <a:gd name="connsiteY36" fmla="*/ 604094 h 1212122"/>
                <a:gd name="connsiteX37" fmla="*/ 857500 w 957023"/>
                <a:gd name="connsiteY37" fmla="*/ 599752 h 1212122"/>
                <a:gd name="connsiteX38" fmla="*/ 888475 w 957023"/>
                <a:gd name="connsiteY38" fmla="*/ 542381 h 1212122"/>
                <a:gd name="connsiteX39" fmla="*/ 892102 w 957023"/>
                <a:gd name="connsiteY39" fmla="*/ 538324 h 1212122"/>
                <a:gd name="connsiteX40" fmla="*/ 951987 w 957023"/>
                <a:gd name="connsiteY40" fmla="*/ 496747 h 1212122"/>
                <a:gd name="connsiteX41" fmla="*/ 955055 w 957023"/>
                <a:gd name="connsiteY41" fmla="*/ 480621 h 1212122"/>
                <a:gd name="connsiteX42" fmla="*/ 896621 w 957023"/>
                <a:gd name="connsiteY42" fmla="*/ 392916 h 1212122"/>
                <a:gd name="connsiteX43" fmla="*/ 895552 w 957023"/>
                <a:gd name="connsiteY43" fmla="*/ 391331 h 1212122"/>
                <a:gd name="connsiteX44" fmla="*/ 896655 w 957023"/>
                <a:gd name="connsiteY44" fmla="*/ 389777 h 1212122"/>
                <a:gd name="connsiteX45" fmla="*/ 911096 w 957023"/>
                <a:gd name="connsiteY45" fmla="*/ 369300 h 1212122"/>
                <a:gd name="connsiteX46" fmla="*/ 908280 w 957023"/>
                <a:gd name="connsiteY46" fmla="*/ 352970 h 1212122"/>
                <a:gd name="connsiteX47" fmla="*/ 907338 w 957023"/>
                <a:gd name="connsiteY47" fmla="*/ 352371 h 1212122"/>
                <a:gd name="connsiteX48" fmla="*/ 879802 w 957023"/>
                <a:gd name="connsiteY48" fmla="*/ 336627 h 1212122"/>
                <a:gd name="connsiteX49" fmla="*/ 878543 w 957023"/>
                <a:gd name="connsiteY49" fmla="*/ 335871 h 1212122"/>
                <a:gd name="connsiteX50" fmla="*/ 878407 w 957023"/>
                <a:gd name="connsiteY50" fmla="*/ 334386 h 1212122"/>
                <a:gd name="connsiteX51" fmla="*/ 873775 w 957023"/>
                <a:gd name="connsiteY51" fmla="*/ 272507 h 1212122"/>
                <a:gd name="connsiteX52" fmla="*/ 861221 w 957023"/>
                <a:gd name="connsiteY52" fmla="*/ 261698 h 1212122"/>
                <a:gd name="connsiteX53" fmla="*/ 859386 w 957023"/>
                <a:gd name="connsiteY53" fmla="*/ 261983 h 1212122"/>
                <a:gd name="connsiteX54" fmla="*/ 834533 w 957023"/>
                <a:gd name="connsiteY54" fmla="*/ 267898 h 1212122"/>
                <a:gd name="connsiteX55" fmla="*/ 832497 w 957023"/>
                <a:gd name="connsiteY55" fmla="*/ 268382 h 1212122"/>
                <a:gd name="connsiteX56" fmla="*/ 831462 w 957023"/>
                <a:gd name="connsiteY56" fmla="*/ 266536 h 1212122"/>
                <a:gd name="connsiteX57" fmla="*/ 812947 w 957023"/>
                <a:gd name="connsiteY57" fmla="*/ 233716 h 1212122"/>
                <a:gd name="connsiteX58" fmla="*/ 797061 w 957023"/>
                <a:gd name="connsiteY58" fmla="*/ 229233 h 1212122"/>
                <a:gd name="connsiteX59" fmla="*/ 756403 w 957023"/>
                <a:gd name="connsiteY59" fmla="*/ 251833 h 1212122"/>
                <a:gd name="connsiteX60" fmla="*/ 754558 w 957023"/>
                <a:gd name="connsiteY60" fmla="*/ 252846 h 1212122"/>
                <a:gd name="connsiteX61" fmla="*/ 753073 w 957023"/>
                <a:gd name="connsiteY61" fmla="*/ 251349 h 1212122"/>
                <a:gd name="connsiteX62" fmla="*/ 721563 w 957023"/>
                <a:gd name="connsiteY62" fmla="*/ 219822 h 1212122"/>
                <a:gd name="connsiteX63" fmla="*/ 719875 w 957023"/>
                <a:gd name="connsiteY63" fmla="*/ 218145 h 1212122"/>
                <a:gd name="connsiteX64" fmla="*/ 721236 w 957023"/>
                <a:gd name="connsiteY64" fmla="*/ 216197 h 1212122"/>
                <a:gd name="connsiteX65" fmla="*/ 732249 w 957023"/>
                <a:gd name="connsiteY65" fmla="*/ 200798 h 1212122"/>
                <a:gd name="connsiteX66" fmla="*/ 729540 w 957023"/>
                <a:gd name="connsiteY66" fmla="*/ 184451 h 1212122"/>
                <a:gd name="connsiteX67" fmla="*/ 729222 w 957023"/>
                <a:gd name="connsiteY67" fmla="*/ 184231 h 1212122"/>
                <a:gd name="connsiteX68" fmla="*/ 676654 w 957023"/>
                <a:gd name="connsiteY68" fmla="*/ 149157 h 1212122"/>
                <a:gd name="connsiteX69" fmla="*/ 676069 w 957023"/>
                <a:gd name="connsiteY69" fmla="*/ 148797 h 1212122"/>
                <a:gd name="connsiteX70" fmla="*/ 675743 w 957023"/>
                <a:gd name="connsiteY70" fmla="*/ 148155 h 1212122"/>
                <a:gd name="connsiteX71" fmla="*/ 599166 w 957023"/>
                <a:gd name="connsiteY71" fmla="*/ 6153 h 1212122"/>
                <a:gd name="connsiteX72" fmla="*/ 588511 w 957023"/>
                <a:gd name="connsiteY72" fmla="*/ 5 h 1212122"/>
                <a:gd name="connsiteX73" fmla="*/ 535140 w 957023"/>
                <a:gd name="connsiteY73" fmla="*/ 1591 h 1212122"/>
                <a:gd name="connsiteX74" fmla="*/ 528346 w 957023"/>
                <a:gd name="connsiteY74" fmla="*/ 4017 h 1212122"/>
                <a:gd name="connsiteX75" fmla="*/ 512530 w 957023"/>
                <a:gd name="connsiteY75" fmla="*/ 16194 h 1212122"/>
                <a:gd name="connsiteX76" fmla="*/ 507978 w 957023"/>
                <a:gd name="connsiteY76" fmla="*/ 26129 h 1212122"/>
                <a:gd name="connsiteX77" fmla="*/ 511104 w 957023"/>
                <a:gd name="connsiteY77" fmla="*/ 82498 h 1212122"/>
                <a:gd name="connsiteX78" fmla="*/ 516023 w 957023"/>
                <a:gd name="connsiteY78" fmla="*/ 91407 h 1212122"/>
                <a:gd name="connsiteX79" fmla="*/ 557585 w 957023"/>
                <a:gd name="connsiteY79" fmla="*/ 120894 h 1212122"/>
                <a:gd name="connsiteX80" fmla="*/ 558823 w 957023"/>
                <a:gd name="connsiteY80" fmla="*/ 121771 h 1212122"/>
                <a:gd name="connsiteX81" fmla="*/ 558789 w 957023"/>
                <a:gd name="connsiteY81" fmla="*/ 123257 h 1212122"/>
                <a:gd name="connsiteX82" fmla="*/ 556809 w 957023"/>
                <a:gd name="connsiteY82" fmla="*/ 182429 h 1212122"/>
                <a:gd name="connsiteX83" fmla="*/ 556753 w 957023"/>
                <a:gd name="connsiteY83" fmla="*/ 183825 h 1212122"/>
                <a:gd name="connsiteX84" fmla="*/ 555616 w 957023"/>
                <a:gd name="connsiteY84" fmla="*/ 184636 h 1212122"/>
                <a:gd name="connsiteX85" fmla="*/ 510292 w 957023"/>
                <a:gd name="connsiteY85" fmla="*/ 216197 h 1212122"/>
                <a:gd name="connsiteX86" fmla="*/ 509346 w 957023"/>
                <a:gd name="connsiteY86" fmla="*/ 216816 h 1212122"/>
                <a:gd name="connsiteX87" fmla="*/ 508278 w 957023"/>
                <a:gd name="connsiteY87" fmla="*/ 216648 h 1212122"/>
                <a:gd name="connsiteX88" fmla="*/ 440261 w 957023"/>
                <a:gd name="connsiteY88" fmla="*/ 206199 h 1212122"/>
                <a:gd name="connsiteX89" fmla="*/ 428915 w 957023"/>
                <a:gd name="connsiteY89" fmla="*/ 211025 h 1212122"/>
                <a:gd name="connsiteX90" fmla="*/ 417811 w 957023"/>
                <a:gd name="connsiteY90" fmla="*/ 226770 h 1212122"/>
                <a:gd name="connsiteX91" fmla="*/ 419469 w 957023"/>
                <a:gd name="connsiteY91" fmla="*/ 242166 h 1212122"/>
                <a:gd name="connsiteX92" fmla="*/ 433702 w 957023"/>
                <a:gd name="connsiteY92" fmla="*/ 255211 h 1212122"/>
                <a:gd name="connsiteX93" fmla="*/ 434220 w 957023"/>
                <a:gd name="connsiteY93" fmla="*/ 255695 h 1212122"/>
                <a:gd name="connsiteX94" fmla="*/ 434457 w 957023"/>
                <a:gd name="connsiteY94" fmla="*/ 256404 h 1212122"/>
                <a:gd name="connsiteX95" fmla="*/ 469188 w 957023"/>
                <a:gd name="connsiteY95" fmla="*/ 360571 h 1212122"/>
                <a:gd name="connsiteX96" fmla="*/ 478289 w 957023"/>
                <a:gd name="connsiteY96" fmla="*/ 368407 h 1212122"/>
                <a:gd name="connsiteX97" fmla="*/ 515073 w 957023"/>
                <a:gd name="connsiteY97" fmla="*/ 374815 h 1212122"/>
                <a:gd name="connsiteX98" fmla="*/ 515849 w 957023"/>
                <a:gd name="connsiteY98" fmla="*/ 374951 h 1212122"/>
                <a:gd name="connsiteX99" fmla="*/ 516468 w 957023"/>
                <a:gd name="connsiteY99" fmla="*/ 375502 h 1212122"/>
                <a:gd name="connsiteX100" fmla="*/ 557878 w 957023"/>
                <a:gd name="connsiteY100" fmla="*/ 412951 h 1212122"/>
                <a:gd name="connsiteX101" fmla="*/ 558688 w 957023"/>
                <a:gd name="connsiteY101" fmla="*/ 413727 h 1212122"/>
                <a:gd name="connsiteX102" fmla="*/ 558789 w 957023"/>
                <a:gd name="connsiteY102" fmla="*/ 414830 h 1212122"/>
                <a:gd name="connsiteX103" fmla="*/ 562738 w 957023"/>
                <a:gd name="connsiteY103" fmla="*/ 470052 h 1212122"/>
                <a:gd name="connsiteX104" fmla="*/ 562862 w 957023"/>
                <a:gd name="connsiteY104" fmla="*/ 472191 h 1212122"/>
                <a:gd name="connsiteX105" fmla="*/ 560859 w 957023"/>
                <a:gd name="connsiteY105" fmla="*/ 472900 h 1212122"/>
                <a:gd name="connsiteX106" fmla="*/ 499801 w 957023"/>
                <a:gd name="connsiteY106" fmla="*/ 494443 h 1212122"/>
                <a:gd name="connsiteX107" fmla="*/ 492950 w 957023"/>
                <a:gd name="connsiteY107" fmla="*/ 500835 h 1212122"/>
                <a:gd name="connsiteX108" fmla="*/ 469848 w 957023"/>
                <a:gd name="connsiteY108" fmla="*/ 554190 h 1212122"/>
                <a:gd name="connsiteX109" fmla="*/ 469556 w 957023"/>
                <a:gd name="connsiteY109" fmla="*/ 554865 h 1212122"/>
                <a:gd name="connsiteX110" fmla="*/ 469005 w 957023"/>
                <a:gd name="connsiteY110" fmla="*/ 555315 h 1212122"/>
                <a:gd name="connsiteX111" fmla="*/ 399813 w 957023"/>
                <a:gd name="connsiteY111" fmla="*/ 608134 h 1212122"/>
                <a:gd name="connsiteX112" fmla="*/ 395205 w 957023"/>
                <a:gd name="connsiteY112" fmla="*/ 617449 h 1212122"/>
                <a:gd name="connsiteX113" fmla="*/ 395205 w 957023"/>
                <a:gd name="connsiteY113" fmla="*/ 643928 h 1212122"/>
                <a:gd name="connsiteX114" fmla="*/ 400423 w 957023"/>
                <a:gd name="connsiteY114" fmla="*/ 653680 h 1212122"/>
                <a:gd name="connsiteX115" fmla="*/ 429438 w 957023"/>
                <a:gd name="connsiteY115" fmla="*/ 673018 h 1212122"/>
                <a:gd name="connsiteX116" fmla="*/ 430800 w 957023"/>
                <a:gd name="connsiteY116" fmla="*/ 673930 h 1212122"/>
                <a:gd name="connsiteX117" fmla="*/ 430665 w 957023"/>
                <a:gd name="connsiteY117" fmla="*/ 675585 h 1212122"/>
                <a:gd name="connsiteX118" fmla="*/ 426716 w 957023"/>
                <a:gd name="connsiteY118" fmla="*/ 720969 h 1212122"/>
                <a:gd name="connsiteX119" fmla="*/ 426648 w 957023"/>
                <a:gd name="connsiteY119" fmla="*/ 721801 h 1212122"/>
                <a:gd name="connsiteX120" fmla="*/ 426108 w 957023"/>
                <a:gd name="connsiteY120" fmla="*/ 722488 h 1212122"/>
                <a:gd name="connsiteX121" fmla="*/ 392584 w 957023"/>
                <a:gd name="connsiteY121" fmla="*/ 763887 h 1212122"/>
                <a:gd name="connsiteX122" fmla="*/ 392168 w 957023"/>
                <a:gd name="connsiteY122" fmla="*/ 764438 h 1212122"/>
                <a:gd name="connsiteX123" fmla="*/ 391482 w 957023"/>
                <a:gd name="connsiteY123" fmla="*/ 764697 h 1212122"/>
                <a:gd name="connsiteX124" fmla="*/ 352503 w 957023"/>
                <a:gd name="connsiteY124" fmla="*/ 780663 h 1212122"/>
                <a:gd name="connsiteX125" fmla="*/ 346967 w 957023"/>
                <a:gd name="connsiteY125" fmla="*/ 785364 h 1212122"/>
                <a:gd name="connsiteX126" fmla="*/ 333668 w 957023"/>
                <a:gd name="connsiteY126" fmla="*/ 806975 h 1212122"/>
                <a:gd name="connsiteX127" fmla="*/ 332927 w 957023"/>
                <a:gd name="connsiteY127" fmla="*/ 808202 h 1212122"/>
                <a:gd name="connsiteX128" fmla="*/ 331498 w 957023"/>
                <a:gd name="connsiteY128" fmla="*/ 808303 h 1212122"/>
                <a:gd name="connsiteX129" fmla="*/ 286782 w 957023"/>
                <a:gd name="connsiteY129" fmla="*/ 811747 h 1212122"/>
                <a:gd name="connsiteX130" fmla="*/ 278333 w 957023"/>
                <a:gd name="connsiteY130" fmla="*/ 816372 h 1212122"/>
                <a:gd name="connsiteX131" fmla="*/ 203441 w 957023"/>
                <a:gd name="connsiteY131" fmla="*/ 915673 h 1212122"/>
                <a:gd name="connsiteX132" fmla="*/ 202439 w 957023"/>
                <a:gd name="connsiteY132" fmla="*/ 916967 h 1212122"/>
                <a:gd name="connsiteX133" fmla="*/ 200819 w 957023"/>
                <a:gd name="connsiteY133" fmla="*/ 916742 h 1212122"/>
                <a:gd name="connsiteX134" fmla="*/ 163777 w 957023"/>
                <a:gd name="connsiteY134" fmla="*/ 911707 h 1212122"/>
                <a:gd name="connsiteX135" fmla="*/ 154704 w 957023"/>
                <a:gd name="connsiteY135" fmla="*/ 914316 h 1212122"/>
                <a:gd name="connsiteX136" fmla="*/ 112340 w 957023"/>
                <a:gd name="connsiteY136" fmla="*/ 949632 h 1212122"/>
                <a:gd name="connsiteX137" fmla="*/ 111530 w 957023"/>
                <a:gd name="connsiteY137" fmla="*/ 950319 h 1212122"/>
                <a:gd name="connsiteX138" fmla="*/ 53811 w 957023"/>
                <a:gd name="connsiteY138" fmla="*/ 950319 h 1212122"/>
                <a:gd name="connsiteX139" fmla="*/ 42100 w 957023"/>
                <a:gd name="connsiteY139" fmla="*/ 962036 h 1212122"/>
                <a:gd name="connsiteX140" fmla="*/ 42701 w 957023"/>
                <a:gd name="connsiteY140" fmla="*/ 965741 h 1212122"/>
                <a:gd name="connsiteX141" fmla="*/ 52097 w 957023"/>
                <a:gd name="connsiteY141" fmla="*/ 993947 h 1212122"/>
                <a:gd name="connsiteX142" fmla="*/ 52705 w 957023"/>
                <a:gd name="connsiteY142" fmla="*/ 995793 h 1212122"/>
                <a:gd name="connsiteX143" fmla="*/ 51220 w 957023"/>
                <a:gd name="connsiteY143" fmla="*/ 996997 h 1212122"/>
                <a:gd name="connsiteX144" fmla="*/ 21793 w 957023"/>
                <a:gd name="connsiteY144" fmla="*/ 1020810 h 1212122"/>
                <a:gd name="connsiteX145" fmla="*/ 20051 w 957023"/>
                <a:gd name="connsiteY145" fmla="*/ 1037289 h 1212122"/>
                <a:gd name="connsiteX146" fmla="*/ 20525 w 957023"/>
                <a:gd name="connsiteY146" fmla="*/ 1037839 h 1212122"/>
                <a:gd name="connsiteX147" fmla="*/ 53482 w 957023"/>
                <a:gd name="connsiteY147" fmla="*/ 1073808 h 1212122"/>
                <a:gd name="connsiteX148" fmla="*/ 55911 w 957023"/>
                <a:gd name="connsiteY148" fmla="*/ 1076464 h 1212122"/>
                <a:gd name="connsiteX149" fmla="*/ 52705 w 957023"/>
                <a:gd name="connsiteY149" fmla="*/ 1078187 h 1212122"/>
                <a:gd name="connsiteX150" fmla="*/ 16935 w 957023"/>
                <a:gd name="connsiteY150" fmla="*/ 1096915 h 1212122"/>
                <a:gd name="connsiteX151" fmla="*/ 11060 w 957023"/>
                <a:gd name="connsiteY151" fmla="*/ 1104238 h 1212122"/>
                <a:gd name="connsiteX152" fmla="*/ 0 w 957023"/>
                <a:gd name="connsiteY152" fmla="*/ 1145159 h 1212122"/>
                <a:gd name="connsiteX153" fmla="*/ 339879 w 957023"/>
                <a:gd name="connsiteY153" fmla="*/ 969150 h 1212122"/>
                <a:gd name="connsiteX154" fmla="*/ 353660 w 957023"/>
                <a:gd name="connsiteY154" fmla="*/ 933649 h 1212122"/>
                <a:gd name="connsiteX155" fmla="*/ 354279 w 957023"/>
                <a:gd name="connsiteY155" fmla="*/ 932095 h 1212122"/>
                <a:gd name="connsiteX156" fmla="*/ 354897 w 957023"/>
                <a:gd name="connsiteY156" fmla="*/ 930509 h 1212122"/>
                <a:gd name="connsiteX157" fmla="*/ 356574 w 957023"/>
                <a:gd name="connsiteY157" fmla="*/ 930306 h 1212122"/>
                <a:gd name="connsiteX158" fmla="*/ 358228 w 957023"/>
                <a:gd name="connsiteY158" fmla="*/ 930115 h 1212122"/>
                <a:gd name="connsiteX159" fmla="*/ 429645 w 957023"/>
                <a:gd name="connsiteY159" fmla="*/ 921382 h 1212122"/>
                <a:gd name="connsiteX160" fmla="*/ 438782 w 957023"/>
                <a:gd name="connsiteY160" fmla="*/ 914821 h 1212122"/>
                <a:gd name="connsiteX161" fmla="*/ 458328 w 957023"/>
                <a:gd name="connsiteY161" fmla="*/ 874082 h 1212122"/>
                <a:gd name="connsiteX162" fmla="*/ 459947 w 957023"/>
                <a:gd name="connsiteY162" fmla="*/ 870683 h 1212122"/>
                <a:gd name="connsiteX163" fmla="*/ 461568 w 957023"/>
                <a:gd name="connsiteY163" fmla="*/ 867284 h 1212122"/>
                <a:gd name="connsiteX164" fmla="*/ 464347 w 957023"/>
                <a:gd name="connsiteY164" fmla="*/ 869839 h 1212122"/>
                <a:gd name="connsiteX165" fmla="*/ 467125 w 957023"/>
                <a:gd name="connsiteY165" fmla="*/ 872395 h 1212122"/>
                <a:gd name="connsiteX166" fmla="*/ 472721 w 957023"/>
                <a:gd name="connsiteY166" fmla="*/ 877516 h 1212122"/>
                <a:gd name="connsiteX167" fmla="*/ 489266 w 957023"/>
                <a:gd name="connsiteY167" fmla="*/ 876780 h 1212122"/>
                <a:gd name="connsiteX168" fmla="*/ 491413 w 957023"/>
                <a:gd name="connsiteY168" fmla="*/ 873433 h 1212122"/>
                <a:gd name="connsiteX169" fmla="*/ 503529 w 957023"/>
                <a:gd name="connsiteY169" fmla="*/ 844750 h 1212122"/>
                <a:gd name="connsiteX170" fmla="*/ 504104 w 957023"/>
                <a:gd name="connsiteY170" fmla="*/ 843365 h 1212122"/>
                <a:gd name="connsiteX171" fmla="*/ 504688 w 957023"/>
                <a:gd name="connsiteY171" fmla="*/ 842003 h 1212122"/>
                <a:gd name="connsiteX172" fmla="*/ 506151 w 957023"/>
                <a:gd name="connsiteY172" fmla="*/ 841710 h 1212122"/>
                <a:gd name="connsiteX173" fmla="*/ 507603 w 957023"/>
                <a:gd name="connsiteY173" fmla="*/ 841419 h 1212122"/>
                <a:gd name="connsiteX174" fmla="*/ 507603 w 957023"/>
                <a:gd name="connsiteY174" fmla="*/ 841419 h 1212122"/>
                <a:gd name="connsiteX175" fmla="*/ 547011 w 957023"/>
                <a:gd name="connsiteY175" fmla="*/ 833516 h 1212122"/>
                <a:gd name="connsiteX176" fmla="*/ 547011 w 957023"/>
                <a:gd name="connsiteY176" fmla="*/ 833550 h 1212122"/>
                <a:gd name="connsiteX177" fmla="*/ 548078 w 957023"/>
                <a:gd name="connsiteY177" fmla="*/ 833325 h 1212122"/>
                <a:gd name="connsiteX178" fmla="*/ 549181 w 957023"/>
                <a:gd name="connsiteY178" fmla="*/ 833100 h 1212122"/>
                <a:gd name="connsiteX179" fmla="*/ 550115 w 957023"/>
                <a:gd name="connsiteY179" fmla="*/ 833686 h 1212122"/>
                <a:gd name="connsiteX180" fmla="*/ 551048 w 957023"/>
                <a:gd name="connsiteY180" fmla="*/ 834293 h 1212122"/>
                <a:gd name="connsiteX181" fmla="*/ 551048 w 957023"/>
                <a:gd name="connsiteY181" fmla="*/ 834260 h 1212122"/>
                <a:gd name="connsiteX182" fmla="*/ 598354 w 957023"/>
                <a:gd name="connsiteY182" fmla="*/ 863850 h 1212122"/>
                <a:gd name="connsiteX183" fmla="*/ 600007 w 957023"/>
                <a:gd name="connsiteY183" fmla="*/ 864887 h 1212122"/>
                <a:gd name="connsiteX184" fmla="*/ 601628 w 957023"/>
                <a:gd name="connsiteY184" fmla="*/ 865888 h 1212122"/>
                <a:gd name="connsiteX185" fmla="*/ 601268 w 957023"/>
                <a:gd name="connsiteY185" fmla="*/ 867768 h 1212122"/>
                <a:gd name="connsiteX186" fmla="*/ 600908 w 957023"/>
                <a:gd name="connsiteY186" fmla="*/ 869648 h 1212122"/>
                <a:gd name="connsiteX187" fmla="*/ 600908 w 957023"/>
                <a:gd name="connsiteY187" fmla="*/ 869648 h 1212122"/>
                <a:gd name="connsiteX188" fmla="*/ 594991 w 957023"/>
                <a:gd name="connsiteY188" fmla="*/ 901210 h 1212122"/>
                <a:gd name="connsiteX189" fmla="*/ 594664 w 957023"/>
                <a:gd name="connsiteY189" fmla="*/ 902988 h 1212122"/>
                <a:gd name="connsiteX190" fmla="*/ 594316 w 957023"/>
                <a:gd name="connsiteY190" fmla="*/ 904800 h 1212122"/>
                <a:gd name="connsiteX191" fmla="*/ 592526 w 957023"/>
                <a:gd name="connsiteY191" fmla="*/ 905228 h 1212122"/>
                <a:gd name="connsiteX192" fmla="*/ 590784 w 957023"/>
                <a:gd name="connsiteY192" fmla="*/ 905644 h 1212122"/>
                <a:gd name="connsiteX193" fmla="*/ 567553 w 957023"/>
                <a:gd name="connsiteY193" fmla="*/ 911081 h 1212122"/>
                <a:gd name="connsiteX194" fmla="*/ 607062 w 957023"/>
                <a:gd name="connsiteY194" fmla="*/ 947336 h 1212122"/>
                <a:gd name="connsiteX195" fmla="*/ 607095 w 957023"/>
                <a:gd name="connsiteY195" fmla="*/ 947336 h 1212122"/>
                <a:gd name="connsiteX196" fmla="*/ 610099 w 957023"/>
                <a:gd name="connsiteY196" fmla="*/ 950116 h 1212122"/>
                <a:gd name="connsiteX197" fmla="*/ 613136 w 957023"/>
                <a:gd name="connsiteY197" fmla="*/ 952908 h 1212122"/>
                <a:gd name="connsiteX198" fmla="*/ 609423 w 957023"/>
                <a:gd name="connsiteY198" fmla="*/ 954686 h 1212122"/>
                <a:gd name="connsiteX199" fmla="*/ 605734 w 957023"/>
                <a:gd name="connsiteY199" fmla="*/ 956498 h 1212122"/>
                <a:gd name="connsiteX200" fmla="*/ 442117 w 957023"/>
                <a:gd name="connsiteY200" fmla="*/ 1035357 h 1212122"/>
                <a:gd name="connsiteX201" fmla="*/ 442117 w 957023"/>
                <a:gd name="connsiteY201" fmla="*/ 1035357 h 1212122"/>
                <a:gd name="connsiteX202" fmla="*/ 440722 w 957023"/>
                <a:gd name="connsiteY202" fmla="*/ 1036032 h 1212122"/>
                <a:gd name="connsiteX203" fmla="*/ 439338 w 957023"/>
                <a:gd name="connsiteY203" fmla="*/ 1036719 h 1212122"/>
                <a:gd name="connsiteX204" fmla="*/ 438045 w 957023"/>
                <a:gd name="connsiteY204" fmla="*/ 1035909 h 1212122"/>
                <a:gd name="connsiteX205" fmla="*/ 436751 w 957023"/>
                <a:gd name="connsiteY205" fmla="*/ 1035099 h 1212122"/>
                <a:gd name="connsiteX206" fmla="*/ 342140 w 957023"/>
                <a:gd name="connsiteY206" fmla="*/ 975926 h 1212122"/>
                <a:gd name="connsiteX207" fmla="*/ 340171 w 957023"/>
                <a:gd name="connsiteY207" fmla="*/ 974688 h 1212122"/>
                <a:gd name="connsiteX208" fmla="*/ 338203 w 957023"/>
                <a:gd name="connsiteY208" fmla="*/ 973461 h 1212122"/>
                <a:gd name="connsiteX209" fmla="*/ 339036 w 957023"/>
                <a:gd name="connsiteY209" fmla="*/ 971288 h 1212122"/>
                <a:gd name="connsiteX210" fmla="*/ 339879 w 957023"/>
                <a:gd name="connsiteY210" fmla="*/ 969150 h 121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957023" h="1212122">
                  <a:moveTo>
                    <a:pt x="0" y="1145159"/>
                  </a:moveTo>
                  <a:lnTo>
                    <a:pt x="18476" y="1145944"/>
                  </a:lnTo>
                  <a:cubicBezTo>
                    <a:pt x="22627" y="1146120"/>
                    <a:pt x="26374" y="1148484"/>
                    <a:pt x="28322" y="1152155"/>
                  </a:cubicBezTo>
                  <a:lnTo>
                    <a:pt x="47767" y="1188796"/>
                  </a:lnTo>
                  <a:cubicBezTo>
                    <a:pt x="49621" y="1192288"/>
                    <a:pt x="53109" y="1194610"/>
                    <a:pt x="57044" y="1194970"/>
                  </a:cubicBezTo>
                  <a:lnTo>
                    <a:pt x="243889" y="1212074"/>
                  </a:lnTo>
                  <a:cubicBezTo>
                    <a:pt x="246371" y="1212301"/>
                    <a:pt x="248862" y="1211730"/>
                    <a:pt x="250997" y="1210444"/>
                  </a:cubicBezTo>
                  <a:lnTo>
                    <a:pt x="377433" y="1134263"/>
                  </a:lnTo>
                  <a:cubicBezTo>
                    <a:pt x="379136" y="1133237"/>
                    <a:pt x="381072" y="1132662"/>
                    <a:pt x="383059" y="1132591"/>
                  </a:cubicBezTo>
                  <a:lnTo>
                    <a:pt x="413853" y="1131497"/>
                  </a:lnTo>
                  <a:cubicBezTo>
                    <a:pt x="418828" y="1131321"/>
                    <a:pt x="423148" y="1128016"/>
                    <a:pt x="424623" y="1123258"/>
                  </a:cubicBezTo>
                  <a:lnTo>
                    <a:pt x="434759" y="1090555"/>
                  </a:lnTo>
                  <a:cubicBezTo>
                    <a:pt x="435364" y="1088602"/>
                    <a:pt x="436470" y="1086841"/>
                    <a:pt x="437967" y="1085448"/>
                  </a:cubicBezTo>
                  <a:lnTo>
                    <a:pt x="497197" y="1030299"/>
                  </a:lnTo>
                  <a:cubicBezTo>
                    <a:pt x="499217" y="1028419"/>
                    <a:pt x="501834" y="1027313"/>
                    <a:pt x="504589" y="1027175"/>
                  </a:cubicBezTo>
                  <a:lnTo>
                    <a:pt x="585563" y="1023114"/>
                  </a:lnTo>
                  <a:cubicBezTo>
                    <a:pt x="588754" y="1022954"/>
                    <a:pt x="591872" y="1024105"/>
                    <a:pt x="594193" y="1026301"/>
                  </a:cubicBezTo>
                  <a:lnTo>
                    <a:pt x="609667" y="1040932"/>
                  </a:lnTo>
                  <a:cubicBezTo>
                    <a:pt x="614137" y="1045159"/>
                    <a:pt x="621113" y="1045206"/>
                    <a:pt x="625640" y="1041039"/>
                  </a:cubicBezTo>
                  <a:lnTo>
                    <a:pt x="651022" y="1017673"/>
                  </a:lnTo>
                  <a:cubicBezTo>
                    <a:pt x="653660" y="1015243"/>
                    <a:pt x="657267" y="1014158"/>
                    <a:pt x="660807" y="1014726"/>
                  </a:cubicBezTo>
                  <a:lnTo>
                    <a:pt x="805072" y="1037900"/>
                  </a:lnTo>
                  <a:cubicBezTo>
                    <a:pt x="810610" y="1038789"/>
                    <a:pt x="816001" y="1035625"/>
                    <a:pt x="817927" y="1030354"/>
                  </a:cubicBezTo>
                  <a:lnTo>
                    <a:pt x="835881" y="981223"/>
                  </a:lnTo>
                  <a:cubicBezTo>
                    <a:pt x="836709" y="978956"/>
                    <a:pt x="838217" y="977000"/>
                    <a:pt x="840200" y="975623"/>
                  </a:cubicBezTo>
                  <a:lnTo>
                    <a:pt x="883597" y="945466"/>
                  </a:lnTo>
                  <a:cubicBezTo>
                    <a:pt x="888094" y="942341"/>
                    <a:pt x="889827" y="936515"/>
                    <a:pt x="887769" y="931439"/>
                  </a:cubicBezTo>
                  <a:lnTo>
                    <a:pt x="869960" y="887501"/>
                  </a:lnTo>
                  <a:cubicBezTo>
                    <a:pt x="869157" y="885520"/>
                    <a:pt x="868911" y="883357"/>
                    <a:pt x="869249" y="881245"/>
                  </a:cubicBezTo>
                  <a:lnTo>
                    <a:pt x="892207" y="737763"/>
                  </a:lnTo>
                  <a:cubicBezTo>
                    <a:pt x="892597" y="735327"/>
                    <a:pt x="893745" y="733076"/>
                    <a:pt x="895488" y="731331"/>
                  </a:cubicBezTo>
                  <a:lnTo>
                    <a:pt x="928077" y="698718"/>
                  </a:lnTo>
                  <a:cubicBezTo>
                    <a:pt x="931324" y="695468"/>
                    <a:pt x="932373" y="690620"/>
                    <a:pt x="930760" y="686317"/>
                  </a:cubicBezTo>
                  <a:lnTo>
                    <a:pt x="908872" y="627942"/>
                  </a:lnTo>
                  <a:cubicBezTo>
                    <a:pt x="907314" y="623788"/>
                    <a:pt x="903544" y="620870"/>
                    <a:pt x="899134" y="620405"/>
                  </a:cubicBezTo>
                  <a:lnTo>
                    <a:pt x="866577" y="616974"/>
                  </a:lnTo>
                  <a:cubicBezTo>
                    <a:pt x="860145" y="616296"/>
                    <a:pt x="855480" y="610529"/>
                    <a:pt x="856157" y="604094"/>
                  </a:cubicBezTo>
                  <a:cubicBezTo>
                    <a:pt x="856318" y="602573"/>
                    <a:pt x="856774" y="601098"/>
                    <a:pt x="857500" y="599752"/>
                  </a:cubicBezTo>
                  <a:lnTo>
                    <a:pt x="888475" y="542381"/>
                  </a:lnTo>
                  <a:cubicBezTo>
                    <a:pt x="889349" y="540763"/>
                    <a:pt x="890591" y="539373"/>
                    <a:pt x="892102" y="538324"/>
                  </a:cubicBezTo>
                  <a:lnTo>
                    <a:pt x="951987" y="496747"/>
                  </a:lnTo>
                  <a:cubicBezTo>
                    <a:pt x="957231" y="493107"/>
                    <a:pt x="958596" y="485935"/>
                    <a:pt x="955055" y="480621"/>
                  </a:cubicBezTo>
                  <a:lnTo>
                    <a:pt x="896621" y="392916"/>
                  </a:lnTo>
                  <a:lnTo>
                    <a:pt x="895552" y="391331"/>
                  </a:lnTo>
                  <a:lnTo>
                    <a:pt x="896655" y="389777"/>
                  </a:lnTo>
                  <a:lnTo>
                    <a:pt x="911096" y="369300"/>
                  </a:lnTo>
                  <a:cubicBezTo>
                    <a:pt x="914826" y="364012"/>
                    <a:pt x="913564" y="356702"/>
                    <a:pt x="908280" y="352970"/>
                  </a:cubicBezTo>
                  <a:cubicBezTo>
                    <a:pt x="907975" y="352756"/>
                    <a:pt x="907662" y="352556"/>
                    <a:pt x="907338" y="352371"/>
                  </a:cubicBezTo>
                  <a:lnTo>
                    <a:pt x="879802" y="336627"/>
                  </a:lnTo>
                  <a:lnTo>
                    <a:pt x="878543" y="335871"/>
                  </a:lnTo>
                  <a:lnTo>
                    <a:pt x="878407" y="334386"/>
                  </a:lnTo>
                  <a:lnTo>
                    <a:pt x="873775" y="272507"/>
                  </a:lnTo>
                  <a:cubicBezTo>
                    <a:pt x="873291" y="266053"/>
                    <a:pt x="867671" y="261214"/>
                    <a:pt x="861221" y="261698"/>
                  </a:cubicBezTo>
                  <a:cubicBezTo>
                    <a:pt x="860603" y="261744"/>
                    <a:pt x="859989" y="261840"/>
                    <a:pt x="859386" y="261983"/>
                  </a:cubicBezTo>
                  <a:lnTo>
                    <a:pt x="834533" y="267898"/>
                  </a:lnTo>
                  <a:lnTo>
                    <a:pt x="832497" y="268382"/>
                  </a:lnTo>
                  <a:lnTo>
                    <a:pt x="831462" y="266536"/>
                  </a:lnTo>
                  <a:lnTo>
                    <a:pt x="812947" y="233716"/>
                  </a:lnTo>
                  <a:cubicBezTo>
                    <a:pt x="809783" y="228107"/>
                    <a:pt x="802688" y="226105"/>
                    <a:pt x="797061" y="229233"/>
                  </a:cubicBezTo>
                  <a:lnTo>
                    <a:pt x="756403" y="251833"/>
                  </a:lnTo>
                  <a:lnTo>
                    <a:pt x="754558" y="252846"/>
                  </a:lnTo>
                  <a:lnTo>
                    <a:pt x="753073" y="251349"/>
                  </a:lnTo>
                  <a:lnTo>
                    <a:pt x="721563" y="219822"/>
                  </a:lnTo>
                  <a:lnTo>
                    <a:pt x="719875" y="218145"/>
                  </a:lnTo>
                  <a:lnTo>
                    <a:pt x="721236" y="216197"/>
                  </a:lnTo>
                  <a:lnTo>
                    <a:pt x="732249" y="200798"/>
                  </a:lnTo>
                  <a:cubicBezTo>
                    <a:pt x="736013" y="195535"/>
                    <a:pt x="734800" y="188217"/>
                    <a:pt x="729540" y="184451"/>
                  </a:cubicBezTo>
                  <a:cubicBezTo>
                    <a:pt x="729435" y="184376"/>
                    <a:pt x="729329" y="184303"/>
                    <a:pt x="729222" y="184231"/>
                  </a:cubicBezTo>
                  <a:lnTo>
                    <a:pt x="676654" y="149157"/>
                  </a:lnTo>
                  <a:lnTo>
                    <a:pt x="676069" y="148797"/>
                  </a:lnTo>
                  <a:lnTo>
                    <a:pt x="675743" y="148155"/>
                  </a:lnTo>
                  <a:lnTo>
                    <a:pt x="599166" y="6153"/>
                  </a:lnTo>
                  <a:cubicBezTo>
                    <a:pt x="597062" y="2253"/>
                    <a:pt x="592940" y="-126"/>
                    <a:pt x="588511" y="5"/>
                  </a:cubicBezTo>
                  <a:lnTo>
                    <a:pt x="535140" y="1591"/>
                  </a:lnTo>
                  <a:cubicBezTo>
                    <a:pt x="532677" y="1664"/>
                    <a:pt x="530299" y="2513"/>
                    <a:pt x="528346" y="4017"/>
                  </a:cubicBezTo>
                  <a:lnTo>
                    <a:pt x="512530" y="16194"/>
                  </a:lnTo>
                  <a:cubicBezTo>
                    <a:pt x="509467" y="18551"/>
                    <a:pt x="507764" y="22269"/>
                    <a:pt x="507978" y="26129"/>
                  </a:cubicBezTo>
                  <a:lnTo>
                    <a:pt x="511104" y="82498"/>
                  </a:lnTo>
                  <a:cubicBezTo>
                    <a:pt x="511301" y="86062"/>
                    <a:pt x="513112" y="89342"/>
                    <a:pt x="516023" y="91407"/>
                  </a:cubicBezTo>
                  <a:lnTo>
                    <a:pt x="557585" y="120894"/>
                  </a:lnTo>
                  <a:lnTo>
                    <a:pt x="558823" y="121771"/>
                  </a:lnTo>
                  <a:lnTo>
                    <a:pt x="558789" y="123257"/>
                  </a:lnTo>
                  <a:lnTo>
                    <a:pt x="556809" y="182429"/>
                  </a:lnTo>
                  <a:lnTo>
                    <a:pt x="556753" y="183825"/>
                  </a:lnTo>
                  <a:lnTo>
                    <a:pt x="555616" y="184636"/>
                  </a:lnTo>
                  <a:lnTo>
                    <a:pt x="510292" y="216197"/>
                  </a:lnTo>
                  <a:lnTo>
                    <a:pt x="509346" y="216816"/>
                  </a:lnTo>
                  <a:lnTo>
                    <a:pt x="508278" y="216648"/>
                  </a:lnTo>
                  <a:lnTo>
                    <a:pt x="440261" y="206199"/>
                  </a:lnTo>
                  <a:cubicBezTo>
                    <a:pt x="435871" y="205525"/>
                    <a:pt x="431476" y="207394"/>
                    <a:pt x="428915" y="211025"/>
                  </a:cubicBezTo>
                  <a:lnTo>
                    <a:pt x="417811" y="226770"/>
                  </a:lnTo>
                  <a:cubicBezTo>
                    <a:pt x="414413" y="231588"/>
                    <a:pt x="415123" y="238183"/>
                    <a:pt x="419469" y="242166"/>
                  </a:cubicBezTo>
                  <a:lnTo>
                    <a:pt x="433702" y="255211"/>
                  </a:lnTo>
                  <a:lnTo>
                    <a:pt x="434220" y="255695"/>
                  </a:lnTo>
                  <a:lnTo>
                    <a:pt x="434457" y="256404"/>
                  </a:lnTo>
                  <a:lnTo>
                    <a:pt x="469188" y="360571"/>
                  </a:lnTo>
                  <a:cubicBezTo>
                    <a:pt x="470551" y="364659"/>
                    <a:pt x="474046" y="367668"/>
                    <a:pt x="478289" y="368407"/>
                  </a:cubicBezTo>
                  <a:lnTo>
                    <a:pt x="515073" y="374815"/>
                  </a:lnTo>
                  <a:lnTo>
                    <a:pt x="515849" y="374951"/>
                  </a:lnTo>
                  <a:lnTo>
                    <a:pt x="516468" y="375502"/>
                  </a:lnTo>
                  <a:lnTo>
                    <a:pt x="557878" y="412951"/>
                  </a:lnTo>
                  <a:lnTo>
                    <a:pt x="558688" y="413727"/>
                  </a:lnTo>
                  <a:lnTo>
                    <a:pt x="558789" y="414830"/>
                  </a:lnTo>
                  <a:lnTo>
                    <a:pt x="562738" y="470052"/>
                  </a:lnTo>
                  <a:lnTo>
                    <a:pt x="562862" y="472191"/>
                  </a:lnTo>
                  <a:lnTo>
                    <a:pt x="560859" y="472900"/>
                  </a:lnTo>
                  <a:lnTo>
                    <a:pt x="499801" y="494443"/>
                  </a:lnTo>
                  <a:cubicBezTo>
                    <a:pt x="496728" y="495527"/>
                    <a:pt x="494245" y="497843"/>
                    <a:pt x="492950" y="500835"/>
                  </a:cubicBezTo>
                  <a:lnTo>
                    <a:pt x="469848" y="554190"/>
                  </a:lnTo>
                  <a:lnTo>
                    <a:pt x="469556" y="554865"/>
                  </a:lnTo>
                  <a:lnTo>
                    <a:pt x="469005" y="555315"/>
                  </a:lnTo>
                  <a:lnTo>
                    <a:pt x="399813" y="608134"/>
                  </a:lnTo>
                  <a:cubicBezTo>
                    <a:pt x="396909" y="610350"/>
                    <a:pt x="395205" y="613795"/>
                    <a:pt x="395205" y="617449"/>
                  </a:cubicBezTo>
                  <a:lnTo>
                    <a:pt x="395205" y="643928"/>
                  </a:lnTo>
                  <a:cubicBezTo>
                    <a:pt x="395205" y="647847"/>
                    <a:pt x="397163" y="651507"/>
                    <a:pt x="400423" y="653680"/>
                  </a:cubicBezTo>
                  <a:lnTo>
                    <a:pt x="429438" y="673018"/>
                  </a:lnTo>
                  <a:lnTo>
                    <a:pt x="430800" y="673930"/>
                  </a:lnTo>
                  <a:lnTo>
                    <a:pt x="430665" y="675585"/>
                  </a:lnTo>
                  <a:lnTo>
                    <a:pt x="426716" y="720969"/>
                  </a:lnTo>
                  <a:lnTo>
                    <a:pt x="426648" y="721801"/>
                  </a:lnTo>
                  <a:lnTo>
                    <a:pt x="426108" y="722488"/>
                  </a:lnTo>
                  <a:lnTo>
                    <a:pt x="392584" y="763887"/>
                  </a:lnTo>
                  <a:lnTo>
                    <a:pt x="392168" y="764438"/>
                  </a:lnTo>
                  <a:lnTo>
                    <a:pt x="391482" y="764697"/>
                  </a:lnTo>
                  <a:lnTo>
                    <a:pt x="352503" y="780663"/>
                  </a:lnTo>
                  <a:cubicBezTo>
                    <a:pt x="350206" y="781604"/>
                    <a:pt x="348268" y="783250"/>
                    <a:pt x="346967" y="785364"/>
                  </a:cubicBezTo>
                  <a:lnTo>
                    <a:pt x="333668" y="806975"/>
                  </a:lnTo>
                  <a:lnTo>
                    <a:pt x="332927" y="808202"/>
                  </a:lnTo>
                  <a:lnTo>
                    <a:pt x="331498" y="808303"/>
                  </a:lnTo>
                  <a:lnTo>
                    <a:pt x="286782" y="811747"/>
                  </a:lnTo>
                  <a:cubicBezTo>
                    <a:pt x="283433" y="812005"/>
                    <a:pt x="280356" y="813689"/>
                    <a:pt x="278333" y="816372"/>
                  </a:cubicBezTo>
                  <a:lnTo>
                    <a:pt x="203441" y="915673"/>
                  </a:lnTo>
                  <a:lnTo>
                    <a:pt x="202439" y="916967"/>
                  </a:lnTo>
                  <a:lnTo>
                    <a:pt x="200819" y="916742"/>
                  </a:lnTo>
                  <a:lnTo>
                    <a:pt x="163777" y="911707"/>
                  </a:lnTo>
                  <a:cubicBezTo>
                    <a:pt x="160521" y="911265"/>
                    <a:pt x="157229" y="912211"/>
                    <a:pt x="154704" y="914316"/>
                  </a:cubicBezTo>
                  <a:lnTo>
                    <a:pt x="112340" y="949632"/>
                  </a:lnTo>
                  <a:lnTo>
                    <a:pt x="111530" y="950319"/>
                  </a:lnTo>
                  <a:lnTo>
                    <a:pt x="53811" y="950319"/>
                  </a:lnTo>
                  <a:cubicBezTo>
                    <a:pt x="47343" y="950319"/>
                    <a:pt x="42100" y="955565"/>
                    <a:pt x="42100" y="962036"/>
                  </a:cubicBezTo>
                  <a:cubicBezTo>
                    <a:pt x="42100" y="963295"/>
                    <a:pt x="42303" y="964547"/>
                    <a:pt x="42701" y="965741"/>
                  </a:cubicBezTo>
                  <a:lnTo>
                    <a:pt x="52097" y="993947"/>
                  </a:lnTo>
                  <a:lnTo>
                    <a:pt x="52705" y="995793"/>
                  </a:lnTo>
                  <a:lnTo>
                    <a:pt x="51220" y="996997"/>
                  </a:lnTo>
                  <a:lnTo>
                    <a:pt x="21793" y="1020810"/>
                  </a:lnTo>
                  <a:cubicBezTo>
                    <a:pt x="16764" y="1024879"/>
                    <a:pt x="15985" y="1032257"/>
                    <a:pt x="20051" y="1037289"/>
                  </a:cubicBezTo>
                  <a:cubicBezTo>
                    <a:pt x="20203" y="1037477"/>
                    <a:pt x="20361" y="1037660"/>
                    <a:pt x="20525" y="1037839"/>
                  </a:cubicBezTo>
                  <a:lnTo>
                    <a:pt x="53482" y="1073808"/>
                  </a:lnTo>
                  <a:lnTo>
                    <a:pt x="55911" y="1076464"/>
                  </a:lnTo>
                  <a:lnTo>
                    <a:pt x="52705" y="1078187"/>
                  </a:lnTo>
                  <a:lnTo>
                    <a:pt x="16935" y="1096915"/>
                  </a:lnTo>
                  <a:cubicBezTo>
                    <a:pt x="14042" y="1098430"/>
                    <a:pt x="11913" y="1101085"/>
                    <a:pt x="11060" y="1104238"/>
                  </a:cubicBezTo>
                  <a:lnTo>
                    <a:pt x="0" y="1145159"/>
                  </a:lnTo>
                  <a:close/>
                  <a:moveTo>
                    <a:pt x="339879" y="969150"/>
                  </a:moveTo>
                  <a:lnTo>
                    <a:pt x="353660" y="933649"/>
                  </a:lnTo>
                  <a:lnTo>
                    <a:pt x="354279" y="932095"/>
                  </a:lnTo>
                  <a:lnTo>
                    <a:pt x="354897" y="930509"/>
                  </a:lnTo>
                  <a:lnTo>
                    <a:pt x="356574" y="930306"/>
                  </a:lnTo>
                  <a:lnTo>
                    <a:pt x="358228" y="930115"/>
                  </a:lnTo>
                  <a:lnTo>
                    <a:pt x="429645" y="921382"/>
                  </a:lnTo>
                  <a:cubicBezTo>
                    <a:pt x="433609" y="920897"/>
                    <a:pt x="437054" y="918424"/>
                    <a:pt x="438782" y="914821"/>
                  </a:cubicBezTo>
                  <a:lnTo>
                    <a:pt x="458328" y="874082"/>
                  </a:lnTo>
                  <a:lnTo>
                    <a:pt x="459947" y="870683"/>
                  </a:lnTo>
                  <a:lnTo>
                    <a:pt x="461568" y="867284"/>
                  </a:lnTo>
                  <a:lnTo>
                    <a:pt x="464347" y="869839"/>
                  </a:lnTo>
                  <a:lnTo>
                    <a:pt x="467125" y="872395"/>
                  </a:lnTo>
                  <a:lnTo>
                    <a:pt x="472721" y="877516"/>
                  </a:lnTo>
                  <a:cubicBezTo>
                    <a:pt x="477493" y="881884"/>
                    <a:pt x="484901" y="881555"/>
                    <a:pt x="489266" y="876780"/>
                  </a:cubicBezTo>
                  <a:cubicBezTo>
                    <a:pt x="490167" y="875795"/>
                    <a:pt x="490893" y="874663"/>
                    <a:pt x="491413" y="873433"/>
                  </a:cubicBezTo>
                  <a:lnTo>
                    <a:pt x="503529" y="844750"/>
                  </a:lnTo>
                  <a:lnTo>
                    <a:pt x="504104" y="843365"/>
                  </a:lnTo>
                  <a:lnTo>
                    <a:pt x="504688" y="842003"/>
                  </a:lnTo>
                  <a:lnTo>
                    <a:pt x="506151" y="841710"/>
                  </a:lnTo>
                  <a:lnTo>
                    <a:pt x="507603" y="841419"/>
                  </a:lnTo>
                  <a:lnTo>
                    <a:pt x="507603" y="841419"/>
                  </a:lnTo>
                  <a:lnTo>
                    <a:pt x="547011" y="833516"/>
                  </a:lnTo>
                  <a:lnTo>
                    <a:pt x="547011" y="833550"/>
                  </a:lnTo>
                  <a:lnTo>
                    <a:pt x="548078" y="833325"/>
                  </a:lnTo>
                  <a:lnTo>
                    <a:pt x="549181" y="833100"/>
                  </a:lnTo>
                  <a:lnTo>
                    <a:pt x="550115" y="833686"/>
                  </a:lnTo>
                  <a:lnTo>
                    <a:pt x="551048" y="834293"/>
                  </a:lnTo>
                  <a:lnTo>
                    <a:pt x="551048" y="834260"/>
                  </a:lnTo>
                  <a:lnTo>
                    <a:pt x="598354" y="863850"/>
                  </a:lnTo>
                  <a:lnTo>
                    <a:pt x="600007" y="864887"/>
                  </a:lnTo>
                  <a:lnTo>
                    <a:pt x="601628" y="865888"/>
                  </a:lnTo>
                  <a:lnTo>
                    <a:pt x="601268" y="867768"/>
                  </a:lnTo>
                  <a:lnTo>
                    <a:pt x="600908" y="869648"/>
                  </a:lnTo>
                  <a:lnTo>
                    <a:pt x="600908" y="869648"/>
                  </a:lnTo>
                  <a:lnTo>
                    <a:pt x="594991" y="901210"/>
                  </a:lnTo>
                  <a:lnTo>
                    <a:pt x="594664" y="902988"/>
                  </a:lnTo>
                  <a:lnTo>
                    <a:pt x="594316" y="904800"/>
                  </a:lnTo>
                  <a:lnTo>
                    <a:pt x="592526" y="905228"/>
                  </a:lnTo>
                  <a:lnTo>
                    <a:pt x="590784" y="905644"/>
                  </a:lnTo>
                  <a:lnTo>
                    <a:pt x="567553" y="911081"/>
                  </a:lnTo>
                  <a:lnTo>
                    <a:pt x="607062" y="947336"/>
                  </a:lnTo>
                  <a:lnTo>
                    <a:pt x="607095" y="947336"/>
                  </a:lnTo>
                  <a:lnTo>
                    <a:pt x="610099" y="950116"/>
                  </a:lnTo>
                  <a:lnTo>
                    <a:pt x="613136" y="952908"/>
                  </a:lnTo>
                  <a:lnTo>
                    <a:pt x="609423" y="954686"/>
                  </a:lnTo>
                  <a:lnTo>
                    <a:pt x="605734" y="956498"/>
                  </a:lnTo>
                  <a:lnTo>
                    <a:pt x="442117" y="1035357"/>
                  </a:lnTo>
                  <a:lnTo>
                    <a:pt x="442117" y="1035357"/>
                  </a:lnTo>
                  <a:lnTo>
                    <a:pt x="440722" y="1036032"/>
                  </a:lnTo>
                  <a:lnTo>
                    <a:pt x="439338" y="1036719"/>
                  </a:lnTo>
                  <a:lnTo>
                    <a:pt x="438045" y="1035909"/>
                  </a:lnTo>
                  <a:lnTo>
                    <a:pt x="436751" y="1035099"/>
                  </a:lnTo>
                  <a:lnTo>
                    <a:pt x="342140" y="975926"/>
                  </a:lnTo>
                  <a:lnTo>
                    <a:pt x="340171" y="974688"/>
                  </a:lnTo>
                  <a:lnTo>
                    <a:pt x="338203" y="973461"/>
                  </a:lnTo>
                  <a:lnTo>
                    <a:pt x="339036" y="971288"/>
                  </a:lnTo>
                  <a:lnTo>
                    <a:pt x="339879" y="96915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2" name="Полилиния: фигура 212">
              <a:extLst>
                <a:ext uri="{FF2B5EF4-FFF2-40B4-BE49-F238E27FC236}">
                  <a16:creationId xmlns:a16="http://schemas.microsoft.com/office/drawing/2014/main" id="{31D82A1E-8111-0809-9D6B-540781643B0F}"/>
                </a:ext>
              </a:extLst>
            </p:cNvPr>
            <p:cNvSpPr/>
            <p:nvPr/>
          </p:nvSpPr>
          <p:spPr>
            <a:xfrm rot="193056">
              <a:off x="10420224" y="4314234"/>
              <a:ext cx="95424" cy="70582"/>
            </a:xfrm>
            <a:custGeom>
              <a:avLst/>
              <a:gdLst>
                <a:gd name="connsiteX0" fmla="*/ 11066 w 255502"/>
                <a:gd name="connsiteY0" fmla="*/ 95979 h 188986"/>
                <a:gd name="connsiteX1" fmla="*/ 797 w 255502"/>
                <a:gd name="connsiteY1" fmla="*/ 122418 h 188986"/>
                <a:gd name="connsiteX2" fmla="*/ 5504 w 255502"/>
                <a:gd name="connsiteY2" fmla="*/ 136598 h 188986"/>
                <a:gd name="connsiteX3" fmla="*/ 86411 w 255502"/>
                <a:gd name="connsiteY3" fmla="*/ 187205 h 188986"/>
                <a:gd name="connsiteX4" fmla="*/ 97703 w 255502"/>
                <a:gd name="connsiteY4" fmla="*/ 187825 h 188986"/>
                <a:gd name="connsiteX5" fmla="*/ 255503 w 255502"/>
                <a:gd name="connsiteY5" fmla="*/ 111737 h 188986"/>
                <a:gd name="connsiteX6" fmla="*/ 255503 w 255502"/>
                <a:gd name="connsiteY6" fmla="*/ 111737 h 188986"/>
                <a:gd name="connsiteX7" fmla="*/ 212090 w 255502"/>
                <a:gd name="connsiteY7" fmla="*/ 71925 h 188986"/>
                <a:gd name="connsiteX8" fmla="*/ 208175 w 255502"/>
                <a:gd name="connsiteY8" fmla="*/ 68368 h 188986"/>
                <a:gd name="connsiteX9" fmla="*/ 213350 w 255502"/>
                <a:gd name="connsiteY9" fmla="*/ 67129 h 188986"/>
                <a:gd name="connsiteX10" fmla="*/ 234263 w 255502"/>
                <a:gd name="connsiteY10" fmla="*/ 62212 h 188986"/>
                <a:gd name="connsiteX11" fmla="*/ 243094 w 255502"/>
                <a:gd name="connsiteY11" fmla="*/ 52965 h 188986"/>
                <a:gd name="connsiteX12" fmla="*/ 246132 w 255502"/>
                <a:gd name="connsiteY12" fmla="*/ 36761 h 188986"/>
                <a:gd name="connsiteX13" fmla="*/ 240832 w 255502"/>
                <a:gd name="connsiteY13" fmla="*/ 24666 h 188986"/>
                <a:gd name="connsiteX14" fmla="*/ 204258 w 255502"/>
                <a:gd name="connsiteY14" fmla="*/ 1783 h 188986"/>
                <a:gd name="connsiteX15" fmla="*/ 195747 w 255502"/>
                <a:gd name="connsiteY15" fmla="*/ 228 h 188986"/>
                <a:gd name="connsiteX16" fmla="*/ 166971 w 255502"/>
                <a:gd name="connsiteY16" fmla="*/ 5998 h 188986"/>
                <a:gd name="connsiteX17" fmla="*/ 158489 w 255502"/>
                <a:gd name="connsiteY17" fmla="*/ 12916 h 188986"/>
                <a:gd name="connsiteX18" fmla="*/ 140743 w 255502"/>
                <a:gd name="connsiteY18" fmla="*/ 54827 h 188986"/>
                <a:gd name="connsiteX19" fmla="*/ 139190 w 255502"/>
                <a:gd name="connsiteY19" fmla="*/ 58485 h 188986"/>
                <a:gd name="connsiteX20" fmla="*/ 136277 w 255502"/>
                <a:gd name="connsiteY20" fmla="*/ 55806 h 188986"/>
                <a:gd name="connsiteX21" fmla="*/ 127184 w 255502"/>
                <a:gd name="connsiteY21" fmla="*/ 47473 h 188986"/>
                <a:gd name="connsiteX22" fmla="*/ 110638 w 255502"/>
                <a:gd name="connsiteY22" fmla="*/ 48200 h 188986"/>
                <a:gd name="connsiteX23" fmla="*/ 108716 w 255502"/>
                <a:gd name="connsiteY23" fmla="*/ 51045 h 188986"/>
                <a:gd name="connsiteX24" fmla="*/ 92571 w 255502"/>
                <a:gd name="connsiteY24" fmla="*/ 84711 h 188986"/>
                <a:gd name="connsiteX25" fmla="*/ 91886 w 255502"/>
                <a:gd name="connsiteY25" fmla="*/ 86107 h 188986"/>
                <a:gd name="connsiteX26" fmla="*/ 90366 w 255502"/>
                <a:gd name="connsiteY26" fmla="*/ 86298 h 188986"/>
                <a:gd name="connsiteX27" fmla="*/ 11066 w 255502"/>
                <a:gd name="connsiteY27" fmla="*/ 95979 h 1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5502" h="188986">
                  <a:moveTo>
                    <a:pt x="11066" y="95979"/>
                  </a:moveTo>
                  <a:lnTo>
                    <a:pt x="797" y="122418"/>
                  </a:lnTo>
                  <a:cubicBezTo>
                    <a:pt x="-1240" y="127663"/>
                    <a:pt x="736" y="133616"/>
                    <a:pt x="5504" y="136598"/>
                  </a:cubicBezTo>
                  <a:lnTo>
                    <a:pt x="86411" y="187205"/>
                  </a:lnTo>
                  <a:cubicBezTo>
                    <a:pt x="89819" y="189337"/>
                    <a:pt x="94082" y="189571"/>
                    <a:pt x="97703" y="187825"/>
                  </a:cubicBezTo>
                  <a:lnTo>
                    <a:pt x="255503" y="111737"/>
                  </a:lnTo>
                  <a:lnTo>
                    <a:pt x="255503" y="111737"/>
                  </a:lnTo>
                  <a:lnTo>
                    <a:pt x="212090" y="71925"/>
                  </a:lnTo>
                  <a:lnTo>
                    <a:pt x="208175" y="68368"/>
                  </a:lnTo>
                  <a:lnTo>
                    <a:pt x="213350" y="67129"/>
                  </a:lnTo>
                  <a:lnTo>
                    <a:pt x="234263" y="62212"/>
                  </a:lnTo>
                  <a:cubicBezTo>
                    <a:pt x="238776" y="61150"/>
                    <a:pt x="242239" y="57525"/>
                    <a:pt x="243094" y="52965"/>
                  </a:cubicBezTo>
                  <a:lnTo>
                    <a:pt x="246132" y="36761"/>
                  </a:lnTo>
                  <a:cubicBezTo>
                    <a:pt x="247020" y="32022"/>
                    <a:pt x="244917" y="27222"/>
                    <a:pt x="240832" y="24666"/>
                  </a:cubicBezTo>
                  <a:lnTo>
                    <a:pt x="204258" y="1783"/>
                  </a:lnTo>
                  <a:cubicBezTo>
                    <a:pt x="201723" y="197"/>
                    <a:pt x="198679" y="-359"/>
                    <a:pt x="195747" y="228"/>
                  </a:cubicBezTo>
                  <a:lnTo>
                    <a:pt x="166971" y="5998"/>
                  </a:lnTo>
                  <a:cubicBezTo>
                    <a:pt x="163174" y="6759"/>
                    <a:pt x="159999" y="9349"/>
                    <a:pt x="158489" y="12916"/>
                  </a:cubicBezTo>
                  <a:lnTo>
                    <a:pt x="140743" y="54827"/>
                  </a:lnTo>
                  <a:lnTo>
                    <a:pt x="139190" y="58485"/>
                  </a:lnTo>
                  <a:lnTo>
                    <a:pt x="136277" y="55806"/>
                  </a:lnTo>
                  <a:lnTo>
                    <a:pt x="127184" y="47473"/>
                  </a:lnTo>
                  <a:cubicBezTo>
                    <a:pt x="122414" y="43102"/>
                    <a:pt x="115006" y="43428"/>
                    <a:pt x="110638" y="48200"/>
                  </a:cubicBezTo>
                  <a:cubicBezTo>
                    <a:pt x="109861" y="49049"/>
                    <a:pt x="109214" y="50007"/>
                    <a:pt x="108716" y="51045"/>
                  </a:cubicBezTo>
                  <a:lnTo>
                    <a:pt x="92571" y="84711"/>
                  </a:lnTo>
                  <a:lnTo>
                    <a:pt x="91886" y="86107"/>
                  </a:lnTo>
                  <a:lnTo>
                    <a:pt x="90366" y="86298"/>
                  </a:lnTo>
                  <a:lnTo>
                    <a:pt x="11066" y="95979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3" name="Полилиния: фигура 213">
              <a:extLst>
                <a:ext uri="{FF2B5EF4-FFF2-40B4-BE49-F238E27FC236}">
                  <a16:creationId xmlns:a16="http://schemas.microsoft.com/office/drawing/2014/main" id="{50AD7769-B6B6-8250-DCFE-17BA0E5EADC0}"/>
                </a:ext>
              </a:extLst>
            </p:cNvPr>
            <p:cNvSpPr/>
            <p:nvPr/>
          </p:nvSpPr>
          <p:spPr>
            <a:xfrm rot="193056">
              <a:off x="9736714" y="3107682"/>
              <a:ext cx="535274" cy="1216933"/>
            </a:xfrm>
            <a:custGeom>
              <a:avLst/>
              <a:gdLst>
                <a:gd name="connsiteX0" fmla="*/ 1349008 w 1433210"/>
                <a:gd name="connsiteY0" fmla="*/ 1713403 h 3258373"/>
                <a:gd name="connsiteX1" fmla="*/ 1347321 w 1433210"/>
                <a:gd name="connsiteY1" fmla="*/ 1714529 h 3258373"/>
                <a:gd name="connsiteX2" fmla="*/ 1345712 w 1433210"/>
                <a:gd name="connsiteY2" fmla="*/ 1713268 h 3258373"/>
                <a:gd name="connsiteX3" fmla="*/ 1317645 w 1433210"/>
                <a:gd name="connsiteY3" fmla="*/ 1691201 h 3258373"/>
                <a:gd name="connsiteX4" fmla="*/ 1310409 w 1433210"/>
                <a:gd name="connsiteY4" fmla="*/ 1688697 h 3258373"/>
                <a:gd name="connsiteX5" fmla="*/ 1239041 w 1433210"/>
                <a:gd name="connsiteY5" fmla="*/ 1688697 h 3258373"/>
                <a:gd name="connsiteX6" fmla="*/ 1239390 w 1433210"/>
                <a:gd name="connsiteY6" fmla="*/ 1685556 h 3258373"/>
                <a:gd name="connsiteX7" fmla="*/ 1243958 w 1433210"/>
                <a:gd name="connsiteY7" fmla="*/ 1644348 h 3258373"/>
                <a:gd name="connsiteX8" fmla="*/ 1244047 w 1433210"/>
                <a:gd name="connsiteY8" fmla="*/ 1643515 h 3258373"/>
                <a:gd name="connsiteX9" fmla="*/ 1244565 w 1433210"/>
                <a:gd name="connsiteY9" fmla="*/ 1642862 h 3258373"/>
                <a:gd name="connsiteX10" fmla="*/ 1286545 w 1433210"/>
                <a:gd name="connsiteY10" fmla="*/ 1592073 h 3258373"/>
                <a:gd name="connsiteX11" fmla="*/ 1288488 w 1433210"/>
                <a:gd name="connsiteY11" fmla="*/ 1588712 h 3258373"/>
                <a:gd name="connsiteX12" fmla="*/ 1297379 w 1433210"/>
                <a:gd name="connsiteY12" fmla="*/ 1564944 h 3258373"/>
                <a:gd name="connsiteX13" fmla="*/ 1293074 w 1433210"/>
                <a:gd name="connsiteY13" fmla="*/ 1551200 h 3258373"/>
                <a:gd name="connsiteX14" fmla="*/ 1272622 w 1433210"/>
                <a:gd name="connsiteY14" fmla="*/ 1537045 h 3258373"/>
                <a:gd name="connsiteX15" fmla="*/ 1271430 w 1433210"/>
                <a:gd name="connsiteY15" fmla="*/ 1536201 h 3258373"/>
                <a:gd name="connsiteX16" fmla="*/ 1271430 w 1433210"/>
                <a:gd name="connsiteY16" fmla="*/ 1501425 h 3258373"/>
                <a:gd name="connsiteX17" fmla="*/ 1268345 w 1433210"/>
                <a:gd name="connsiteY17" fmla="*/ 1493500 h 3258373"/>
                <a:gd name="connsiteX18" fmla="*/ 1246961 w 1433210"/>
                <a:gd name="connsiteY18" fmla="*/ 1470196 h 3258373"/>
                <a:gd name="connsiteX19" fmla="*/ 1245994 w 1433210"/>
                <a:gd name="connsiteY19" fmla="*/ 1469138 h 3258373"/>
                <a:gd name="connsiteX20" fmla="*/ 1246287 w 1433210"/>
                <a:gd name="connsiteY20" fmla="*/ 1467732 h 3258373"/>
                <a:gd name="connsiteX21" fmla="*/ 1255879 w 1433210"/>
                <a:gd name="connsiteY21" fmla="*/ 1421699 h 3258373"/>
                <a:gd name="connsiteX22" fmla="*/ 1251554 w 1433210"/>
                <a:gd name="connsiteY22" fmla="*/ 1410020 h 3258373"/>
                <a:gd name="connsiteX23" fmla="*/ 1229007 w 1433210"/>
                <a:gd name="connsiteY23" fmla="*/ 1392666 h 3258373"/>
                <a:gd name="connsiteX24" fmla="*/ 1226610 w 1433210"/>
                <a:gd name="connsiteY24" fmla="*/ 1390820 h 3258373"/>
                <a:gd name="connsiteX25" fmla="*/ 1228658 w 1433210"/>
                <a:gd name="connsiteY25" fmla="*/ 1388569 h 3258373"/>
                <a:gd name="connsiteX26" fmla="*/ 1267937 w 1433210"/>
                <a:gd name="connsiteY26" fmla="*/ 1345133 h 3258373"/>
                <a:gd name="connsiteX27" fmla="*/ 1270927 w 1433210"/>
                <a:gd name="connsiteY27" fmla="*/ 1336342 h 3258373"/>
                <a:gd name="connsiteX28" fmla="*/ 1255680 w 1433210"/>
                <a:gd name="connsiteY28" fmla="*/ 1144712 h 3258373"/>
                <a:gd name="connsiteX29" fmla="*/ 1253825 w 1433210"/>
                <a:gd name="connsiteY29" fmla="*/ 1139256 h 3258373"/>
                <a:gd name="connsiteX30" fmla="*/ 1212594 w 1433210"/>
                <a:gd name="connsiteY30" fmla="*/ 1075787 h 3258373"/>
                <a:gd name="connsiteX31" fmla="*/ 1216030 w 1433210"/>
                <a:gd name="connsiteY31" fmla="*/ 1059577 h 3258373"/>
                <a:gd name="connsiteX32" fmla="*/ 1217043 w 1433210"/>
                <a:gd name="connsiteY32" fmla="*/ 1058989 h 3258373"/>
                <a:gd name="connsiteX33" fmla="*/ 1229443 w 1433210"/>
                <a:gd name="connsiteY33" fmla="*/ 1052586 h 3258373"/>
                <a:gd name="connsiteX34" fmla="*/ 1231471 w 1433210"/>
                <a:gd name="connsiteY34" fmla="*/ 1051258 h 3258373"/>
                <a:gd name="connsiteX35" fmla="*/ 1290645 w 1433210"/>
                <a:gd name="connsiteY35" fmla="*/ 1003020 h 3258373"/>
                <a:gd name="connsiteX36" fmla="*/ 1291579 w 1433210"/>
                <a:gd name="connsiteY36" fmla="*/ 1002266 h 3258373"/>
                <a:gd name="connsiteX37" fmla="*/ 1292715 w 1433210"/>
                <a:gd name="connsiteY37" fmla="*/ 1002401 h 3258373"/>
                <a:gd name="connsiteX38" fmla="*/ 1317544 w 1433210"/>
                <a:gd name="connsiteY38" fmla="*/ 1005322 h 3258373"/>
                <a:gd name="connsiteX39" fmla="*/ 1330380 w 1433210"/>
                <a:gd name="connsiteY39" fmla="*/ 996055 h 3258373"/>
                <a:gd name="connsiteX40" fmla="*/ 1341078 w 1433210"/>
                <a:gd name="connsiteY40" fmla="*/ 944241 h 3258373"/>
                <a:gd name="connsiteX41" fmla="*/ 1341179 w 1433210"/>
                <a:gd name="connsiteY41" fmla="*/ 943689 h 3258373"/>
                <a:gd name="connsiteX42" fmla="*/ 1341472 w 1433210"/>
                <a:gd name="connsiteY42" fmla="*/ 943250 h 3258373"/>
                <a:gd name="connsiteX43" fmla="*/ 1357470 w 1433210"/>
                <a:gd name="connsiteY43" fmla="*/ 919276 h 3258373"/>
                <a:gd name="connsiteX44" fmla="*/ 1359352 w 1433210"/>
                <a:gd name="connsiteY44" fmla="*/ 914216 h 3258373"/>
                <a:gd name="connsiteX45" fmla="*/ 1363375 w 1433210"/>
                <a:gd name="connsiteY45" fmla="*/ 881861 h 3258373"/>
                <a:gd name="connsiteX46" fmla="*/ 1363532 w 1433210"/>
                <a:gd name="connsiteY46" fmla="*/ 880735 h 3258373"/>
                <a:gd name="connsiteX47" fmla="*/ 1364411 w 1433210"/>
                <a:gd name="connsiteY47" fmla="*/ 880015 h 3258373"/>
                <a:gd name="connsiteX48" fmla="*/ 1428781 w 1433210"/>
                <a:gd name="connsiteY48" fmla="*/ 828879 h 3258373"/>
                <a:gd name="connsiteX49" fmla="*/ 1430671 w 1433210"/>
                <a:gd name="connsiteY49" fmla="*/ 812417 h 3258373"/>
                <a:gd name="connsiteX50" fmla="*/ 1430494 w 1433210"/>
                <a:gd name="connsiteY50" fmla="*/ 812199 h 3258373"/>
                <a:gd name="connsiteX51" fmla="*/ 1406473 w 1433210"/>
                <a:gd name="connsiteY51" fmla="*/ 783372 h 3258373"/>
                <a:gd name="connsiteX52" fmla="*/ 1405820 w 1433210"/>
                <a:gd name="connsiteY52" fmla="*/ 782584 h 3258373"/>
                <a:gd name="connsiteX53" fmla="*/ 1405820 w 1433210"/>
                <a:gd name="connsiteY53" fmla="*/ 725808 h 3258373"/>
                <a:gd name="connsiteX54" fmla="*/ 1403671 w 1433210"/>
                <a:gd name="connsiteY54" fmla="*/ 719043 h 3258373"/>
                <a:gd name="connsiteX55" fmla="*/ 1341539 w 1433210"/>
                <a:gd name="connsiteY55" fmla="*/ 631125 h 3258373"/>
                <a:gd name="connsiteX56" fmla="*/ 1341179 w 1433210"/>
                <a:gd name="connsiteY56" fmla="*/ 630652 h 3258373"/>
                <a:gd name="connsiteX57" fmla="*/ 1341055 w 1433210"/>
                <a:gd name="connsiteY57" fmla="*/ 630032 h 3258373"/>
                <a:gd name="connsiteX58" fmla="*/ 1332755 w 1433210"/>
                <a:gd name="connsiteY58" fmla="*/ 586385 h 3258373"/>
                <a:gd name="connsiteX59" fmla="*/ 1330617 w 1433210"/>
                <a:gd name="connsiteY59" fmla="*/ 581541 h 3258373"/>
                <a:gd name="connsiteX60" fmla="*/ 1312515 w 1433210"/>
                <a:gd name="connsiteY60" fmla="*/ 557410 h 3258373"/>
                <a:gd name="connsiteX61" fmla="*/ 1311862 w 1433210"/>
                <a:gd name="connsiteY61" fmla="*/ 556554 h 3258373"/>
                <a:gd name="connsiteX62" fmla="*/ 1311963 w 1433210"/>
                <a:gd name="connsiteY62" fmla="*/ 555519 h 3258373"/>
                <a:gd name="connsiteX63" fmla="*/ 1312413 w 1433210"/>
                <a:gd name="connsiteY63" fmla="*/ 549880 h 3258373"/>
                <a:gd name="connsiteX64" fmla="*/ 1301672 w 1433210"/>
                <a:gd name="connsiteY64" fmla="*/ 537267 h 3258373"/>
                <a:gd name="connsiteX65" fmla="*/ 1295502 w 1433210"/>
                <a:gd name="connsiteY65" fmla="*/ 538467 h 3258373"/>
                <a:gd name="connsiteX66" fmla="*/ 1275401 w 1433210"/>
                <a:gd name="connsiteY66" fmla="*/ 548523 h 3258373"/>
                <a:gd name="connsiteX67" fmla="*/ 1273513 w 1433210"/>
                <a:gd name="connsiteY67" fmla="*/ 549705 h 3258373"/>
                <a:gd name="connsiteX68" fmla="*/ 1231036 w 1433210"/>
                <a:gd name="connsiteY68" fmla="*/ 582293 h 3258373"/>
                <a:gd name="connsiteX69" fmla="*/ 1227199 w 1433210"/>
                <a:gd name="connsiteY69" fmla="*/ 584240 h 3258373"/>
                <a:gd name="connsiteX70" fmla="*/ 1172176 w 1433210"/>
                <a:gd name="connsiteY70" fmla="*/ 600351 h 3258373"/>
                <a:gd name="connsiteX71" fmla="*/ 1165296 w 1433210"/>
                <a:gd name="connsiteY71" fmla="*/ 605786 h 3258373"/>
                <a:gd name="connsiteX72" fmla="*/ 1160418 w 1433210"/>
                <a:gd name="connsiteY72" fmla="*/ 614331 h 3258373"/>
                <a:gd name="connsiteX73" fmla="*/ 1148746 w 1433210"/>
                <a:gd name="connsiteY73" fmla="*/ 617519 h 3258373"/>
                <a:gd name="connsiteX74" fmla="*/ 1144436 w 1433210"/>
                <a:gd name="connsiteY74" fmla="*/ 609875 h 3258373"/>
                <a:gd name="connsiteX75" fmla="*/ 1144971 w 1433210"/>
                <a:gd name="connsiteY75" fmla="*/ 588188 h 3258373"/>
                <a:gd name="connsiteX76" fmla="*/ 1148252 w 1433210"/>
                <a:gd name="connsiteY76" fmla="*/ 580340 h 3258373"/>
                <a:gd name="connsiteX77" fmla="*/ 1268831 w 1433210"/>
                <a:gd name="connsiteY77" fmla="*/ 455347 h 3258373"/>
                <a:gd name="connsiteX78" fmla="*/ 1270648 w 1433210"/>
                <a:gd name="connsiteY78" fmla="*/ 452890 h 3258373"/>
                <a:gd name="connsiteX79" fmla="*/ 1338420 w 1433210"/>
                <a:gd name="connsiteY79" fmla="*/ 330546 h 3258373"/>
                <a:gd name="connsiteX80" fmla="*/ 1339443 w 1433210"/>
                <a:gd name="connsiteY80" fmla="*/ 328065 h 3258373"/>
                <a:gd name="connsiteX81" fmla="*/ 1368915 w 1433210"/>
                <a:gd name="connsiteY81" fmla="*/ 224164 h 3258373"/>
                <a:gd name="connsiteX82" fmla="*/ 1366454 w 1433210"/>
                <a:gd name="connsiteY82" fmla="*/ 213240 h 3258373"/>
                <a:gd name="connsiteX83" fmla="*/ 1277745 w 1433210"/>
                <a:gd name="connsiteY83" fmla="*/ 112014 h 3258373"/>
                <a:gd name="connsiteX84" fmla="*/ 1269330 w 1433210"/>
                <a:gd name="connsiteY84" fmla="*/ 108028 h 3258373"/>
                <a:gd name="connsiteX85" fmla="*/ 1190542 w 1433210"/>
                <a:gd name="connsiteY85" fmla="*/ 105404 h 3258373"/>
                <a:gd name="connsiteX86" fmla="*/ 1180559 w 1433210"/>
                <a:gd name="connsiteY86" fmla="*/ 110394 h 3258373"/>
                <a:gd name="connsiteX87" fmla="*/ 1155439 w 1433210"/>
                <a:gd name="connsiteY87" fmla="*/ 146290 h 3258373"/>
                <a:gd name="connsiteX88" fmla="*/ 1147775 w 1433210"/>
                <a:gd name="connsiteY88" fmla="*/ 151127 h 3258373"/>
                <a:gd name="connsiteX89" fmla="*/ 1136102 w 1433210"/>
                <a:gd name="connsiteY89" fmla="*/ 153078 h 3258373"/>
                <a:gd name="connsiteX90" fmla="*/ 1122622 w 1433210"/>
                <a:gd name="connsiteY90" fmla="*/ 143451 h 3258373"/>
                <a:gd name="connsiteX91" fmla="*/ 1123130 w 1433210"/>
                <a:gd name="connsiteY91" fmla="*/ 137620 h 3258373"/>
                <a:gd name="connsiteX92" fmla="*/ 1138745 w 1433210"/>
                <a:gd name="connsiteY92" fmla="*/ 93366 h 3258373"/>
                <a:gd name="connsiteX93" fmla="*/ 1131600 w 1433210"/>
                <a:gd name="connsiteY93" fmla="*/ 78416 h 3258373"/>
                <a:gd name="connsiteX94" fmla="*/ 1129125 w 1433210"/>
                <a:gd name="connsiteY94" fmla="*/ 77835 h 3258373"/>
                <a:gd name="connsiteX95" fmla="*/ 1089197 w 1433210"/>
                <a:gd name="connsiteY95" fmla="*/ 72943 h 3258373"/>
                <a:gd name="connsiteX96" fmla="*/ 1078996 w 1433210"/>
                <a:gd name="connsiteY96" fmla="*/ 59888 h 3258373"/>
                <a:gd name="connsiteX97" fmla="*/ 1081006 w 1433210"/>
                <a:gd name="connsiteY97" fmla="*/ 54622 h 3258373"/>
                <a:gd name="connsiteX98" fmla="*/ 1087837 w 1433210"/>
                <a:gd name="connsiteY98" fmla="*/ 44796 h 3258373"/>
                <a:gd name="connsiteX99" fmla="*/ 1085720 w 1433210"/>
                <a:gd name="connsiteY99" fmla="*/ 29104 h 3258373"/>
                <a:gd name="connsiteX100" fmla="*/ 1054074 w 1433210"/>
                <a:gd name="connsiteY100" fmla="*/ 2716 h 3258373"/>
                <a:gd name="connsiteX101" fmla="*/ 1042508 w 1433210"/>
                <a:gd name="connsiteY101" fmla="*/ 730 h 3258373"/>
                <a:gd name="connsiteX102" fmla="*/ 1011808 w 1433210"/>
                <a:gd name="connsiteY102" fmla="*/ 12109 h 3258373"/>
                <a:gd name="connsiteX103" fmla="*/ 1006156 w 1433210"/>
                <a:gd name="connsiteY103" fmla="*/ 16562 h 3258373"/>
                <a:gd name="connsiteX104" fmla="*/ 946553 w 1433210"/>
                <a:gd name="connsiteY104" fmla="*/ 105310 h 3258373"/>
                <a:gd name="connsiteX105" fmla="*/ 944949 w 1433210"/>
                <a:gd name="connsiteY105" fmla="*/ 114828 h 3258373"/>
                <a:gd name="connsiteX106" fmla="*/ 955024 w 1433210"/>
                <a:gd name="connsiteY106" fmla="*/ 153124 h 3258373"/>
                <a:gd name="connsiteX107" fmla="*/ 946680 w 1433210"/>
                <a:gd name="connsiteY107" fmla="*/ 167438 h 3258373"/>
                <a:gd name="connsiteX108" fmla="*/ 944461 w 1433210"/>
                <a:gd name="connsiteY108" fmla="*/ 167799 h 3258373"/>
                <a:gd name="connsiteX109" fmla="*/ 898166 w 1433210"/>
                <a:gd name="connsiteY109" fmla="*/ 170821 h 3258373"/>
                <a:gd name="connsiteX110" fmla="*/ 890186 w 1433210"/>
                <a:gd name="connsiteY110" fmla="*/ 179920 h 3258373"/>
                <a:gd name="connsiteX111" fmla="*/ 890197 w 1433210"/>
                <a:gd name="connsiteY111" fmla="*/ 180070 h 3258373"/>
                <a:gd name="connsiteX112" fmla="*/ 890788 w 1433210"/>
                <a:gd name="connsiteY112" fmla="*/ 187200 h 3258373"/>
                <a:gd name="connsiteX113" fmla="*/ 892239 w 1433210"/>
                <a:gd name="connsiteY113" fmla="*/ 191305 h 3258373"/>
                <a:gd name="connsiteX114" fmla="*/ 900159 w 1433210"/>
                <a:gd name="connsiteY114" fmla="*/ 202960 h 3258373"/>
                <a:gd name="connsiteX115" fmla="*/ 897058 w 1433210"/>
                <a:gd name="connsiteY115" fmla="*/ 219237 h 3258373"/>
                <a:gd name="connsiteX116" fmla="*/ 888043 w 1433210"/>
                <a:gd name="connsiteY116" fmla="*/ 221010 h 3258373"/>
                <a:gd name="connsiteX117" fmla="*/ 872915 w 1433210"/>
                <a:gd name="connsiteY117" fmla="*/ 217797 h 3258373"/>
                <a:gd name="connsiteX118" fmla="*/ 862460 w 1433210"/>
                <a:gd name="connsiteY118" fmla="*/ 220725 h 3258373"/>
                <a:gd name="connsiteX119" fmla="*/ 845668 w 1433210"/>
                <a:gd name="connsiteY119" fmla="*/ 236528 h 3258373"/>
                <a:gd name="connsiteX120" fmla="*/ 835524 w 1433210"/>
                <a:gd name="connsiteY120" fmla="*/ 239517 h 3258373"/>
                <a:gd name="connsiteX121" fmla="*/ 791301 w 1433210"/>
                <a:gd name="connsiteY121" fmla="*/ 231371 h 3258373"/>
                <a:gd name="connsiteX122" fmla="*/ 782184 w 1433210"/>
                <a:gd name="connsiteY122" fmla="*/ 223148 h 3258373"/>
                <a:gd name="connsiteX123" fmla="*/ 779228 w 1433210"/>
                <a:gd name="connsiteY123" fmla="*/ 213072 h 3258373"/>
                <a:gd name="connsiteX124" fmla="*/ 767775 w 1433210"/>
                <a:gd name="connsiteY124" fmla="*/ 204657 h 3258373"/>
                <a:gd name="connsiteX125" fmla="*/ 707371 w 1433210"/>
                <a:gd name="connsiteY125" fmla="*/ 205770 h 3258373"/>
                <a:gd name="connsiteX126" fmla="*/ 695878 w 1433210"/>
                <a:gd name="connsiteY126" fmla="*/ 217701 h 3258373"/>
                <a:gd name="connsiteX127" fmla="*/ 695882 w 1433210"/>
                <a:gd name="connsiteY127" fmla="*/ 217864 h 3258373"/>
                <a:gd name="connsiteX128" fmla="*/ 696665 w 1433210"/>
                <a:gd name="connsiteY128" fmla="*/ 242095 h 3258373"/>
                <a:gd name="connsiteX129" fmla="*/ 686566 w 1433210"/>
                <a:gd name="connsiteY129" fmla="*/ 254080 h 3258373"/>
                <a:gd name="connsiteX130" fmla="*/ 602431 w 1433210"/>
                <a:gd name="connsiteY130" fmla="*/ 265735 h 3258373"/>
                <a:gd name="connsiteX131" fmla="*/ 596748 w 1433210"/>
                <a:gd name="connsiteY131" fmla="*/ 268171 h 3258373"/>
                <a:gd name="connsiteX132" fmla="*/ 536144 w 1433210"/>
                <a:gd name="connsiteY132" fmla="*/ 316393 h 3258373"/>
                <a:gd name="connsiteX133" fmla="*/ 529203 w 1433210"/>
                <a:gd name="connsiteY133" fmla="*/ 318935 h 3258373"/>
                <a:gd name="connsiteX134" fmla="*/ 486197 w 1433210"/>
                <a:gd name="connsiteY134" fmla="*/ 320213 h 3258373"/>
                <a:gd name="connsiteX135" fmla="*/ 478808 w 1433210"/>
                <a:gd name="connsiteY135" fmla="*/ 323129 h 3258373"/>
                <a:gd name="connsiteX136" fmla="*/ 447144 w 1433210"/>
                <a:gd name="connsiteY136" fmla="*/ 351008 h 3258373"/>
                <a:gd name="connsiteX137" fmla="*/ 443505 w 1433210"/>
                <a:gd name="connsiteY137" fmla="*/ 357021 h 3258373"/>
                <a:gd name="connsiteX138" fmla="*/ 428918 w 1433210"/>
                <a:gd name="connsiteY138" fmla="*/ 416689 h 3258373"/>
                <a:gd name="connsiteX139" fmla="*/ 430044 w 1433210"/>
                <a:gd name="connsiteY139" fmla="*/ 425140 h 3258373"/>
                <a:gd name="connsiteX140" fmla="*/ 452043 w 1433210"/>
                <a:gd name="connsiteY140" fmla="*/ 464976 h 3258373"/>
                <a:gd name="connsiteX141" fmla="*/ 447456 w 1433210"/>
                <a:gd name="connsiteY141" fmla="*/ 480899 h 3258373"/>
                <a:gd name="connsiteX142" fmla="*/ 444632 w 1433210"/>
                <a:gd name="connsiteY142" fmla="*/ 482011 h 3258373"/>
                <a:gd name="connsiteX143" fmla="*/ 413646 w 1433210"/>
                <a:gd name="connsiteY143" fmla="*/ 489759 h 3258373"/>
                <a:gd name="connsiteX144" fmla="*/ 408903 w 1433210"/>
                <a:gd name="connsiteY144" fmla="*/ 489953 h 3258373"/>
                <a:gd name="connsiteX145" fmla="*/ 284311 w 1433210"/>
                <a:gd name="connsiteY145" fmla="*/ 469424 h 3258373"/>
                <a:gd name="connsiteX146" fmla="*/ 282648 w 1433210"/>
                <a:gd name="connsiteY146" fmla="*/ 469271 h 3258373"/>
                <a:gd name="connsiteX147" fmla="*/ 216850 w 1433210"/>
                <a:gd name="connsiteY147" fmla="*/ 467924 h 3258373"/>
                <a:gd name="connsiteX148" fmla="*/ 206373 w 1433210"/>
                <a:gd name="connsiteY148" fmla="*/ 473948 h 3258373"/>
                <a:gd name="connsiteX149" fmla="*/ 188630 w 1433210"/>
                <a:gd name="connsiteY149" fmla="*/ 505903 h 3258373"/>
                <a:gd name="connsiteX150" fmla="*/ 187161 w 1433210"/>
                <a:gd name="connsiteY150" fmla="*/ 511259 h 3258373"/>
                <a:gd name="connsiteX151" fmla="*/ 184387 w 1433210"/>
                <a:gd name="connsiteY151" fmla="*/ 608551 h 3258373"/>
                <a:gd name="connsiteX152" fmla="*/ 187947 w 1433210"/>
                <a:gd name="connsiteY152" fmla="*/ 617303 h 3258373"/>
                <a:gd name="connsiteX153" fmla="*/ 229157 w 1433210"/>
                <a:gd name="connsiteY153" fmla="*/ 657222 h 3258373"/>
                <a:gd name="connsiteX154" fmla="*/ 231775 w 1433210"/>
                <a:gd name="connsiteY154" fmla="*/ 661023 h 3258373"/>
                <a:gd name="connsiteX155" fmla="*/ 246414 w 1433210"/>
                <a:gd name="connsiteY155" fmla="*/ 695180 h 3258373"/>
                <a:gd name="connsiteX156" fmla="*/ 240266 w 1433210"/>
                <a:gd name="connsiteY156" fmla="*/ 710567 h 3258373"/>
                <a:gd name="connsiteX157" fmla="*/ 235651 w 1433210"/>
                <a:gd name="connsiteY157" fmla="*/ 711515 h 3258373"/>
                <a:gd name="connsiteX158" fmla="*/ 195757 w 1433210"/>
                <a:gd name="connsiteY158" fmla="*/ 711515 h 3258373"/>
                <a:gd name="connsiteX159" fmla="*/ 185437 w 1433210"/>
                <a:gd name="connsiteY159" fmla="*/ 705335 h 3258373"/>
                <a:gd name="connsiteX160" fmla="*/ 136644 w 1433210"/>
                <a:gd name="connsiteY160" fmla="*/ 614299 h 3258373"/>
                <a:gd name="connsiteX161" fmla="*/ 125637 w 1433210"/>
                <a:gd name="connsiteY161" fmla="*/ 608140 h 3258373"/>
                <a:gd name="connsiteX162" fmla="*/ 92304 w 1433210"/>
                <a:gd name="connsiteY162" fmla="*/ 610098 h 3258373"/>
                <a:gd name="connsiteX163" fmla="*/ 92788 w 1433210"/>
                <a:gd name="connsiteY163" fmla="*/ 615344 h 3258373"/>
                <a:gd name="connsiteX164" fmla="*/ 128349 w 1433210"/>
                <a:gd name="connsiteY164" fmla="*/ 690939 h 3258373"/>
                <a:gd name="connsiteX165" fmla="*/ 129913 w 1433210"/>
                <a:gd name="connsiteY165" fmla="*/ 694293 h 3258373"/>
                <a:gd name="connsiteX166" fmla="*/ 126278 w 1433210"/>
                <a:gd name="connsiteY166" fmla="*/ 694890 h 3258373"/>
                <a:gd name="connsiteX167" fmla="*/ 96118 w 1433210"/>
                <a:gd name="connsiteY167" fmla="*/ 699918 h 3258373"/>
                <a:gd name="connsiteX168" fmla="*/ 86521 w 1433210"/>
                <a:gd name="connsiteY168" fmla="*/ 709377 h 3258373"/>
                <a:gd name="connsiteX169" fmla="*/ 80231 w 1433210"/>
                <a:gd name="connsiteY169" fmla="*/ 743954 h 3258373"/>
                <a:gd name="connsiteX170" fmla="*/ 81156 w 1433210"/>
                <a:gd name="connsiteY170" fmla="*/ 751041 h 3258373"/>
                <a:gd name="connsiteX171" fmla="*/ 114940 w 1433210"/>
                <a:gd name="connsiteY171" fmla="*/ 822870 h 3258373"/>
                <a:gd name="connsiteX172" fmla="*/ 115355 w 1433210"/>
                <a:gd name="connsiteY172" fmla="*/ 823781 h 3258373"/>
                <a:gd name="connsiteX173" fmla="*/ 115119 w 1433210"/>
                <a:gd name="connsiteY173" fmla="*/ 824749 h 3258373"/>
                <a:gd name="connsiteX174" fmla="*/ 106187 w 1433210"/>
                <a:gd name="connsiteY174" fmla="*/ 860520 h 3258373"/>
                <a:gd name="connsiteX175" fmla="*/ 105849 w 1433210"/>
                <a:gd name="connsiteY175" fmla="*/ 861838 h 3258373"/>
                <a:gd name="connsiteX176" fmla="*/ 104601 w 1433210"/>
                <a:gd name="connsiteY176" fmla="*/ 862400 h 3258373"/>
                <a:gd name="connsiteX177" fmla="*/ 26133 w 1433210"/>
                <a:gd name="connsiteY177" fmla="*/ 897522 h 3258373"/>
                <a:gd name="connsiteX178" fmla="*/ 19554 w 1433210"/>
                <a:gd name="connsiteY178" fmla="*/ 905374 h 3258373"/>
                <a:gd name="connsiteX179" fmla="*/ 11768 w 1433210"/>
                <a:gd name="connsiteY179" fmla="*/ 936512 h 3258373"/>
                <a:gd name="connsiteX180" fmla="*/ 13794 w 1433210"/>
                <a:gd name="connsiteY180" fmla="*/ 946431 h 3258373"/>
                <a:gd name="connsiteX181" fmla="*/ 62375 w 1433210"/>
                <a:gd name="connsiteY181" fmla="*/ 1010602 h 3258373"/>
                <a:gd name="connsiteX182" fmla="*/ 68871 w 1433210"/>
                <a:gd name="connsiteY182" fmla="*/ 1014895 h 3258373"/>
                <a:gd name="connsiteX183" fmla="*/ 126492 w 1433210"/>
                <a:gd name="connsiteY183" fmla="*/ 1029303 h 3258373"/>
                <a:gd name="connsiteX184" fmla="*/ 128247 w 1433210"/>
                <a:gd name="connsiteY184" fmla="*/ 1029742 h 3258373"/>
                <a:gd name="connsiteX185" fmla="*/ 128574 w 1433210"/>
                <a:gd name="connsiteY185" fmla="*/ 1031542 h 3258373"/>
                <a:gd name="connsiteX186" fmla="*/ 142062 w 1433210"/>
                <a:gd name="connsiteY186" fmla="*/ 1108690 h 3258373"/>
                <a:gd name="connsiteX187" fmla="*/ 138125 w 1433210"/>
                <a:gd name="connsiteY187" fmla="*/ 1118674 h 3258373"/>
                <a:gd name="connsiteX188" fmla="*/ 138125 w 1433210"/>
                <a:gd name="connsiteY188" fmla="*/ 1118607 h 3258373"/>
                <a:gd name="connsiteX189" fmla="*/ 116345 w 1433210"/>
                <a:gd name="connsiteY189" fmla="*/ 1173884 h 3258373"/>
                <a:gd name="connsiteX190" fmla="*/ 115827 w 1433210"/>
                <a:gd name="connsiteY190" fmla="*/ 1175212 h 3258373"/>
                <a:gd name="connsiteX191" fmla="*/ 114455 w 1433210"/>
                <a:gd name="connsiteY191" fmla="*/ 1175584 h 3258373"/>
                <a:gd name="connsiteX192" fmla="*/ 70999 w 1433210"/>
                <a:gd name="connsiteY192" fmla="*/ 1187300 h 3258373"/>
                <a:gd name="connsiteX193" fmla="*/ 62738 w 1433210"/>
                <a:gd name="connsiteY193" fmla="*/ 1201662 h 3258373"/>
                <a:gd name="connsiteX194" fmla="*/ 63252 w 1433210"/>
                <a:gd name="connsiteY194" fmla="*/ 1203159 h 3258373"/>
                <a:gd name="connsiteX195" fmla="*/ 75104 w 1433210"/>
                <a:gd name="connsiteY195" fmla="*/ 1231335 h 3258373"/>
                <a:gd name="connsiteX196" fmla="*/ 75508 w 1433210"/>
                <a:gd name="connsiteY196" fmla="*/ 1232303 h 3258373"/>
                <a:gd name="connsiteX197" fmla="*/ 75194 w 1433210"/>
                <a:gd name="connsiteY197" fmla="*/ 1233293 h 3258373"/>
                <a:gd name="connsiteX198" fmla="*/ 59301 w 1433210"/>
                <a:gd name="connsiteY198" fmla="*/ 1280957 h 3258373"/>
                <a:gd name="connsiteX199" fmla="*/ 61130 w 1433210"/>
                <a:gd name="connsiteY199" fmla="*/ 1291811 h 3258373"/>
                <a:gd name="connsiteX200" fmla="*/ 102216 w 1433210"/>
                <a:gd name="connsiteY200" fmla="*/ 1345221 h 3258373"/>
                <a:gd name="connsiteX201" fmla="*/ 102901 w 1433210"/>
                <a:gd name="connsiteY201" fmla="*/ 1346111 h 3258373"/>
                <a:gd name="connsiteX202" fmla="*/ 102789 w 1433210"/>
                <a:gd name="connsiteY202" fmla="*/ 1347226 h 3258373"/>
                <a:gd name="connsiteX203" fmla="*/ 91926 w 1433210"/>
                <a:gd name="connsiteY203" fmla="*/ 1449312 h 3258373"/>
                <a:gd name="connsiteX204" fmla="*/ 94100 w 1433210"/>
                <a:gd name="connsiteY204" fmla="*/ 1457444 h 3258373"/>
                <a:gd name="connsiteX205" fmla="*/ 127437 w 1433210"/>
                <a:gd name="connsiteY205" fmla="*/ 1503311 h 3258373"/>
                <a:gd name="connsiteX206" fmla="*/ 128135 w 1433210"/>
                <a:gd name="connsiteY206" fmla="*/ 1504279 h 3258373"/>
                <a:gd name="connsiteX207" fmla="*/ 127944 w 1433210"/>
                <a:gd name="connsiteY207" fmla="*/ 1505449 h 3258373"/>
                <a:gd name="connsiteX208" fmla="*/ 115753 w 1433210"/>
                <a:gd name="connsiteY208" fmla="*/ 1574528 h 3258373"/>
                <a:gd name="connsiteX209" fmla="*/ 120258 w 1433210"/>
                <a:gd name="connsiteY209" fmla="*/ 1585939 h 3258373"/>
                <a:gd name="connsiteX210" fmla="*/ 168073 w 1433210"/>
                <a:gd name="connsiteY210" fmla="*/ 1621824 h 3258373"/>
                <a:gd name="connsiteX211" fmla="*/ 168949 w 1433210"/>
                <a:gd name="connsiteY211" fmla="*/ 1622467 h 3258373"/>
                <a:gd name="connsiteX212" fmla="*/ 169130 w 1433210"/>
                <a:gd name="connsiteY212" fmla="*/ 1623603 h 3258373"/>
                <a:gd name="connsiteX213" fmla="*/ 178287 w 1433210"/>
                <a:gd name="connsiteY213" fmla="*/ 1678531 h 3258373"/>
                <a:gd name="connsiteX214" fmla="*/ 178500 w 1433210"/>
                <a:gd name="connsiteY214" fmla="*/ 1679703 h 3258373"/>
                <a:gd name="connsiteX215" fmla="*/ 177803 w 1433210"/>
                <a:gd name="connsiteY215" fmla="*/ 1680671 h 3258373"/>
                <a:gd name="connsiteX216" fmla="*/ 132134 w 1433210"/>
                <a:gd name="connsiteY216" fmla="*/ 1743738 h 3258373"/>
                <a:gd name="connsiteX217" fmla="*/ 129941 w 1433210"/>
                <a:gd name="connsiteY217" fmla="*/ 1749715 h 3258373"/>
                <a:gd name="connsiteX218" fmla="*/ 125683 w 1433210"/>
                <a:gd name="connsiteY218" fmla="*/ 1805172 h 3258373"/>
                <a:gd name="connsiteX219" fmla="*/ 125615 w 1433210"/>
                <a:gd name="connsiteY219" fmla="*/ 1806017 h 3258373"/>
                <a:gd name="connsiteX220" fmla="*/ 125098 w 1433210"/>
                <a:gd name="connsiteY220" fmla="*/ 1806692 h 3258373"/>
                <a:gd name="connsiteX221" fmla="*/ 54134 w 1433210"/>
                <a:gd name="connsiteY221" fmla="*/ 1896927 h 3258373"/>
                <a:gd name="connsiteX222" fmla="*/ 51626 w 1433210"/>
                <a:gd name="connsiteY222" fmla="*/ 1904172 h 3258373"/>
                <a:gd name="connsiteX223" fmla="*/ 51626 w 1433210"/>
                <a:gd name="connsiteY223" fmla="*/ 1966048 h 3258373"/>
                <a:gd name="connsiteX224" fmla="*/ 57501 w 1433210"/>
                <a:gd name="connsiteY224" fmla="*/ 1976207 h 3258373"/>
                <a:gd name="connsiteX225" fmla="*/ 111621 w 1433210"/>
                <a:gd name="connsiteY225" fmla="*/ 2007328 h 3258373"/>
                <a:gd name="connsiteX226" fmla="*/ 113713 w 1433210"/>
                <a:gd name="connsiteY226" fmla="*/ 2008533 h 3258373"/>
                <a:gd name="connsiteX227" fmla="*/ 112836 w 1433210"/>
                <a:gd name="connsiteY227" fmla="*/ 2010761 h 3258373"/>
                <a:gd name="connsiteX228" fmla="*/ 102092 w 1433210"/>
                <a:gd name="connsiteY228" fmla="*/ 2038406 h 3258373"/>
                <a:gd name="connsiteX229" fmla="*/ 101654 w 1433210"/>
                <a:gd name="connsiteY229" fmla="*/ 2039509 h 3258373"/>
                <a:gd name="connsiteX230" fmla="*/ 100574 w 1433210"/>
                <a:gd name="connsiteY230" fmla="*/ 2039993 h 3258373"/>
                <a:gd name="connsiteX231" fmla="*/ 46834 w 1433210"/>
                <a:gd name="connsiteY231" fmla="*/ 2063045 h 3258373"/>
                <a:gd name="connsiteX232" fmla="*/ 46485 w 1433210"/>
                <a:gd name="connsiteY232" fmla="*/ 2063169 h 3258373"/>
                <a:gd name="connsiteX233" fmla="*/ 46091 w 1433210"/>
                <a:gd name="connsiteY233" fmla="*/ 2063237 h 3258373"/>
                <a:gd name="connsiteX234" fmla="*/ 13739 w 1433210"/>
                <a:gd name="connsiteY234" fmla="*/ 2067275 h 3258373"/>
                <a:gd name="connsiteX235" fmla="*/ 3568 w 1433210"/>
                <a:gd name="connsiteY235" fmla="*/ 2080353 h 3258373"/>
                <a:gd name="connsiteX236" fmla="*/ 3922 w 1433210"/>
                <a:gd name="connsiteY236" fmla="*/ 2082097 h 3258373"/>
                <a:gd name="connsiteX237" fmla="*/ 20070 w 1433210"/>
                <a:gd name="connsiteY237" fmla="*/ 2139113 h 3258373"/>
                <a:gd name="connsiteX238" fmla="*/ 20464 w 1433210"/>
                <a:gd name="connsiteY238" fmla="*/ 2140474 h 3258373"/>
                <a:gd name="connsiteX239" fmla="*/ 19552 w 1433210"/>
                <a:gd name="connsiteY239" fmla="*/ 2141612 h 3258373"/>
                <a:gd name="connsiteX240" fmla="*/ 2569 w 1433210"/>
                <a:gd name="connsiteY240" fmla="*/ 2162837 h 3258373"/>
                <a:gd name="connsiteX241" fmla="*/ 0 w 1433210"/>
                <a:gd name="connsiteY241" fmla="*/ 2170160 h 3258373"/>
                <a:gd name="connsiteX242" fmla="*/ 0 w 1433210"/>
                <a:gd name="connsiteY242" fmla="*/ 2193008 h 3258373"/>
                <a:gd name="connsiteX243" fmla="*/ 9915 w 1433210"/>
                <a:gd name="connsiteY243" fmla="*/ 2204587 h 3258373"/>
                <a:gd name="connsiteX244" fmla="*/ 143841 w 1433210"/>
                <a:gd name="connsiteY244" fmla="*/ 2225389 h 3258373"/>
                <a:gd name="connsiteX245" fmla="*/ 145302 w 1433210"/>
                <a:gd name="connsiteY245" fmla="*/ 2225615 h 3258373"/>
                <a:gd name="connsiteX246" fmla="*/ 145933 w 1433210"/>
                <a:gd name="connsiteY246" fmla="*/ 2226942 h 3258373"/>
                <a:gd name="connsiteX247" fmla="*/ 185342 w 1433210"/>
                <a:gd name="connsiteY247" fmla="*/ 2308108 h 3258373"/>
                <a:gd name="connsiteX248" fmla="*/ 194425 w 1433210"/>
                <a:gd name="connsiteY248" fmla="*/ 2314615 h 3258373"/>
                <a:gd name="connsiteX249" fmla="*/ 226953 w 1433210"/>
                <a:gd name="connsiteY249" fmla="*/ 2318678 h 3258373"/>
                <a:gd name="connsiteX250" fmla="*/ 229619 w 1433210"/>
                <a:gd name="connsiteY250" fmla="*/ 2319004 h 3258373"/>
                <a:gd name="connsiteX251" fmla="*/ 229406 w 1433210"/>
                <a:gd name="connsiteY251" fmla="*/ 2321661 h 3258373"/>
                <a:gd name="connsiteX252" fmla="*/ 226885 w 1433210"/>
                <a:gd name="connsiteY252" fmla="*/ 2354449 h 3258373"/>
                <a:gd name="connsiteX253" fmla="*/ 226795 w 1433210"/>
                <a:gd name="connsiteY253" fmla="*/ 2355620 h 3258373"/>
                <a:gd name="connsiteX254" fmla="*/ 225929 w 1433210"/>
                <a:gd name="connsiteY254" fmla="*/ 2356363 h 3258373"/>
                <a:gd name="connsiteX255" fmla="*/ 173730 w 1433210"/>
                <a:gd name="connsiteY255" fmla="*/ 2401793 h 3258373"/>
                <a:gd name="connsiteX256" fmla="*/ 169785 w 1433210"/>
                <a:gd name="connsiteY256" fmla="*/ 2412003 h 3258373"/>
                <a:gd name="connsiteX257" fmla="*/ 173345 w 1433210"/>
                <a:gd name="connsiteY257" fmla="*/ 2442247 h 3258373"/>
                <a:gd name="connsiteX258" fmla="*/ 176694 w 1433210"/>
                <a:gd name="connsiteY258" fmla="*/ 2449162 h 3258373"/>
                <a:gd name="connsiteX259" fmla="*/ 203407 w 1433210"/>
                <a:gd name="connsiteY259" fmla="*/ 2475889 h 3258373"/>
                <a:gd name="connsiteX260" fmla="*/ 208162 w 1433210"/>
                <a:gd name="connsiteY260" fmla="*/ 2478778 h 3258373"/>
                <a:gd name="connsiteX261" fmla="*/ 252669 w 1433210"/>
                <a:gd name="connsiteY261" fmla="*/ 2492840 h 3258373"/>
                <a:gd name="connsiteX262" fmla="*/ 255223 w 1433210"/>
                <a:gd name="connsiteY262" fmla="*/ 2493651 h 3258373"/>
                <a:gd name="connsiteX263" fmla="*/ 254515 w 1433210"/>
                <a:gd name="connsiteY263" fmla="*/ 2496241 h 3258373"/>
                <a:gd name="connsiteX264" fmla="*/ 246955 w 1433210"/>
                <a:gd name="connsiteY264" fmla="*/ 2523974 h 3258373"/>
                <a:gd name="connsiteX265" fmla="*/ 246707 w 1433210"/>
                <a:gd name="connsiteY265" fmla="*/ 2524920 h 3258373"/>
                <a:gd name="connsiteX266" fmla="*/ 245954 w 1433210"/>
                <a:gd name="connsiteY266" fmla="*/ 2525472 h 3258373"/>
                <a:gd name="connsiteX267" fmla="*/ 198377 w 1433210"/>
                <a:gd name="connsiteY267" fmla="*/ 2561750 h 3258373"/>
                <a:gd name="connsiteX268" fmla="*/ 193777 w 1433210"/>
                <a:gd name="connsiteY268" fmla="*/ 2570513 h 3258373"/>
                <a:gd name="connsiteX269" fmla="*/ 191584 w 1433210"/>
                <a:gd name="connsiteY269" fmla="*/ 2616723 h 3258373"/>
                <a:gd name="connsiteX270" fmla="*/ 191516 w 1433210"/>
                <a:gd name="connsiteY270" fmla="*/ 2618467 h 3258373"/>
                <a:gd name="connsiteX271" fmla="*/ 191223 w 1433210"/>
                <a:gd name="connsiteY271" fmla="*/ 2618569 h 3258373"/>
                <a:gd name="connsiteX272" fmla="*/ 185056 w 1433210"/>
                <a:gd name="connsiteY272" fmla="*/ 2647424 h 3258373"/>
                <a:gd name="connsiteX273" fmla="*/ 186093 w 1433210"/>
                <a:gd name="connsiteY273" fmla="*/ 2655234 h 3258373"/>
                <a:gd name="connsiteX274" fmla="*/ 229101 w 1433210"/>
                <a:gd name="connsiteY274" fmla="*/ 2738895 h 3258373"/>
                <a:gd name="connsiteX275" fmla="*/ 230036 w 1433210"/>
                <a:gd name="connsiteY275" fmla="*/ 2740707 h 3258373"/>
                <a:gd name="connsiteX276" fmla="*/ 228596 w 1433210"/>
                <a:gd name="connsiteY276" fmla="*/ 2742159 h 3258373"/>
                <a:gd name="connsiteX277" fmla="*/ 205894 w 1433210"/>
                <a:gd name="connsiteY277" fmla="*/ 2764850 h 3258373"/>
                <a:gd name="connsiteX278" fmla="*/ 205578 w 1433210"/>
                <a:gd name="connsiteY278" fmla="*/ 2765211 h 3258373"/>
                <a:gd name="connsiteX279" fmla="*/ 205129 w 1433210"/>
                <a:gd name="connsiteY279" fmla="*/ 2765402 h 3258373"/>
                <a:gd name="connsiteX280" fmla="*/ 195419 w 1433210"/>
                <a:gd name="connsiteY280" fmla="*/ 2769975 h 3258373"/>
                <a:gd name="connsiteX281" fmla="*/ 189314 w 1433210"/>
                <a:gd name="connsiteY281" fmla="*/ 2784338 h 3258373"/>
                <a:gd name="connsiteX282" fmla="*/ 205742 w 1433210"/>
                <a:gd name="connsiteY282" fmla="*/ 2832838 h 3258373"/>
                <a:gd name="connsiteX283" fmla="*/ 216833 w 1433210"/>
                <a:gd name="connsiteY283" fmla="*/ 2840794 h 3258373"/>
                <a:gd name="connsiteX284" fmla="*/ 251016 w 1433210"/>
                <a:gd name="connsiteY284" fmla="*/ 2840794 h 3258373"/>
                <a:gd name="connsiteX285" fmla="*/ 252384 w 1433210"/>
                <a:gd name="connsiteY285" fmla="*/ 2840714 h 3258373"/>
                <a:gd name="connsiteX286" fmla="*/ 294362 w 1433210"/>
                <a:gd name="connsiteY286" fmla="*/ 2835774 h 3258373"/>
                <a:gd name="connsiteX287" fmla="*/ 295340 w 1433210"/>
                <a:gd name="connsiteY287" fmla="*/ 2835650 h 3258373"/>
                <a:gd name="connsiteX288" fmla="*/ 296185 w 1433210"/>
                <a:gd name="connsiteY288" fmla="*/ 2836202 h 3258373"/>
                <a:gd name="connsiteX289" fmla="*/ 323903 w 1433210"/>
                <a:gd name="connsiteY289" fmla="*/ 2853839 h 3258373"/>
                <a:gd name="connsiteX290" fmla="*/ 325985 w 1433210"/>
                <a:gd name="connsiteY290" fmla="*/ 2855168 h 3258373"/>
                <a:gd name="connsiteX291" fmla="*/ 324939 w 1433210"/>
                <a:gd name="connsiteY291" fmla="*/ 2857374 h 3258373"/>
                <a:gd name="connsiteX292" fmla="*/ 313177 w 1433210"/>
                <a:gd name="connsiteY292" fmla="*/ 2882895 h 3258373"/>
                <a:gd name="connsiteX293" fmla="*/ 313993 w 1433210"/>
                <a:gd name="connsiteY293" fmla="*/ 2894187 h 3258373"/>
                <a:gd name="connsiteX294" fmla="*/ 342398 w 1433210"/>
                <a:gd name="connsiteY294" fmla="*/ 2937910 h 3258373"/>
                <a:gd name="connsiteX295" fmla="*/ 342725 w 1433210"/>
                <a:gd name="connsiteY295" fmla="*/ 2938394 h 3258373"/>
                <a:gd name="connsiteX296" fmla="*/ 342826 w 1433210"/>
                <a:gd name="connsiteY296" fmla="*/ 2938945 h 3258373"/>
                <a:gd name="connsiteX297" fmla="*/ 350214 w 1433210"/>
                <a:gd name="connsiteY297" fmla="*/ 2980825 h 3258373"/>
                <a:gd name="connsiteX298" fmla="*/ 350636 w 1433210"/>
                <a:gd name="connsiteY298" fmla="*/ 2982490 h 3258373"/>
                <a:gd name="connsiteX299" fmla="*/ 365393 w 1433210"/>
                <a:gd name="connsiteY299" fmla="*/ 3026831 h 3258373"/>
                <a:gd name="connsiteX300" fmla="*/ 365517 w 1433210"/>
                <a:gd name="connsiteY300" fmla="*/ 3027192 h 3258373"/>
                <a:gd name="connsiteX301" fmla="*/ 365528 w 1433210"/>
                <a:gd name="connsiteY301" fmla="*/ 3027518 h 3258373"/>
                <a:gd name="connsiteX302" fmla="*/ 368059 w 1433210"/>
                <a:gd name="connsiteY302" fmla="*/ 3060306 h 3258373"/>
                <a:gd name="connsiteX303" fmla="*/ 368205 w 1433210"/>
                <a:gd name="connsiteY303" fmla="*/ 3062119 h 3258373"/>
                <a:gd name="connsiteX304" fmla="*/ 366586 w 1433210"/>
                <a:gd name="connsiteY304" fmla="*/ 3062997 h 3258373"/>
                <a:gd name="connsiteX305" fmla="*/ 336458 w 1433210"/>
                <a:gd name="connsiteY305" fmla="*/ 3079039 h 3258373"/>
                <a:gd name="connsiteX306" fmla="*/ 330249 w 1433210"/>
                <a:gd name="connsiteY306" fmla="*/ 3089383 h 3258373"/>
                <a:gd name="connsiteX307" fmla="*/ 330249 w 1433210"/>
                <a:gd name="connsiteY307" fmla="*/ 3111543 h 3258373"/>
                <a:gd name="connsiteX308" fmla="*/ 330012 w 1433210"/>
                <a:gd name="connsiteY308" fmla="*/ 3112095 h 3258373"/>
                <a:gd name="connsiteX309" fmla="*/ 317402 w 1433210"/>
                <a:gd name="connsiteY309" fmla="*/ 3139841 h 3258373"/>
                <a:gd name="connsiteX310" fmla="*/ 316929 w 1433210"/>
                <a:gd name="connsiteY310" fmla="*/ 3140910 h 3258373"/>
                <a:gd name="connsiteX311" fmla="*/ 315826 w 1433210"/>
                <a:gd name="connsiteY311" fmla="*/ 3141326 h 3258373"/>
                <a:gd name="connsiteX312" fmla="*/ 281004 w 1433210"/>
                <a:gd name="connsiteY312" fmla="*/ 3154394 h 3258373"/>
                <a:gd name="connsiteX313" fmla="*/ 274534 w 1433210"/>
                <a:gd name="connsiteY313" fmla="*/ 3160349 h 3258373"/>
                <a:gd name="connsiteX314" fmla="*/ 259592 w 1433210"/>
                <a:gd name="connsiteY314" fmla="*/ 3191908 h 3258373"/>
                <a:gd name="connsiteX315" fmla="*/ 263434 w 1433210"/>
                <a:gd name="connsiteY315" fmla="*/ 3206505 h 3258373"/>
                <a:gd name="connsiteX316" fmla="*/ 316210 w 1433210"/>
                <a:gd name="connsiteY316" fmla="*/ 3243679 h 3258373"/>
                <a:gd name="connsiteX317" fmla="*/ 321434 w 1433210"/>
                <a:gd name="connsiteY317" fmla="*/ 3245716 h 3258373"/>
                <a:gd name="connsiteX318" fmla="*/ 417540 w 1433210"/>
                <a:gd name="connsiteY318" fmla="*/ 3258275 h 3258373"/>
                <a:gd name="connsiteX319" fmla="*/ 426556 w 1433210"/>
                <a:gd name="connsiteY319" fmla="*/ 3255656 h 3258373"/>
                <a:gd name="connsiteX320" fmla="*/ 467755 w 1433210"/>
                <a:gd name="connsiteY320" fmla="*/ 3221288 h 3258373"/>
                <a:gd name="connsiteX321" fmla="*/ 468272 w 1433210"/>
                <a:gd name="connsiteY321" fmla="*/ 3220872 h 3258373"/>
                <a:gd name="connsiteX322" fmla="*/ 468902 w 1433210"/>
                <a:gd name="connsiteY322" fmla="*/ 3220703 h 3258373"/>
                <a:gd name="connsiteX323" fmla="*/ 484476 w 1433210"/>
                <a:gd name="connsiteY323" fmla="*/ 3217040 h 3258373"/>
                <a:gd name="connsiteX324" fmla="*/ 493487 w 1433210"/>
                <a:gd name="connsiteY324" fmla="*/ 3206319 h 3258373"/>
                <a:gd name="connsiteX325" fmla="*/ 494383 w 1433210"/>
                <a:gd name="connsiteY325" fmla="*/ 3191021 h 3258373"/>
                <a:gd name="connsiteX326" fmla="*/ 494462 w 1433210"/>
                <a:gd name="connsiteY326" fmla="*/ 3189592 h 3258373"/>
                <a:gd name="connsiteX327" fmla="*/ 495677 w 1433210"/>
                <a:gd name="connsiteY327" fmla="*/ 3188815 h 3258373"/>
                <a:gd name="connsiteX328" fmla="*/ 526456 w 1433210"/>
                <a:gd name="connsiteY328" fmla="*/ 3169114 h 3258373"/>
                <a:gd name="connsiteX329" fmla="*/ 531784 w 1433210"/>
                <a:gd name="connsiteY329" fmla="*/ 3157950 h 3258373"/>
                <a:gd name="connsiteX330" fmla="*/ 529708 w 1433210"/>
                <a:gd name="connsiteY330" fmla="*/ 3139255 h 3258373"/>
                <a:gd name="connsiteX331" fmla="*/ 529437 w 1433210"/>
                <a:gd name="connsiteY331" fmla="*/ 3136869 h 3258373"/>
                <a:gd name="connsiteX332" fmla="*/ 531777 w 1433210"/>
                <a:gd name="connsiteY332" fmla="*/ 3136250 h 3258373"/>
                <a:gd name="connsiteX333" fmla="*/ 552572 w 1433210"/>
                <a:gd name="connsiteY333" fmla="*/ 3130784 h 3258373"/>
                <a:gd name="connsiteX334" fmla="*/ 560984 w 1433210"/>
                <a:gd name="connsiteY334" fmla="*/ 3122182 h 3258373"/>
                <a:gd name="connsiteX335" fmla="*/ 568159 w 1433210"/>
                <a:gd name="connsiteY335" fmla="*/ 3092229 h 3258373"/>
                <a:gd name="connsiteX336" fmla="*/ 568632 w 1433210"/>
                <a:gd name="connsiteY336" fmla="*/ 3090248 h 3258373"/>
                <a:gd name="connsiteX337" fmla="*/ 570634 w 1433210"/>
                <a:gd name="connsiteY337" fmla="*/ 3090056 h 3258373"/>
                <a:gd name="connsiteX338" fmla="*/ 699721 w 1433210"/>
                <a:gd name="connsiteY338" fmla="*/ 3078700 h 3258373"/>
                <a:gd name="connsiteX339" fmla="*/ 710139 w 1433210"/>
                <a:gd name="connsiteY339" fmla="*/ 3069514 h 3258373"/>
                <a:gd name="connsiteX340" fmla="*/ 713748 w 1433210"/>
                <a:gd name="connsiteY340" fmla="*/ 3052889 h 3258373"/>
                <a:gd name="connsiteX341" fmla="*/ 710117 w 1433210"/>
                <a:gd name="connsiteY341" fmla="*/ 3041674 h 3258373"/>
                <a:gd name="connsiteX342" fmla="*/ 638325 w 1433210"/>
                <a:gd name="connsiteY342" fmla="*/ 2977341 h 3258373"/>
                <a:gd name="connsiteX343" fmla="*/ 637391 w 1433210"/>
                <a:gd name="connsiteY343" fmla="*/ 2976462 h 3258373"/>
                <a:gd name="connsiteX344" fmla="*/ 637391 w 1433210"/>
                <a:gd name="connsiteY344" fmla="*/ 2943708 h 3258373"/>
                <a:gd name="connsiteX345" fmla="*/ 639000 w 1433210"/>
                <a:gd name="connsiteY345" fmla="*/ 2942931 h 3258373"/>
                <a:gd name="connsiteX346" fmla="*/ 673333 w 1433210"/>
                <a:gd name="connsiteY346" fmla="*/ 2926902 h 3258373"/>
                <a:gd name="connsiteX347" fmla="*/ 674043 w 1433210"/>
                <a:gd name="connsiteY347" fmla="*/ 2926576 h 3258373"/>
                <a:gd name="connsiteX348" fmla="*/ 674785 w 1433210"/>
                <a:gd name="connsiteY348" fmla="*/ 2926643 h 3258373"/>
                <a:gd name="connsiteX349" fmla="*/ 705641 w 1433210"/>
                <a:gd name="connsiteY349" fmla="*/ 2929744 h 3258373"/>
                <a:gd name="connsiteX350" fmla="*/ 718464 w 1433210"/>
                <a:gd name="connsiteY350" fmla="*/ 2919256 h 3258373"/>
                <a:gd name="connsiteX351" fmla="*/ 718496 w 1433210"/>
                <a:gd name="connsiteY351" fmla="*/ 2918863 h 3258373"/>
                <a:gd name="connsiteX352" fmla="*/ 726647 w 1433210"/>
                <a:gd name="connsiteY352" fmla="*/ 2796412 h 3258373"/>
                <a:gd name="connsiteX353" fmla="*/ 726702 w 1433210"/>
                <a:gd name="connsiteY353" fmla="*/ 2795861 h 3258373"/>
                <a:gd name="connsiteX354" fmla="*/ 726973 w 1433210"/>
                <a:gd name="connsiteY354" fmla="*/ 2795309 h 3258373"/>
                <a:gd name="connsiteX355" fmla="*/ 754444 w 1433210"/>
                <a:gd name="connsiteY355" fmla="*/ 2742643 h 3258373"/>
                <a:gd name="connsiteX356" fmla="*/ 755109 w 1433210"/>
                <a:gd name="connsiteY356" fmla="*/ 2741348 h 3258373"/>
                <a:gd name="connsiteX357" fmla="*/ 756526 w 1433210"/>
                <a:gd name="connsiteY357" fmla="*/ 2741157 h 3258373"/>
                <a:gd name="connsiteX358" fmla="*/ 794665 w 1433210"/>
                <a:gd name="connsiteY358" fmla="*/ 2735697 h 3258373"/>
                <a:gd name="connsiteX359" fmla="*/ 804439 w 1433210"/>
                <a:gd name="connsiteY359" fmla="*/ 2726637 h 3258373"/>
                <a:gd name="connsiteX360" fmla="*/ 810105 w 1433210"/>
                <a:gd name="connsiteY360" fmla="*/ 2701095 h 3258373"/>
                <a:gd name="connsiteX361" fmla="*/ 808552 w 1433210"/>
                <a:gd name="connsiteY361" fmla="*/ 2692265 h 3258373"/>
                <a:gd name="connsiteX362" fmla="*/ 763714 w 1433210"/>
                <a:gd name="connsiteY362" fmla="*/ 2621777 h 3258373"/>
                <a:gd name="connsiteX363" fmla="*/ 762838 w 1433210"/>
                <a:gd name="connsiteY363" fmla="*/ 2620381 h 3258373"/>
                <a:gd name="connsiteX364" fmla="*/ 763613 w 1433210"/>
                <a:gd name="connsiteY364" fmla="*/ 2618917 h 3258373"/>
                <a:gd name="connsiteX365" fmla="*/ 807116 w 1433210"/>
                <a:gd name="connsiteY365" fmla="*/ 2538776 h 3258373"/>
                <a:gd name="connsiteX366" fmla="*/ 807870 w 1433210"/>
                <a:gd name="connsiteY366" fmla="*/ 2537379 h 3258373"/>
                <a:gd name="connsiteX367" fmla="*/ 809456 w 1433210"/>
                <a:gd name="connsiteY367" fmla="*/ 2537312 h 3258373"/>
                <a:gd name="connsiteX368" fmla="*/ 910238 w 1433210"/>
                <a:gd name="connsiteY368" fmla="*/ 2533020 h 3258373"/>
                <a:gd name="connsiteX369" fmla="*/ 919040 w 1433210"/>
                <a:gd name="connsiteY369" fmla="*/ 2528433 h 3258373"/>
                <a:gd name="connsiteX370" fmla="*/ 944679 w 1433210"/>
                <a:gd name="connsiteY370" fmla="*/ 2494911 h 3258373"/>
                <a:gd name="connsiteX371" fmla="*/ 947502 w 1433210"/>
                <a:gd name="connsiteY371" fmla="*/ 2491219 h 3258373"/>
                <a:gd name="connsiteX372" fmla="*/ 949438 w 1433210"/>
                <a:gd name="connsiteY372" fmla="*/ 2495428 h 3258373"/>
                <a:gd name="connsiteX373" fmla="*/ 984784 w 1433210"/>
                <a:gd name="connsiteY373" fmla="*/ 2572039 h 3258373"/>
                <a:gd name="connsiteX374" fmla="*/ 999917 w 1433210"/>
                <a:gd name="connsiteY374" fmla="*/ 2577945 h 3258373"/>
                <a:gd name="connsiteX375" fmla="*/ 1004685 w 1433210"/>
                <a:gd name="connsiteY375" fmla="*/ 2575960 h 3258373"/>
                <a:gd name="connsiteX376" fmla="*/ 1011852 w 1433210"/>
                <a:gd name="connsiteY376" fmla="*/ 2564127 h 3258373"/>
                <a:gd name="connsiteX377" fmla="*/ 1008196 w 1433210"/>
                <a:gd name="connsiteY377" fmla="*/ 2522037 h 3258373"/>
                <a:gd name="connsiteX378" fmla="*/ 1008094 w 1433210"/>
                <a:gd name="connsiteY378" fmla="*/ 2520799 h 3258373"/>
                <a:gd name="connsiteX379" fmla="*/ 1008937 w 1433210"/>
                <a:gd name="connsiteY379" fmla="*/ 2519899 h 3258373"/>
                <a:gd name="connsiteX380" fmla="*/ 1108910 w 1433210"/>
                <a:gd name="connsiteY380" fmla="*/ 2410959 h 3258373"/>
                <a:gd name="connsiteX381" fmla="*/ 1111865 w 1433210"/>
                <a:gd name="connsiteY381" fmla="*/ 2404773 h 3258373"/>
                <a:gd name="connsiteX382" fmla="*/ 1118005 w 1433210"/>
                <a:gd name="connsiteY382" fmla="*/ 2363835 h 3258373"/>
                <a:gd name="connsiteX383" fmla="*/ 1117712 w 1433210"/>
                <a:gd name="connsiteY383" fmla="*/ 2362418 h 3258373"/>
                <a:gd name="connsiteX384" fmla="*/ 1172589 w 1433210"/>
                <a:gd name="connsiteY384" fmla="*/ 2337159 h 3258373"/>
                <a:gd name="connsiteX385" fmla="*/ 1173748 w 1433210"/>
                <a:gd name="connsiteY385" fmla="*/ 2339715 h 3258373"/>
                <a:gd name="connsiteX386" fmla="*/ 1197036 w 1433210"/>
                <a:gd name="connsiteY386" fmla="*/ 2390510 h 3258373"/>
                <a:gd name="connsiteX387" fmla="*/ 1201720 w 1433210"/>
                <a:gd name="connsiteY387" fmla="*/ 2395710 h 3258373"/>
                <a:gd name="connsiteX388" fmla="*/ 1231879 w 1433210"/>
                <a:gd name="connsiteY388" fmla="*/ 2413553 h 3258373"/>
                <a:gd name="connsiteX389" fmla="*/ 1247920 w 1433210"/>
                <a:gd name="connsiteY389" fmla="*/ 2409430 h 3258373"/>
                <a:gd name="connsiteX390" fmla="*/ 1249122 w 1433210"/>
                <a:gd name="connsiteY390" fmla="*/ 2406609 h 3258373"/>
                <a:gd name="connsiteX391" fmla="*/ 1255510 w 1433210"/>
                <a:gd name="connsiteY391" fmla="*/ 2383646 h 3258373"/>
                <a:gd name="connsiteX392" fmla="*/ 1255701 w 1433210"/>
                <a:gd name="connsiteY392" fmla="*/ 2382903 h 3258373"/>
                <a:gd name="connsiteX393" fmla="*/ 1256185 w 1433210"/>
                <a:gd name="connsiteY393" fmla="*/ 2382385 h 3258373"/>
                <a:gd name="connsiteX394" fmla="*/ 1277329 w 1433210"/>
                <a:gd name="connsiteY394" fmla="*/ 2361257 h 3258373"/>
                <a:gd name="connsiteX395" fmla="*/ 1280164 w 1433210"/>
                <a:gd name="connsiteY395" fmla="*/ 2349262 h 3258373"/>
                <a:gd name="connsiteX396" fmla="*/ 1274018 w 1433210"/>
                <a:gd name="connsiteY396" fmla="*/ 2330809 h 3258373"/>
                <a:gd name="connsiteX397" fmla="*/ 1265986 w 1433210"/>
                <a:gd name="connsiteY397" fmla="*/ 2323208 h 3258373"/>
                <a:gd name="connsiteX398" fmla="*/ 1248288 w 1433210"/>
                <a:gd name="connsiteY398" fmla="*/ 2318385 h 3258373"/>
                <a:gd name="connsiteX399" fmla="*/ 1246060 w 1433210"/>
                <a:gd name="connsiteY399" fmla="*/ 2317777 h 3258373"/>
                <a:gd name="connsiteX400" fmla="*/ 1246218 w 1433210"/>
                <a:gd name="connsiteY400" fmla="*/ 2315470 h 3258373"/>
                <a:gd name="connsiteX401" fmla="*/ 1248513 w 1433210"/>
                <a:gd name="connsiteY401" fmla="*/ 2285697 h 3258373"/>
                <a:gd name="connsiteX402" fmla="*/ 1248614 w 1433210"/>
                <a:gd name="connsiteY402" fmla="*/ 2284718 h 3258373"/>
                <a:gd name="connsiteX403" fmla="*/ 1249289 w 1433210"/>
                <a:gd name="connsiteY403" fmla="*/ 2283975 h 3258373"/>
                <a:gd name="connsiteX404" fmla="*/ 1280701 w 1433210"/>
                <a:gd name="connsiteY404" fmla="*/ 2250612 h 3258373"/>
                <a:gd name="connsiteX405" fmla="*/ 1283626 w 1433210"/>
                <a:gd name="connsiteY405" fmla="*/ 2240116 h 3258373"/>
                <a:gd name="connsiteX406" fmla="*/ 1280101 w 1433210"/>
                <a:gd name="connsiteY406" fmla="*/ 2223703 h 3258373"/>
                <a:gd name="connsiteX407" fmla="*/ 1272202 w 1433210"/>
                <a:gd name="connsiteY407" fmla="*/ 2214999 h 3258373"/>
                <a:gd name="connsiteX408" fmla="*/ 1229883 w 1433210"/>
                <a:gd name="connsiteY408" fmla="*/ 2201526 h 3258373"/>
                <a:gd name="connsiteX409" fmla="*/ 1228454 w 1433210"/>
                <a:gd name="connsiteY409" fmla="*/ 2201076 h 3258373"/>
                <a:gd name="connsiteX410" fmla="*/ 1228038 w 1433210"/>
                <a:gd name="connsiteY410" fmla="*/ 2199680 h 3258373"/>
                <a:gd name="connsiteX411" fmla="*/ 1214291 w 1433210"/>
                <a:gd name="connsiteY411" fmla="*/ 2153879 h 3258373"/>
                <a:gd name="connsiteX412" fmla="*/ 1213897 w 1433210"/>
                <a:gd name="connsiteY412" fmla="*/ 2152552 h 3258373"/>
                <a:gd name="connsiteX413" fmla="*/ 1214741 w 1433210"/>
                <a:gd name="connsiteY413" fmla="*/ 2151415 h 3258373"/>
                <a:gd name="connsiteX414" fmla="*/ 1234260 w 1433210"/>
                <a:gd name="connsiteY414" fmla="*/ 2124776 h 3258373"/>
                <a:gd name="connsiteX415" fmla="*/ 1234912 w 1433210"/>
                <a:gd name="connsiteY415" fmla="*/ 2111913 h 3258373"/>
                <a:gd name="connsiteX416" fmla="*/ 1216878 w 1433210"/>
                <a:gd name="connsiteY416" fmla="*/ 2081201 h 3258373"/>
                <a:gd name="connsiteX417" fmla="*/ 1215483 w 1433210"/>
                <a:gd name="connsiteY417" fmla="*/ 2078837 h 3258373"/>
                <a:gd name="connsiteX418" fmla="*/ 1217812 w 1433210"/>
                <a:gd name="connsiteY418" fmla="*/ 2077385 h 3258373"/>
                <a:gd name="connsiteX419" fmla="*/ 1273889 w 1433210"/>
                <a:gd name="connsiteY419" fmla="*/ 2042868 h 3258373"/>
                <a:gd name="connsiteX420" fmla="*/ 1278155 w 1433210"/>
                <a:gd name="connsiteY420" fmla="*/ 2038272 h 3258373"/>
                <a:gd name="connsiteX421" fmla="*/ 1308694 w 1433210"/>
                <a:gd name="connsiteY421" fmla="*/ 1979208 h 3258373"/>
                <a:gd name="connsiteX422" fmla="*/ 1309960 w 1433210"/>
                <a:gd name="connsiteY422" fmla="*/ 1972814 h 3258373"/>
                <a:gd name="connsiteX423" fmla="*/ 1306062 w 1433210"/>
                <a:gd name="connsiteY423" fmla="*/ 1927758 h 3258373"/>
                <a:gd name="connsiteX424" fmla="*/ 1304323 w 1433210"/>
                <a:gd name="connsiteY424" fmla="*/ 1922553 h 3258373"/>
                <a:gd name="connsiteX425" fmla="*/ 1283264 w 1433210"/>
                <a:gd name="connsiteY425" fmla="*/ 1888882 h 3258373"/>
                <a:gd name="connsiteX426" fmla="*/ 1282487 w 1433210"/>
                <a:gd name="connsiteY426" fmla="*/ 1887621 h 3258373"/>
                <a:gd name="connsiteX427" fmla="*/ 1283106 w 1433210"/>
                <a:gd name="connsiteY427" fmla="*/ 1886260 h 3258373"/>
                <a:gd name="connsiteX428" fmla="*/ 1303494 w 1433210"/>
                <a:gd name="connsiteY428" fmla="*/ 1841398 h 3258373"/>
                <a:gd name="connsiteX429" fmla="*/ 1303762 w 1433210"/>
                <a:gd name="connsiteY429" fmla="*/ 1832339 h 3258373"/>
                <a:gd name="connsiteX430" fmla="*/ 1294491 w 1433210"/>
                <a:gd name="connsiteY430" fmla="*/ 1808245 h 3258373"/>
                <a:gd name="connsiteX431" fmla="*/ 1294335 w 1433210"/>
                <a:gd name="connsiteY431" fmla="*/ 1807829 h 3258373"/>
                <a:gd name="connsiteX432" fmla="*/ 1294300 w 1433210"/>
                <a:gd name="connsiteY432" fmla="*/ 1807378 h 3258373"/>
                <a:gd name="connsiteX433" fmla="*/ 1292005 w 1433210"/>
                <a:gd name="connsiteY433" fmla="*/ 1761600 h 3258373"/>
                <a:gd name="connsiteX434" fmla="*/ 1291937 w 1433210"/>
                <a:gd name="connsiteY434" fmla="*/ 1759687 h 3258373"/>
                <a:gd name="connsiteX435" fmla="*/ 1293681 w 1433210"/>
                <a:gd name="connsiteY435" fmla="*/ 1758910 h 3258373"/>
                <a:gd name="connsiteX436" fmla="*/ 1334867 w 1433210"/>
                <a:gd name="connsiteY436" fmla="*/ 1740598 h 3258373"/>
                <a:gd name="connsiteX437" fmla="*/ 1335159 w 1433210"/>
                <a:gd name="connsiteY437" fmla="*/ 1740463 h 3258373"/>
                <a:gd name="connsiteX438" fmla="*/ 1335452 w 1433210"/>
                <a:gd name="connsiteY438" fmla="*/ 1740395 h 3258373"/>
                <a:gd name="connsiteX439" fmla="*/ 1374293 w 1433210"/>
                <a:gd name="connsiteY439" fmla="*/ 1732223 h 3258373"/>
                <a:gd name="connsiteX440" fmla="*/ 1380589 w 1433210"/>
                <a:gd name="connsiteY440" fmla="*/ 1728594 h 3258373"/>
                <a:gd name="connsiteX441" fmla="*/ 1389790 w 1433210"/>
                <a:gd name="connsiteY441" fmla="*/ 1718363 h 3258373"/>
                <a:gd name="connsiteX442" fmla="*/ 1390232 w 1433210"/>
                <a:gd name="connsiteY442" fmla="*/ 1703208 h 3258373"/>
                <a:gd name="connsiteX443" fmla="*/ 1387930 w 1433210"/>
                <a:gd name="connsiteY443" fmla="*/ 1700326 h 3258373"/>
                <a:gd name="connsiteX444" fmla="*/ 1372292 w 1433210"/>
                <a:gd name="connsiteY444" fmla="*/ 1697890 h 325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1433210" h="3258373">
                  <a:moveTo>
                    <a:pt x="1349008" y="1713403"/>
                  </a:moveTo>
                  <a:lnTo>
                    <a:pt x="1347321" y="1714529"/>
                  </a:lnTo>
                  <a:lnTo>
                    <a:pt x="1345712" y="1713268"/>
                  </a:lnTo>
                  <a:lnTo>
                    <a:pt x="1317645" y="1691201"/>
                  </a:lnTo>
                  <a:cubicBezTo>
                    <a:pt x="1315582" y="1689579"/>
                    <a:pt x="1313033" y="1688697"/>
                    <a:pt x="1310409" y="1688697"/>
                  </a:cubicBezTo>
                  <a:lnTo>
                    <a:pt x="1239041" y="1688697"/>
                  </a:lnTo>
                  <a:lnTo>
                    <a:pt x="1239390" y="1685556"/>
                  </a:lnTo>
                  <a:lnTo>
                    <a:pt x="1243958" y="1644348"/>
                  </a:lnTo>
                  <a:lnTo>
                    <a:pt x="1244047" y="1643515"/>
                  </a:lnTo>
                  <a:lnTo>
                    <a:pt x="1244565" y="1642862"/>
                  </a:lnTo>
                  <a:lnTo>
                    <a:pt x="1286545" y="1592073"/>
                  </a:lnTo>
                  <a:cubicBezTo>
                    <a:pt x="1287375" y="1591068"/>
                    <a:pt x="1288032" y="1589933"/>
                    <a:pt x="1288488" y="1588712"/>
                  </a:cubicBezTo>
                  <a:lnTo>
                    <a:pt x="1297379" y="1564944"/>
                  </a:lnTo>
                  <a:cubicBezTo>
                    <a:pt x="1299260" y="1559917"/>
                    <a:pt x="1297486" y="1554254"/>
                    <a:pt x="1293074" y="1551200"/>
                  </a:cubicBezTo>
                  <a:lnTo>
                    <a:pt x="1272622" y="1537045"/>
                  </a:lnTo>
                  <a:lnTo>
                    <a:pt x="1271430" y="1536201"/>
                  </a:lnTo>
                  <a:lnTo>
                    <a:pt x="1271430" y="1501425"/>
                  </a:lnTo>
                  <a:cubicBezTo>
                    <a:pt x="1271430" y="1498490"/>
                    <a:pt x="1270329" y="1495662"/>
                    <a:pt x="1268345" y="1493500"/>
                  </a:cubicBezTo>
                  <a:lnTo>
                    <a:pt x="1246961" y="1470196"/>
                  </a:lnTo>
                  <a:lnTo>
                    <a:pt x="1245994" y="1469138"/>
                  </a:lnTo>
                  <a:lnTo>
                    <a:pt x="1246287" y="1467732"/>
                  </a:lnTo>
                  <a:lnTo>
                    <a:pt x="1255879" y="1421699"/>
                  </a:lnTo>
                  <a:cubicBezTo>
                    <a:pt x="1256795" y="1417299"/>
                    <a:pt x="1255115" y="1412761"/>
                    <a:pt x="1251554" y="1410020"/>
                  </a:cubicBezTo>
                  <a:lnTo>
                    <a:pt x="1229007" y="1392666"/>
                  </a:lnTo>
                  <a:lnTo>
                    <a:pt x="1226610" y="1390820"/>
                  </a:lnTo>
                  <a:lnTo>
                    <a:pt x="1228658" y="1388569"/>
                  </a:lnTo>
                  <a:lnTo>
                    <a:pt x="1267937" y="1345133"/>
                  </a:lnTo>
                  <a:cubicBezTo>
                    <a:pt x="1270101" y="1342740"/>
                    <a:pt x="1271184" y="1339559"/>
                    <a:pt x="1270927" y="1336342"/>
                  </a:cubicBezTo>
                  <a:lnTo>
                    <a:pt x="1255680" y="1144712"/>
                  </a:lnTo>
                  <a:cubicBezTo>
                    <a:pt x="1255525" y="1142767"/>
                    <a:pt x="1254888" y="1140892"/>
                    <a:pt x="1253825" y="1139256"/>
                  </a:cubicBezTo>
                  <a:lnTo>
                    <a:pt x="1212594" y="1075787"/>
                  </a:lnTo>
                  <a:cubicBezTo>
                    <a:pt x="1209069" y="1070361"/>
                    <a:pt x="1210608" y="1063104"/>
                    <a:pt x="1216030" y="1059577"/>
                  </a:cubicBezTo>
                  <a:cubicBezTo>
                    <a:pt x="1216358" y="1059364"/>
                    <a:pt x="1216695" y="1059168"/>
                    <a:pt x="1217043" y="1058989"/>
                  </a:cubicBezTo>
                  <a:lnTo>
                    <a:pt x="1229443" y="1052586"/>
                  </a:lnTo>
                  <a:cubicBezTo>
                    <a:pt x="1230163" y="1052215"/>
                    <a:pt x="1230843" y="1051770"/>
                    <a:pt x="1231471" y="1051258"/>
                  </a:cubicBezTo>
                  <a:lnTo>
                    <a:pt x="1290645" y="1003020"/>
                  </a:lnTo>
                  <a:lnTo>
                    <a:pt x="1291579" y="1002266"/>
                  </a:lnTo>
                  <a:lnTo>
                    <a:pt x="1292715" y="1002401"/>
                  </a:lnTo>
                  <a:lnTo>
                    <a:pt x="1317544" y="1005322"/>
                  </a:lnTo>
                  <a:cubicBezTo>
                    <a:pt x="1323577" y="1006032"/>
                    <a:pt x="1329152" y="1002008"/>
                    <a:pt x="1330380" y="996055"/>
                  </a:cubicBezTo>
                  <a:lnTo>
                    <a:pt x="1341078" y="944241"/>
                  </a:lnTo>
                  <a:lnTo>
                    <a:pt x="1341179" y="943689"/>
                  </a:lnTo>
                  <a:lnTo>
                    <a:pt x="1341472" y="943250"/>
                  </a:lnTo>
                  <a:lnTo>
                    <a:pt x="1357470" y="919276"/>
                  </a:lnTo>
                  <a:cubicBezTo>
                    <a:pt x="1358483" y="917759"/>
                    <a:pt x="1359127" y="916026"/>
                    <a:pt x="1359352" y="914216"/>
                  </a:cubicBezTo>
                  <a:lnTo>
                    <a:pt x="1363375" y="881861"/>
                  </a:lnTo>
                  <a:lnTo>
                    <a:pt x="1363532" y="880735"/>
                  </a:lnTo>
                  <a:lnTo>
                    <a:pt x="1364411" y="880015"/>
                  </a:lnTo>
                  <a:lnTo>
                    <a:pt x="1428781" y="828879"/>
                  </a:lnTo>
                  <a:cubicBezTo>
                    <a:pt x="1433846" y="824855"/>
                    <a:pt x="1434693" y="817485"/>
                    <a:pt x="1430671" y="812417"/>
                  </a:cubicBezTo>
                  <a:cubicBezTo>
                    <a:pt x="1430613" y="812343"/>
                    <a:pt x="1430554" y="812271"/>
                    <a:pt x="1430494" y="812199"/>
                  </a:cubicBezTo>
                  <a:lnTo>
                    <a:pt x="1406473" y="783372"/>
                  </a:lnTo>
                  <a:lnTo>
                    <a:pt x="1405820" y="782584"/>
                  </a:lnTo>
                  <a:lnTo>
                    <a:pt x="1405820" y="725808"/>
                  </a:lnTo>
                  <a:cubicBezTo>
                    <a:pt x="1405820" y="723385"/>
                    <a:pt x="1405069" y="721021"/>
                    <a:pt x="1403671" y="719043"/>
                  </a:cubicBezTo>
                  <a:lnTo>
                    <a:pt x="1341539" y="631125"/>
                  </a:lnTo>
                  <a:lnTo>
                    <a:pt x="1341179" y="630652"/>
                  </a:lnTo>
                  <a:lnTo>
                    <a:pt x="1341055" y="630032"/>
                  </a:lnTo>
                  <a:lnTo>
                    <a:pt x="1332755" y="586385"/>
                  </a:lnTo>
                  <a:cubicBezTo>
                    <a:pt x="1332421" y="584628"/>
                    <a:pt x="1331689" y="582971"/>
                    <a:pt x="1330617" y="581541"/>
                  </a:cubicBezTo>
                  <a:lnTo>
                    <a:pt x="1312515" y="557410"/>
                  </a:lnTo>
                  <a:lnTo>
                    <a:pt x="1311862" y="556554"/>
                  </a:lnTo>
                  <a:lnTo>
                    <a:pt x="1311963" y="555519"/>
                  </a:lnTo>
                  <a:lnTo>
                    <a:pt x="1312413" y="549880"/>
                  </a:lnTo>
                  <a:cubicBezTo>
                    <a:pt x="1312928" y="543429"/>
                    <a:pt x="1308119" y="537782"/>
                    <a:pt x="1301672" y="537267"/>
                  </a:cubicBezTo>
                  <a:cubicBezTo>
                    <a:pt x="1299545" y="537097"/>
                    <a:pt x="1297411" y="537512"/>
                    <a:pt x="1295502" y="538467"/>
                  </a:cubicBezTo>
                  <a:lnTo>
                    <a:pt x="1275401" y="548523"/>
                  </a:lnTo>
                  <a:cubicBezTo>
                    <a:pt x="1274736" y="548856"/>
                    <a:pt x="1274103" y="549252"/>
                    <a:pt x="1273513" y="549705"/>
                  </a:cubicBezTo>
                  <a:lnTo>
                    <a:pt x="1231036" y="582293"/>
                  </a:lnTo>
                  <a:cubicBezTo>
                    <a:pt x="1229888" y="583173"/>
                    <a:pt x="1228587" y="583833"/>
                    <a:pt x="1227199" y="584240"/>
                  </a:cubicBezTo>
                  <a:lnTo>
                    <a:pt x="1172176" y="600351"/>
                  </a:lnTo>
                  <a:cubicBezTo>
                    <a:pt x="1169266" y="601203"/>
                    <a:pt x="1166799" y="603151"/>
                    <a:pt x="1165296" y="605786"/>
                  </a:cubicBezTo>
                  <a:lnTo>
                    <a:pt x="1160418" y="614331"/>
                  </a:lnTo>
                  <a:cubicBezTo>
                    <a:pt x="1158075" y="618436"/>
                    <a:pt x="1152849" y="619864"/>
                    <a:pt x="1148746" y="617519"/>
                  </a:cubicBezTo>
                  <a:cubicBezTo>
                    <a:pt x="1146014" y="615958"/>
                    <a:pt x="1144359" y="613022"/>
                    <a:pt x="1144436" y="609875"/>
                  </a:cubicBezTo>
                  <a:lnTo>
                    <a:pt x="1144971" y="588188"/>
                  </a:lnTo>
                  <a:cubicBezTo>
                    <a:pt x="1145044" y="585253"/>
                    <a:pt x="1146215" y="582453"/>
                    <a:pt x="1148252" y="580340"/>
                  </a:cubicBezTo>
                  <a:lnTo>
                    <a:pt x="1268831" y="455347"/>
                  </a:lnTo>
                  <a:cubicBezTo>
                    <a:pt x="1269541" y="454611"/>
                    <a:pt x="1270152" y="453785"/>
                    <a:pt x="1270648" y="452890"/>
                  </a:cubicBezTo>
                  <a:lnTo>
                    <a:pt x="1338420" y="330546"/>
                  </a:lnTo>
                  <a:cubicBezTo>
                    <a:pt x="1338855" y="329761"/>
                    <a:pt x="1339199" y="328929"/>
                    <a:pt x="1339443" y="328065"/>
                  </a:cubicBezTo>
                  <a:lnTo>
                    <a:pt x="1368915" y="224164"/>
                  </a:lnTo>
                  <a:cubicBezTo>
                    <a:pt x="1369999" y="220341"/>
                    <a:pt x="1369073" y="216228"/>
                    <a:pt x="1366454" y="213240"/>
                  </a:cubicBezTo>
                  <a:lnTo>
                    <a:pt x="1277745" y="112014"/>
                  </a:lnTo>
                  <a:cubicBezTo>
                    <a:pt x="1275611" y="109579"/>
                    <a:pt x="1272565" y="108136"/>
                    <a:pt x="1269330" y="108028"/>
                  </a:cubicBezTo>
                  <a:lnTo>
                    <a:pt x="1190542" y="105404"/>
                  </a:lnTo>
                  <a:cubicBezTo>
                    <a:pt x="1186585" y="105272"/>
                    <a:pt x="1182830" y="107149"/>
                    <a:pt x="1180559" y="110394"/>
                  </a:cubicBezTo>
                  <a:lnTo>
                    <a:pt x="1155439" y="146290"/>
                  </a:lnTo>
                  <a:cubicBezTo>
                    <a:pt x="1153637" y="148866"/>
                    <a:pt x="1150875" y="150609"/>
                    <a:pt x="1147775" y="151127"/>
                  </a:cubicBezTo>
                  <a:lnTo>
                    <a:pt x="1136102" y="153078"/>
                  </a:lnTo>
                  <a:cubicBezTo>
                    <a:pt x="1129723" y="154144"/>
                    <a:pt x="1123687" y="149834"/>
                    <a:pt x="1122622" y="143451"/>
                  </a:cubicBezTo>
                  <a:cubicBezTo>
                    <a:pt x="1122295" y="141496"/>
                    <a:pt x="1122470" y="139489"/>
                    <a:pt x="1123130" y="137620"/>
                  </a:cubicBezTo>
                  <a:lnTo>
                    <a:pt x="1138745" y="93366"/>
                  </a:lnTo>
                  <a:cubicBezTo>
                    <a:pt x="1140898" y="87264"/>
                    <a:pt x="1137699" y="80571"/>
                    <a:pt x="1131600" y="78416"/>
                  </a:cubicBezTo>
                  <a:cubicBezTo>
                    <a:pt x="1130799" y="78133"/>
                    <a:pt x="1129969" y="77938"/>
                    <a:pt x="1129125" y="77835"/>
                  </a:cubicBezTo>
                  <a:lnTo>
                    <a:pt x="1089197" y="72943"/>
                  </a:lnTo>
                  <a:cubicBezTo>
                    <a:pt x="1082777" y="72156"/>
                    <a:pt x="1078210" y="66312"/>
                    <a:pt x="1078996" y="59888"/>
                  </a:cubicBezTo>
                  <a:cubicBezTo>
                    <a:pt x="1079228" y="57996"/>
                    <a:pt x="1079918" y="56188"/>
                    <a:pt x="1081006" y="54622"/>
                  </a:cubicBezTo>
                  <a:lnTo>
                    <a:pt x="1087837" y="44796"/>
                  </a:lnTo>
                  <a:cubicBezTo>
                    <a:pt x="1091305" y="39807"/>
                    <a:pt x="1090386" y="32994"/>
                    <a:pt x="1085720" y="29104"/>
                  </a:cubicBezTo>
                  <a:lnTo>
                    <a:pt x="1054074" y="2716"/>
                  </a:lnTo>
                  <a:cubicBezTo>
                    <a:pt x="1050852" y="30"/>
                    <a:pt x="1046441" y="-728"/>
                    <a:pt x="1042508" y="730"/>
                  </a:cubicBezTo>
                  <a:lnTo>
                    <a:pt x="1011808" y="12109"/>
                  </a:lnTo>
                  <a:cubicBezTo>
                    <a:pt x="1009504" y="12963"/>
                    <a:pt x="1007526" y="14521"/>
                    <a:pt x="1006156" y="16562"/>
                  </a:cubicBezTo>
                  <a:lnTo>
                    <a:pt x="946553" y="105310"/>
                  </a:lnTo>
                  <a:cubicBezTo>
                    <a:pt x="944676" y="108105"/>
                    <a:pt x="944092" y="111572"/>
                    <a:pt x="944949" y="114828"/>
                  </a:cubicBezTo>
                  <a:lnTo>
                    <a:pt x="955024" y="153124"/>
                  </a:lnTo>
                  <a:cubicBezTo>
                    <a:pt x="956670" y="159382"/>
                    <a:pt x="952934" y="165791"/>
                    <a:pt x="946680" y="167438"/>
                  </a:cubicBezTo>
                  <a:cubicBezTo>
                    <a:pt x="945953" y="167629"/>
                    <a:pt x="945210" y="167750"/>
                    <a:pt x="944461" y="167799"/>
                  </a:cubicBezTo>
                  <a:lnTo>
                    <a:pt x="898166" y="170821"/>
                  </a:lnTo>
                  <a:cubicBezTo>
                    <a:pt x="893451" y="171128"/>
                    <a:pt x="889878" y="175202"/>
                    <a:pt x="890186" y="179920"/>
                  </a:cubicBezTo>
                  <a:cubicBezTo>
                    <a:pt x="890189" y="179970"/>
                    <a:pt x="890193" y="180020"/>
                    <a:pt x="890197" y="180070"/>
                  </a:cubicBezTo>
                  <a:lnTo>
                    <a:pt x="890788" y="187200"/>
                  </a:lnTo>
                  <a:cubicBezTo>
                    <a:pt x="890910" y="188670"/>
                    <a:pt x="891410" y="190085"/>
                    <a:pt x="892239" y="191305"/>
                  </a:cubicBezTo>
                  <a:lnTo>
                    <a:pt x="900159" y="202960"/>
                  </a:lnTo>
                  <a:cubicBezTo>
                    <a:pt x="903795" y="208311"/>
                    <a:pt x="902407" y="215599"/>
                    <a:pt x="897058" y="219237"/>
                  </a:cubicBezTo>
                  <a:cubicBezTo>
                    <a:pt x="894420" y="221032"/>
                    <a:pt x="891164" y="221672"/>
                    <a:pt x="888043" y="221010"/>
                  </a:cubicBezTo>
                  <a:lnTo>
                    <a:pt x="872915" y="217797"/>
                  </a:lnTo>
                  <a:cubicBezTo>
                    <a:pt x="869161" y="217000"/>
                    <a:pt x="865255" y="218094"/>
                    <a:pt x="862460" y="220725"/>
                  </a:cubicBezTo>
                  <a:lnTo>
                    <a:pt x="845668" y="236528"/>
                  </a:lnTo>
                  <a:cubicBezTo>
                    <a:pt x="842954" y="239082"/>
                    <a:pt x="839188" y="240192"/>
                    <a:pt x="835524" y="239517"/>
                  </a:cubicBezTo>
                  <a:lnTo>
                    <a:pt x="791301" y="231371"/>
                  </a:lnTo>
                  <a:cubicBezTo>
                    <a:pt x="786954" y="230571"/>
                    <a:pt x="783429" y="227391"/>
                    <a:pt x="782184" y="223148"/>
                  </a:cubicBezTo>
                  <a:lnTo>
                    <a:pt x="779228" y="213072"/>
                  </a:lnTo>
                  <a:cubicBezTo>
                    <a:pt x="777741" y="208005"/>
                    <a:pt x="773052" y="204559"/>
                    <a:pt x="767775" y="204657"/>
                  </a:cubicBezTo>
                  <a:lnTo>
                    <a:pt x="707371" y="205770"/>
                  </a:lnTo>
                  <a:cubicBezTo>
                    <a:pt x="700905" y="205890"/>
                    <a:pt x="695759" y="211231"/>
                    <a:pt x="695878" y="217701"/>
                  </a:cubicBezTo>
                  <a:cubicBezTo>
                    <a:pt x="695879" y="217756"/>
                    <a:pt x="695880" y="217810"/>
                    <a:pt x="695882" y="217864"/>
                  </a:cubicBezTo>
                  <a:lnTo>
                    <a:pt x="696665" y="242095"/>
                  </a:lnTo>
                  <a:cubicBezTo>
                    <a:pt x="696858" y="248087"/>
                    <a:pt x="692501" y="253258"/>
                    <a:pt x="686566" y="254080"/>
                  </a:cubicBezTo>
                  <a:lnTo>
                    <a:pt x="602431" y="265735"/>
                  </a:lnTo>
                  <a:cubicBezTo>
                    <a:pt x="600352" y="266023"/>
                    <a:pt x="598390" y="266864"/>
                    <a:pt x="596748" y="268171"/>
                  </a:cubicBezTo>
                  <a:lnTo>
                    <a:pt x="536144" y="316393"/>
                  </a:lnTo>
                  <a:cubicBezTo>
                    <a:pt x="534165" y="317968"/>
                    <a:pt x="531730" y="318859"/>
                    <a:pt x="529203" y="318935"/>
                  </a:cubicBezTo>
                  <a:lnTo>
                    <a:pt x="486197" y="320213"/>
                  </a:lnTo>
                  <a:cubicBezTo>
                    <a:pt x="483469" y="320294"/>
                    <a:pt x="480856" y="321325"/>
                    <a:pt x="478808" y="323129"/>
                  </a:cubicBezTo>
                  <a:lnTo>
                    <a:pt x="447144" y="351008"/>
                  </a:lnTo>
                  <a:cubicBezTo>
                    <a:pt x="445344" y="352593"/>
                    <a:pt x="444074" y="354691"/>
                    <a:pt x="443505" y="357021"/>
                  </a:cubicBezTo>
                  <a:lnTo>
                    <a:pt x="428918" y="416689"/>
                  </a:lnTo>
                  <a:cubicBezTo>
                    <a:pt x="428219" y="419548"/>
                    <a:pt x="428621" y="422565"/>
                    <a:pt x="430044" y="425140"/>
                  </a:cubicBezTo>
                  <a:lnTo>
                    <a:pt x="452043" y="464976"/>
                  </a:lnTo>
                  <a:cubicBezTo>
                    <a:pt x="455171" y="470640"/>
                    <a:pt x="453117" y="477769"/>
                    <a:pt x="447456" y="480899"/>
                  </a:cubicBezTo>
                  <a:cubicBezTo>
                    <a:pt x="446567" y="481391"/>
                    <a:pt x="445618" y="481764"/>
                    <a:pt x="444632" y="482011"/>
                  </a:cubicBezTo>
                  <a:lnTo>
                    <a:pt x="413646" y="489759"/>
                  </a:lnTo>
                  <a:cubicBezTo>
                    <a:pt x="412095" y="490147"/>
                    <a:pt x="410481" y="490213"/>
                    <a:pt x="408903" y="489953"/>
                  </a:cubicBezTo>
                  <a:lnTo>
                    <a:pt x="284311" y="469424"/>
                  </a:lnTo>
                  <a:cubicBezTo>
                    <a:pt x="283761" y="469334"/>
                    <a:pt x="283205" y="469282"/>
                    <a:pt x="282648" y="469271"/>
                  </a:cubicBezTo>
                  <a:lnTo>
                    <a:pt x="216850" y="467924"/>
                  </a:lnTo>
                  <a:cubicBezTo>
                    <a:pt x="212512" y="467835"/>
                    <a:pt x="208481" y="470153"/>
                    <a:pt x="206373" y="473948"/>
                  </a:cubicBezTo>
                  <a:lnTo>
                    <a:pt x="188630" y="505903"/>
                  </a:lnTo>
                  <a:cubicBezTo>
                    <a:pt x="187719" y="507545"/>
                    <a:pt x="187215" y="509382"/>
                    <a:pt x="187161" y="511259"/>
                  </a:cubicBezTo>
                  <a:lnTo>
                    <a:pt x="184387" y="608551"/>
                  </a:lnTo>
                  <a:cubicBezTo>
                    <a:pt x="184293" y="611839"/>
                    <a:pt x="185585" y="615015"/>
                    <a:pt x="187947" y="617303"/>
                  </a:cubicBezTo>
                  <a:lnTo>
                    <a:pt x="229157" y="657222"/>
                  </a:lnTo>
                  <a:cubicBezTo>
                    <a:pt x="230273" y="658303"/>
                    <a:pt x="231163" y="659595"/>
                    <a:pt x="231775" y="661023"/>
                  </a:cubicBezTo>
                  <a:lnTo>
                    <a:pt x="246414" y="695180"/>
                  </a:lnTo>
                  <a:cubicBezTo>
                    <a:pt x="248963" y="701127"/>
                    <a:pt x="246210" y="708016"/>
                    <a:pt x="240266" y="710567"/>
                  </a:cubicBezTo>
                  <a:cubicBezTo>
                    <a:pt x="238808" y="711192"/>
                    <a:pt x="237237" y="711515"/>
                    <a:pt x="235651" y="711515"/>
                  </a:cubicBezTo>
                  <a:lnTo>
                    <a:pt x="195757" y="711515"/>
                  </a:lnTo>
                  <a:cubicBezTo>
                    <a:pt x="191442" y="711515"/>
                    <a:pt x="187476" y="709140"/>
                    <a:pt x="185437" y="705335"/>
                  </a:cubicBezTo>
                  <a:lnTo>
                    <a:pt x="136644" y="614299"/>
                  </a:lnTo>
                  <a:cubicBezTo>
                    <a:pt x="134487" y="610276"/>
                    <a:pt x="130192" y="607872"/>
                    <a:pt x="125637" y="608140"/>
                  </a:cubicBezTo>
                  <a:lnTo>
                    <a:pt x="92304" y="610098"/>
                  </a:lnTo>
                  <a:lnTo>
                    <a:pt x="92788" y="615344"/>
                  </a:lnTo>
                  <a:lnTo>
                    <a:pt x="128349" y="690939"/>
                  </a:lnTo>
                  <a:lnTo>
                    <a:pt x="129913" y="694293"/>
                  </a:lnTo>
                  <a:lnTo>
                    <a:pt x="126278" y="694890"/>
                  </a:lnTo>
                  <a:lnTo>
                    <a:pt x="96118" y="699918"/>
                  </a:lnTo>
                  <a:cubicBezTo>
                    <a:pt x="91245" y="700730"/>
                    <a:pt x="87406" y="704515"/>
                    <a:pt x="86521" y="709377"/>
                  </a:cubicBezTo>
                  <a:lnTo>
                    <a:pt x="80231" y="743954"/>
                  </a:lnTo>
                  <a:cubicBezTo>
                    <a:pt x="79794" y="746355"/>
                    <a:pt x="80117" y="748833"/>
                    <a:pt x="81156" y="751041"/>
                  </a:cubicBezTo>
                  <a:lnTo>
                    <a:pt x="114940" y="822870"/>
                  </a:lnTo>
                  <a:lnTo>
                    <a:pt x="115355" y="823781"/>
                  </a:lnTo>
                  <a:lnTo>
                    <a:pt x="115119" y="824749"/>
                  </a:lnTo>
                  <a:lnTo>
                    <a:pt x="106187" y="860520"/>
                  </a:lnTo>
                  <a:lnTo>
                    <a:pt x="105849" y="861838"/>
                  </a:lnTo>
                  <a:lnTo>
                    <a:pt x="104601" y="862400"/>
                  </a:lnTo>
                  <a:lnTo>
                    <a:pt x="26133" y="897522"/>
                  </a:lnTo>
                  <a:cubicBezTo>
                    <a:pt x="22852" y="898991"/>
                    <a:pt x="20426" y="901885"/>
                    <a:pt x="19554" y="905374"/>
                  </a:cubicBezTo>
                  <a:lnTo>
                    <a:pt x="11768" y="936512"/>
                  </a:lnTo>
                  <a:cubicBezTo>
                    <a:pt x="10907" y="939954"/>
                    <a:pt x="11652" y="943601"/>
                    <a:pt x="13794" y="946431"/>
                  </a:cubicBezTo>
                  <a:lnTo>
                    <a:pt x="62375" y="1010602"/>
                  </a:lnTo>
                  <a:cubicBezTo>
                    <a:pt x="63987" y="1012732"/>
                    <a:pt x="66279" y="1014247"/>
                    <a:pt x="68871" y="1014895"/>
                  </a:cubicBezTo>
                  <a:lnTo>
                    <a:pt x="126492" y="1029303"/>
                  </a:lnTo>
                  <a:lnTo>
                    <a:pt x="128247" y="1029742"/>
                  </a:lnTo>
                  <a:lnTo>
                    <a:pt x="128574" y="1031542"/>
                  </a:lnTo>
                  <a:lnTo>
                    <a:pt x="142062" y="1108690"/>
                  </a:lnTo>
                  <a:lnTo>
                    <a:pt x="138125" y="1118674"/>
                  </a:lnTo>
                  <a:lnTo>
                    <a:pt x="138125" y="1118607"/>
                  </a:lnTo>
                  <a:lnTo>
                    <a:pt x="116345" y="1173884"/>
                  </a:lnTo>
                  <a:lnTo>
                    <a:pt x="115827" y="1175212"/>
                  </a:lnTo>
                  <a:lnTo>
                    <a:pt x="114455" y="1175584"/>
                  </a:lnTo>
                  <a:lnTo>
                    <a:pt x="70999" y="1187300"/>
                  </a:lnTo>
                  <a:cubicBezTo>
                    <a:pt x="64753" y="1188983"/>
                    <a:pt x="61055" y="1195413"/>
                    <a:pt x="62738" y="1201662"/>
                  </a:cubicBezTo>
                  <a:cubicBezTo>
                    <a:pt x="62875" y="1202172"/>
                    <a:pt x="63047" y="1202672"/>
                    <a:pt x="63252" y="1203159"/>
                  </a:cubicBezTo>
                  <a:lnTo>
                    <a:pt x="75104" y="1231335"/>
                  </a:lnTo>
                  <a:lnTo>
                    <a:pt x="75508" y="1232303"/>
                  </a:lnTo>
                  <a:lnTo>
                    <a:pt x="75194" y="1233293"/>
                  </a:lnTo>
                  <a:lnTo>
                    <a:pt x="59301" y="1280957"/>
                  </a:lnTo>
                  <a:cubicBezTo>
                    <a:pt x="58068" y="1284654"/>
                    <a:pt x="58753" y="1288723"/>
                    <a:pt x="61130" y="1291811"/>
                  </a:cubicBezTo>
                  <a:lnTo>
                    <a:pt x="102216" y="1345221"/>
                  </a:lnTo>
                  <a:lnTo>
                    <a:pt x="102901" y="1346111"/>
                  </a:lnTo>
                  <a:lnTo>
                    <a:pt x="102789" y="1347226"/>
                  </a:lnTo>
                  <a:lnTo>
                    <a:pt x="91926" y="1449312"/>
                  </a:lnTo>
                  <a:cubicBezTo>
                    <a:pt x="91619" y="1452198"/>
                    <a:pt x="92394" y="1455096"/>
                    <a:pt x="94100" y="1457444"/>
                  </a:cubicBezTo>
                  <a:lnTo>
                    <a:pt x="127437" y="1503311"/>
                  </a:lnTo>
                  <a:lnTo>
                    <a:pt x="128135" y="1504279"/>
                  </a:lnTo>
                  <a:lnTo>
                    <a:pt x="127944" y="1505449"/>
                  </a:lnTo>
                  <a:lnTo>
                    <a:pt x="115753" y="1574528"/>
                  </a:lnTo>
                  <a:cubicBezTo>
                    <a:pt x="114985" y="1578877"/>
                    <a:pt x="116727" y="1583288"/>
                    <a:pt x="120258" y="1585939"/>
                  </a:cubicBezTo>
                  <a:lnTo>
                    <a:pt x="168073" y="1621824"/>
                  </a:lnTo>
                  <a:lnTo>
                    <a:pt x="168949" y="1622467"/>
                  </a:lnTo>
                  <a:lnTo>
                    <a:pt x="169130" y="1623603"/>
                  </a:lnTo>
                  <a:lnTo>
                    <a:pt x="178287" y="1678531"/>
                  </a:lnTo>
                  <a:lnTo>
                    <a:pt x="178500" y="1679703"/>
                  </a:lnTo>
                  <a:lnTo>
                    <a:pt x="177803" y="1680671"/>
                  </a:lnTo>
                  <a:lnTo>
                    <a:pt x="132134" y="1743738"/>
                  </a:lnTo>
                  <a:cubicBezTo>
                    <a:pt x="130866" y="1745489"/>
                    <a:pt x="130107" y="1747558"/>
                    <a:pt x="129941" y="1749715"/>
                  </a:cubicBezTo>
                  <a:lnTo>
                    <a:pt x="125683" y="1805172"/>
                  </a:lnTo>
                  <a:lnTo>
                    <a:pt x="125615" y="1806017"/>
                  </a:lnTo>
                  <a:lnTo>
                    <a:pt x="125098" y="1806692"/>
                  </a:lnTo>
                  <a:lnTo>
                    <a:pt x="54134" y="1896927"/>
                  </a:lnTo>
                  <a:cubicBezTo>
                    <a:pt x="52509" y="1898992"/>
                    <a:pt x="51626" y="1901544"/>
                    <a:pt x="51626" y="1904172"/>
                  </a:cubicBezTo>
                  <a:lnTo>
                    <a:pt x="51626" y="1966048"/>
                  </a:lnTo>
                  <a:cubicBezTo>
                    <a:pt x="51626" y="1970242"/>
                    <a:pt x="53866" y="1974117"/>
                    <a:pt x="57501" y="1976207"/>
                  </a:cubicBezTo>
                  <a:lnTo>
                    <a:pt x="111621" y="2007328"/>
                  </a:lnTo>
                  <a:lnTo>
                    <a:pt x="113713" y="2008533"/>
                  </a:lnTo>
                  <a:lnTo>
                    <a:pt x="112836" y="2010761"/>
                  </a:lnTo>
                  <a:lnTo>
                    <a:pt x="102092" y="2038406"/>
                  </a:lnTo>
                  <a:lnTo>
                    <a:pt x="101654" y="2039509"/>
                  </a:lnTo>
                  <a:lnTo>
                    <a:pt x="100574" y="2039993"/>
                  </a:lnTo>
                  <a:lnTo>
                    <a:pt x="46834" y="2063045"/>
                  </a:lnTo>
                  <a:lnTo>
                    <a:pt x="46485" y="2063169"/>
                  </a:lnTo>
                  <a:lnTo>
                    <a:pt x="46091" y="2063237"/>
                  </a:lnTo>
                  <a:lnTo>
                    <a:pt x="13739" y="2067275"/>
                  </a:lnTo>
                  <a:cubicBezTo>
                    <a:pt x="7321" y="2068077"/>
                    <a:pt x="2767" y="2073931"/>
                    <a:pt x="3568" y="2080353"/>
                  </a:cubicBezTo>
                  <a:cubicBezTo>
                    <a:pt x="3642" y="2080942"/>
                    <a:pt x="3760" y="2081525"/>
                    <a:pt x="3922" y="2082097"/>
                  </a:cubicBezTo>
                  <a:lnTo>
                    <a:pt x="20070" y="2139113"/>
                  </a:lnTo>
                  <a:lnTo>
                    <a:pt x="20464" y="2140474"/>
                  </a:lnTo>
                  <a:lnTo>
                    <a:pt x="19552" y="2141612"/>
                  </a:lnTo>
                  <a:lnTo>
                    <a:pt x="2569" y="2162837"/>
                  </a:lnTo>
                  <a:cubicBezTo>
                    <a:pt x="906" y="2164915"/>
                    <a:pt x="0" y="2167498"/>
                    <a:pt x="0" y="2170160"/>
                  </a:cubicBezTo>
                  <a:lnTo>
                    <a:pt x="0" y="2193008"/>
                  </a:lnTo>
                  <a:cubicBezTo>
                    <a:pt x="0" y="2198785"/>
                    <a:pt x="4209" y="2203701"/>
                    <a:pt x="9915" y="2204587"/>
                  </a:cubicBezTo>
                  <a:lnTo>
                    <a:pt x="143841" y="2225389"/>
                  </a:lnTo>
                  <a:lnTo>
                    <a:pt x="145302" y="2225615"/>
                  </a:lnTo>
                  <a:lnTo>
                    <a:pt x="145933" y="2226942"/>
                  </a:lnTo>
                  <a:lnTo>
                    <a:pt x="185342" y="2308108"/>
                  </a:lnTo>
                  <a:cubicBezTo>
                    <a:pt x="187074" y="2311675"/>
                    <a:pt x="190491" y="2314123"/>
                    <a:pt x="194425" y="2314615"/>
                  </a:cubicBezTo>
                  <a:lnTo>
                    <a:pt x="226953" y="2318678"/>
                  </a:lnTo>
                  <a:lnTo>
                    <a:pt x="229619" y="2319004"/>
                  </a:lnTo>
                  <a:lnTo>
                    <a:pt x="229406" y="2321661"/>
                  </a:lnTo>
                  <a:lnTo>
                    <a:pt x="226885" y="2354449"/>
                  </a:lnTo>
                  <a:lnTo>
                    <a:pt x="226795" y="2355620"/>
                  </a:lnTo>
                  <a:lnTo>
                    <a:pt x="225929" y="2356363"/>
                  </a:lnTo>
                  <a:lnTo>
                    <a:pt x="173730" y="2401793"/>
                  </a:lnTo>
                  <a:cubicBezTo>
                    <a:pt x="170809" y="2404335"/>
                    <a:pt x="169332" y="2408157"/>
                    <a:pt x="169785" y="2412003"/>
                  </a:cubicBezTo>
                  <a:lnTo>
                    <a:pt x="173345" y="2442247"/>
                  </a:lnTo>
                  <a:cubicBezTo>
                    <a:pt x="173653" y="2444864"/>
                    <a:pt x="174832" y="2447299"/>
                    <a:pt x="176694" y="2449162"/>
                  </a:cubicBezTo>
                  <a:lnTo>
                    <a:pt x="203407" y="2475889"/>
                  </a:lnTo>
                  <a:cubicBezTo>
                    <a:pt x="204737" y="2477220"/>
                    <a:pt x="206368" y="2478211"/>
                    <a:pt x="208162" y="2478778"/>
                  </a:cubicBezTo>
                  <a:lnTo>
                    <a:pt x="252669" y="2492840"/>
                  </a:lnTo>
                  <a:lnTo>
                    <a:pt x="255223" y="2493651"/>
                  </a:lnTo>
                  <a:lnTo>
                    <a:pt x="254515" y="2496241"/>
                  </a:lnTo>
                  <a:lnTo>
                    <a:pt x="246955" y="2523974"/>
                  </a:lnTo>
                  <a:lnTo>
                    <a:pt x="246707" y="2524920"/>
                  </a:lnTo>
                  <a:lnTo>
                    <a:pt x="245954" y="2525472"/>
                  </a:lnTo>
                  <a:lnTo>
                    <a:pt x="198377" y="2561750"/>
                  </a:lnTo>
                  <a:cubicBezTo>
                    <a:pt x="195625" y="2563848"/>
                    <a:pt x="193942" y="2567056"/>
                    <a:pt x="193777" y="2570513"/>
                  </a:cubicBezTo>
                  <a:lnTo>
                    <a:pt x="191584" y="2616723"/>
                  </a:lnTo>
                  <a:lnTo>
                    <a:pt x="191516" y="2618467"/>
                  </a:lnTo>
                  <a:lnTo>
                    <a:pt x="191223" y="2618569"/>
                  </a:lnTo>
                  <a:lnTo>
                    <a:pt x="185056" y="2647424"/>
                  </a:lnTo>
                  <a:cubicBezTo>
                    <a:pt x="184490" y="2650069"/>
                    <a:pt x="184857" y="2652829"/>
                    <a:pt x="186093" y="2655234"/>
                  </a:cubicBezTo>
                  <a:lnTo>
                    <a:pt x="229101" y="2738895"/>
                  </a:lnTo>
                  <a:lnTo>
                    <a:pt x="230036" y="2740707"/>
                  </a:lnTo>
                  <a:lnTo>
                    <a:pt x="228596" y="2742159"/>
                  </a:lnTo>
                  <a:lnTo>
                    <a:pt x="205894" y="2764850"/>
                  </a:lnTo>
                  <a:lnTo>
                    <a:pt x="205578" y="2765211"/>
                  </a:lnTo>
                  <a:lnTo>
                    <a:pt x="205129" y="2765402"/>
                  </a:lnTo>
                  <a:lnTo>
                    <a:pt x="195419" y="2769975"/>
                  </a:lnTo>
                  <a:cubicBezTo>
                    <a:pt x="190030" y="2772513"/>
                    <a:pt x="187403" y="2778693"/>
                    <a:pt x="189314" y="2784338"/>
                  </a:cubicBezTo>
                  <a:lnTo>
                    <a:pt x="205742" y="2832838"/>
                  </a:lnTo>
                  <a:cubicBezTo>
                    <a:pt x="207352" y="2837594"/>
                    <a:pt x="211814" y="2840794"/>
                    <a:pt x="216833" y="2840794"/>
                  </a:cubicBezTo>
                  <a:lnTo>
                    <a:pt x="251016" y="2840794"/>
                  </a:lnTo>
                  <a:cubicBezTo>
                    <a:pt x="251473" y="2840794"/>
                    <a:pt x="251930" y="2840767"/>
                    <a:pt x="252384" y="2840714"/>
                  </a:cubicBezTo>
                  <a:lnTo>
                    <a:pt x="294362" y="2835774"/>
                  </a:lnTo>
                  <a:lnTo>
                    <a:pt x="295340" y="2835650"/>
                  </a:lnTo>
                  <a:lnTo>
                    <a:pt x="296185" y="2836202"/>
                  </a:lnTo>
                  <a:lnTo>
                    <a:pt x="323903" y="2853839"/>
                  </a:lnTo>
                  <a:lnTo>
                    <a:pt x="325985" y="2855168"/>
                  </a:lnTo>
                  <a:lnTo>
                    <a:pt x="324939" y="2857374"/>
                  </a:lnTo>
                  <a:lnTo>
                    <a:pt x="313177" y="2882895"/>
                  </a:lnTo>
                  <a:cubicBezTo>
                    <a:pt x="311493" y="2886549"/>
                    <a:pt x="311801" y="2890813"/>
                    <a:pt x="313993" y="2894187"/>
                  </a:cubicBezTo>
                  <a:lnTo>
                    <a:pt x="342398" y="2937910"/>
                  </a:lnTo>
                  <a:lnTo>
                    <a:pt x="342725" y="2938394"/>
                  </a:lnTo>
                  <a:lnTo>
                    <a:pt x="342826" y="2938945"/>
                  </a:lnTo>
                  <a:lnTo>
                    <a:pt x="350214" y="2980825"/>
                  </a:lnTo>
                  <a:cubicBezTo>
                    <a:pt x="350314" y="2981390"/>
                    <a:pt x="350454" y="2981946"/>
                    <a:pt x="350636" y="2982490"/>
                  </a:cubicBezTo>
                  <a:lnTo>
                    <a:pt x="365393" y="3026831"/>
                  </a:lnTo>
                  <a:lnTo>
                    <a:pt x="365517" y="3027192"/>
                  </a:lnTo>
                  <a:lnTo>
                    <a:pt x="365528" y="3027518"/>
                  </a:lnTo>
                  <a:lnTo>
                    <a:pt x="368059" y="3060306"/>
                  </a:lnTo>
                  <a:lnTo>
                    <a:pt x="368205" y="3062119"/>
                  </a:lnTo>
                  <a:lnTo>
                    <a:pt x="366586" y="3062997"/>
                  </a:lnTo>
                  <a:lnTo>
                    <a:pt x="336458" y="3079039"/>
                  </a:lnTo>
                  <a:cubicBezTo>
                    <a:pt x="332636" y="3081074"/>
                    <a:pt x="330249" y="3085052"/>
                    <a:pt x="330249" y="3089383"/>
                  </a:cubicBezTo>
                  <a:lnTo>
                    <a:pt x="330249" y="3111543"/>
                  </a:lnTo>
                  <a:lnTo>
                    <a:pt x="330012" y="3112095"/>
                  </a:lnTo>
                  <a:lnTo>
                    <a:pt x="317402" y="3139841"/>
                  </a:lnTo>
                  <a:lnTo>
                    <a:pt x="316929" y="3140910"/>
                  </a:lnTo>
                  <a:lnTo>
                    <a:pt x="315826" y="3141326"/>
                  </a:lnTo>
                  <a:lnTo>
                    <a:pt x="281004" y="3154394"/>
                  </a:lnTo>
                  <a:cubicBezTo>
                    <a:pt x="278157" y="3155463"/>
                    <a:pt x="275836" y="3157598"/>
                    <a:pt x="274534" y="3160349"/>
                  </a:cubicBezTo>
                  <a:lnTo>
                    <a:pt x="259592" y="3191908"/>
                  </a:lnTo>
                  <a:cubicBezTo>
                    <a:pt x="257152" y="3197061"/>
                    <a:pt x="258774" y="3203223"/>
                    <a:pt x="263434" y="3206505"/>
                  </a:cubicBezTo>
                  <a:lnTo>
                    <a:pt x="316210" y="3243679"/>
                  </a:lnTo>
                  <a:cubicBezTo>
                    <a:pt x="317761" y="3244771"/>
                    <a:pt x="319554" y="3245471"/>
                    <a:pt x="321434" y="3245716"/>
                  </a:cubicBezTo>
                  <a:lnTo>
                    <a:pt x="417540" y="3258275"/>
                  </a:lnTo>
                  <a:cubicBezTo>
                    <a:pt x="420779" y="3258699"/>
                    <a:pt x="424048" y="3257749"/>
                    <a:pt x="426556" y="3255656"/>
                  </a:cubicBezTo>
                  <a:lnTo>
                    <a:pt x="467755" y="3221288"/>
                  </a:lnTo>
                  <a:lnTo>
                    <a:pt x="468272" y="3220872"/>
                  </a:lnTo>
                  <a:lnTo>
                    <a:pt x="468902" y="3220703"/>
                  </a:lnTo>
                  <a:lnTo>
                    <a:pt x="484476" y="3217040"/>
                  </a:lnTo>
                  <a:cubicBezTo>
                    <a:pt x="489519" y="3215854"/>
                    <a:pt x="493185" y="3211494"/>
                    <a:pt x="493487" y="3206319"/>
                  </a:cubicBezTo>
                  <a:lnTo>
                    <a:pt x="494383" y="3191021"/>
                  </a:lnTo>
                  <a:lnTo>
                    <a:pt x="494462" y="3189592"/>
                  </a:lnTo>
                  <a:lnTo>
                    <a:pt x="495677" y="3188815"/>
                  </a:lnTo>
                  <a:lnTo>
                    <a:pt x="526456" y="3169114"/>
                  </a:lnTo>
                  <a:cubicBezTo>
                    <a:pt x="530211" y="3166711"/>
                    <a:pt x="532276" y="3162383"/>
                    <a:pt x="531784" y="3157950"/>
                  </a:cubicBezTo>
                  <a:lnTo>
                    <a:pt x="529708" y="3139255"/>
                  </a:lnTo>
                  <a:lnTo>
                    <a:pt x="529437" y="3136869"/>
                  </a:lnTo>
                  <a:lnTo>
                    <a:pt x="531777" y="3136250"/>
                  </a:lnTo>
                  <a:lnTo>
                    <a:pt x="552572" y="3130784"/>
                  </a:lnTo>
                  <a:cubicBezTo>
                    <a:pt x="556746" y="3129686"/>
                    <a:pt x="559978" y="3126381"/>
                    <a:pt x="560984" y="3122182"/>
                  </a:cubicBezTo>
                  <a:lnTo>
                    <a:pt x="568159" y="3092229"/>
                  </a:lnTo>
                  <a:lnTo>
                    <a:pt x="568632" y="3090248"/>
                  </a:lnTo>
                  <a:lnTo>
                    <a:pt x="570634" y="3090056"/>
                  </a:lnTo>
                  <a:lnTo>
                    <a:pt x="699721" y="3078700"/>
                  </a:lnTo>
                  <a:cubicBezTo>
                    <a:pt x="704829" y="3078251"/>
                    <a:pt x="709051" y="3074528"/>
                    <a:pt x="710139" y="3069514"/>
                  </a:cubicBezTo>
                  <a:lnTo>
                    <a:pt x="713748" y="3052889"/>
                  </a:lnTo>
                  <a:cubicBezTo>
                    <a:pt x="714642" y="3048769"/>
                    <a:pt x="713255" y="3044487"/>
                    <a:pt x="710117" y="3041674"/>
                  </a:cubicBezTo>
                  <a:lnTo>
                    <a:pt x="638325" y="2977341"/>
                  </a:lnTo>
                  <a:lnTo>
                    <a:pt x="637391" y="2976462"/>
                  </a:lnTo>
                  <a:lnTo>
                    <a:pt x="637391" y="2943708"/>
                  </a:lnTo>
                  <a:lnTo>
                    <a:pt x="639000" y="2942931"/>
                  </a:lnTo>
                  <a:lnTo>
                    <a:pt x="673333" y="2926902"/>
                  </a:lnTo>
                  <a:lnTo>
                    <a:pt x="674043" y="2926576"/>
                  </a:lnTo>
                  <a:lnTo>
                    <a:pt x="674785" y="2926643"/>
                  </a:lnTo>
                  <a:lnTo>
                    <a:pt x="705641" y="2929744"/>
                  </a:lnTo>
                  <a:cubicBezTo>
                    <a:pt x="712077" y="2930390"/>
                    <a:pt x="717818" y="2925695"/>
                    <a:pt x="718464" y="2919256"/>
                  </a:cubicBezTo>
                  <a:cubicBezTo>
                    <a:pt x="718477" y="2919125"/>
                    <a:pt x="718488" y="2918995"/>
                    <a:pt x="718496" y="2918863"/>
                  </a:cubicBezTo>
                  <a:lnTo>
                    <a:pt x="726647" y="2796412"/>
                  </a:lnTo>
                  <a:lnTo>
                    <a:pt x="726702" y="2795861"/>
                  </a:lnTo>
                  <a:lnTo>
                    <a:pt x="726973" y="2795309"/>
                  </a:lnTo>
                  <a:lnTo>
                    <a:pt x="754444" y="2742643"/>
                  </a:lnTo>
                  <a:lnTo>
                    <a:pt x="755109" y="2741348"/>
                  </a:lnTo>
                  <a:lnTo>
                    <a:pt x="756526" y="2741157"/>
                  </a:lnTo>
                  <a:lnTo>
                    <a:pt x="794665" y="2735697"/>
                  </a:lnTo>
                  <a:cubicBezTo>
                    <a:pt x="799490" y="2735006"/>
                    <a:pt x="803382" y="2731398"/>
                    <a:pt x="804439" y="2726637"/>
                  </a:cubicBezTo>
                  <a:lnTo>
                    <a:pt x="810105" y="2701095"/>
                  </a:lnTo>
                  <a:cubicBezTo>
                    <a:pt x="810777" y="2698062"/>
                    <a:pt x="810219" y="2694886"/>
                    <a:pt x="808552" y="2692265"/>
                  </a:cubicBezTo>
                  <a:lnTo>
                    <a:pt x="763714" y="2621777"/>
                  </a:lnTo>
                  <a:lnTo>
                    <a:pt x="762838" y="2620381"/>
                  </a:lnTo>
                  <a:lnTo>
                    <a:pt x="763613" y="2618917"/>
                  </a:lnTo>
                  <a:lnTo>
                    <a:pt x="807116" y="2538776"/>
                  </a:lnTo>
                  <a:lnTo>
                    <a:pt x="807870" y="2537379"/>
                  </a:lnTo>
                  <a:lnTo>
                    <a:pt x="809456" y="2537312"/>
                  </a:lnTo>
                  <a:lnTo>
                    <a:pt x="910238" y="2533020"/>
                  </a:lnTo>
                  <a:cubicBezTo>
                    <a:pt x="913706" y="2532872"/>
                    <a:pt x="916931" y="2531192"/>
                    <a:pt x="919040" y="2528433"/>
                  </a:cubicBezTo>
                  <a:lnTo>
                    <a:pt x="944679" y="2494911"/>
                  </a:lnTo>
                  <a:lnTo>
                    <a:pt x="947502" y="2491219"/>
                  </a:lnTo>
                  <a:lnTo>
                    <a:pt x="949438" y="2495428"/>
                  </a:lnTo>
                  <a:lnTo>
                    <a:pt x="984784" y="2572039"/>
                  </a:lnTo>
                  <a:cubicBezTo>
                    <a:pt x="987422" y="2577756"/>
                    <a:pt x="994106" y="2580365"/>
                    <a:pt x="999917" y="2577945"/>
                  </a:cubicBezTo>
                  <a:lnTo>
                    <a:pt x="1004685" y="2575960"/>
                  </a:lnTo>
                  <a:cubicBezTo>
                    <a:pt x="1009395" y="2573998"/>
                    <a:pt x="1012294" y="2569213"/>
                    <a:pt x="1011852" y="2564127"/>
                  </a:cubicBezTo>
                  <a:lnTo>
                    <a:pt x="1008196" y="2522037"/>
                  </a:lnTo>
                  <a:lnTo>
                    <a:pt x="1008094" y="2520799"/>
                  </a:lnTo>
                  <a:lnTo>
                    <a:pt x="1008937" y="2519899"/>
                  </a:lnTo>
                  <a:lnTo>
                    <a:pt x="1108910" y="2410959"/>
                  </a:lnTo>
                  <a:cubicBezTo>
                    <a:pt x="1110490" y="2409238"/>
                    <a:pt x="1111519" y="2407084"/>
                    <a:pt x="1111865" y="2404773"/>
                  </a:cubicBezTo>
                  <a:lnTo>
                    <a:pt x="1118005" y="2363835"/>
                  </a:lnTo>
                  <a:lnTo>
                    <a:pt x="1117712" y="2362418"/>
                  </a:lnTo>
                  <a:lnTo>
                    <a:pt x="1172589" y="2337159"/>
                  </a:lnTo>
                  <a:lnTo>
                    <a:pt x="1173748" y="2339715"/>
                  </a:lnTo>
                  <a:lnTo>
                    <a:pt x="1197036" y="2390510"/>
                  </a:lnTo>
                  <a:cubicBezTo>
                    <a:pt x="1198031" y="2392681"/>
                    <a:pt x="1199666" y="2394495"/>
                    <a:pt x="1201720" y="2395710"/>
                  </a:cubicBezTo>
                  <a:lnTo>
                    <a:pt x="1231879" y="2413553"/>
                  </a:lnTo>
                  <a:cubicBezTo>
                    <a:pt x="1237446" y="2416847"/>
                    <a:pt x="1244628" y="2415001"/>
                    <a:pt x="1247920" y="2409430"/>
                  </a:cubicBezTo>
                  <a:cubicBezTo>
                    <a:pt x="1248443" y="2408547"/>
                    <a:pt x="1248846" y="2407598"/>
                    <a:pt x="1249122" y="2406609"/>
                  </a:cubicBezTo>
                  <a:lnTo>
                    <a:pt x="1255510" y="2383646"/>
                  </a:lnTo>
                  <a:lnTo>
                    <a:pt x="1255701" y="2382903"/>
                  </a:lnTo>
                  <a:lnTo>
                    <a:pt x="1256185" y="2382385"/>
                  </a:lnTo>
                  <a:lnTo>
                    <a:pt x="1277329" y="2361257"/>
                  </a:lnTo>
                  <a:cubicBezTo>
                    <a:pt x="1280470" y="2358119"/>
                    <a:pt x="1281567" y="2353475"/>
                    <a:pt x="1280164" y="2349262"/>
                  </a:cubicBezTo>
                  <a:lnTo>
                    <a:pt x="1274018" y="2330809"/>
                  </a:lnTo>
                  <a:cubicBezTo>
                    <a:pt x="1272780" y="2327091"/>
                    <a:pt x="1269765" y="2324238"/>
                    <a:pt x="1265986" y="2323208"/>
                  </a:cubicBezTo>
                  <a:lnTo>
                    <a:pt x="1248288" y="2318385"/>
                  </a:lnTo>
                  <a:lnTo>
                    <a:pt x="1246060" y="2317777"/>
                  </a:lnTo>
                  <a:lnTo>
                    <a:pt x="1246218" y="2315470"/>
                  </a:lnTo>
                  <a:lnTo>
                    <a:pt x="1248513" y="2285697"/>
                  </a:lnTo>
                  <a:lnTo>
                    <a:pt x="1248614" y="2284718"/>
                  </a:lnTo>
                  <a:lnTo>
                    <a:pt x="1249289" y="2283975"/>
                  </a:lnTo>
                  <a:lnTo>
                    <a:pt x="1280701" y="2250612"/>
                  </a:lnTo>
                  <a:cubicBezTo>
                    <a:pt x="1283341" y="2247807"/>
                    <a:pt x="1284435" y="2243883"/>
                    <a:pt x="1283626" y="2240116"/>
                  </a:cubicBezTo>
                  <a:lnTo>
                    <a:pt x="1280101" y="2223703"/>
                  </a:lnTo>
                  <a:cubicBezTo>
                    <a:pt x="1279218" y="2219594"/>
                    <a:pt x="1276204" y="2216273"/>
                    <a:pt x="1272202" y="2214999"/>
                  </a:cubicBezTo>
                  <a:lnTo>
                    <a:pt x="1229883" y="2201526"/>
                  </a:lnTo>
                  <a:lnTo>
                    <a:pt x="1228454" y="2201076"/>
                  </a:lnTo>
                  <a:lnTo>
                    <a:pt x="1228038" y="2199680"/>
                  </a:lnTo>
                  <a:lnTo>
                    <a:pt x="1214291" y="2153879"/>
                  </a:lnTo>
                  <a:lnTo>
                    <a:pt x="1213897" y="2152552"/>
                  </a:lnTo>
                  <a:lnTo>
                    <a:pt x="1214741" y="2151415"/>
                  </a:lnTo>
                  <a:lnTo>
                    <a:pt x="1234260" y="2124776"/>
                  </a:lnTo>
                  <a:cubicBezTo>
                    <a:pt x="1237024" y="2121003"/>
                    <a:pt x="1237281" y="2115946"/>
                    <a:pt x="1234912" y="2111913"/>
                  </a:cubicBezTo>
                  <a:lnTo>
                    <a:pt x="1216878" y="2081201"/>
                  </a:lnTo>
                  <a:lnTo>
                    <a:pt x="1215483" y="2078837"/>
                  </a:lnTo>
                  <a:lnTo>
                    <a:pt x="1217812" y="2077385"/>
                  </a:lnTo>
                  <a:lnTo>
                    <a:pt x="1273889" y="2042868"/>
                  </a:lnTo>
                  <a:cubicBezTo>
                    <a:pt x="1275702" y="2041753"/>
                    <a:pt x="1277177" y="2040164"/>
                    <a:pt x="1278155" y="2038272"/>
                  </a:cubicBezTo>
                  <a:lnTo>
                    <a:pt x="1308694" y="1979208"/>
                  </a:lnTo>
                  <a:cubicBezTo>
                    <a:pt x="1309712" y="1977239"/>
                    <a:pt x="1310151" y="1975022"/>
                    <a:pt x="1309960" y="1972814"/>
                  </a:cubicBezTo>
                  <a:lnTo>
                    <a:pt x="1306062" y="1927758"/>
                  </a:lnTo>
                  <a:cubicBezTo>
                    <a:pt x="1305903" y="1925910"/>
                    <a:pt x="1305307" y="1924126"/>
                    <a:pt x="1304323" y="1922553"/>
                  </a:cubicBezTo>
                  <a:lnTo>
                    <a:pt x="1283264" y="1888882"/>
                  </a:lnTo>
                  <a:lnTo>
                    <a:pt x="1282487" y="1887621"/>
                  </a:lnTo>
                  <a:lnTo>
                    <a:pt x="1283106" y="1886260"/>
                  </a:lnTo>
                  <a:lnTo>
                    <a:pt x="1303494" y="1841398"/>
                  </a:lnTo>
                  <a:cubicBezTo>
                    <a:pt x="1304794" y="1838537"/>
                    <a:pt x="1304891" y="1835272"/>
                    <a:pt x="1303762" y="1832339"/>
                  </a:cubicBezTo>
                  <a:lnTo>
                    <a:pt x="1294491" y="1808245"/>
                  </a:lnTo>
                  <a:lnTo>
                    <a:pt x="1294335" y="1807829"/>
                  </a:lnTo>
                  <a:lnTo>
                    <a:pt x="1294300" y="1807378"/>
                  </a:lnTo>
                  <a:lnTo>
                    <a:pt x="1292005" y="1761600"/>
                  </a:lnTo>
                  <a:lnTo>
                    <a:pt x="1291937" y="1759687"/>
                  </a:lnTo>
                  <a:lnTo>
                    <a:pt x="1293681" y="1758910"/>
                  </a:lnTo>
                  <a:lnTo>
                    <a:pt x="1334867" y="1740598"/>
                  </a:lnTo>
                  <a:lnTo>
                    <a:pt x="1335159" y="1740463"/>
                  </a:lnTo>
                  <a:lnTo>
                    <a:pt x="1335452" y="1740395"/>
                  </a:lnTo>
                  <a:lnTo>
                    <a:pt x="1374293" y="1732223"/>
                  </a:lnTo>
                  <a:cubicBezTo>
                    <a:pt x="1376723" y="1731711"/>
                    <a:pt x="1378928" y="1730441"/>
                    <a:pt x="1380589" y="1728594"/>
                  </a:cubicBezTo>
                  <a:lnTo>
                    <a:pt x="1389790" y="1718363"/>
                  </a:lnTo>
                  <a:cubicBezTo>
                    <a:pt x="1393624" y="1714100"/>
                    <a:pt x="1393811" y="1707687"/>
                    <a:pt x="1390232" y="1703208"/>
                  </a:cubicBezTo>
                  <a:lnTo>
                    <a:pt x="1387930" y="1700326"/>
                  </a:lnTo>
                  <a:cubicBezTo>
                    <a:pt x="1384137" y="1695580"/>
                    <a:pt x="1377348" y="1694523"/>
                    <a:pt x="1372292" y="1697890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lIns="36000" rIns="72000" rtlCol="0" anchor="ctr"/>
            <a:lstStyle/>
            <a:p>
              <a:pPr algn="ctr"/>
              <a:endParaRPr lang="ru-RU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504" name="Полилиния: фигура 214">
              <a:extLst>
                <a:ext uri="{FF2B5EF4-FFF2-40B4-BE49-F238E27FC236}">
                  <a16:creationId xmlns:a16="http://schemas.microsoft.com/office/drawing/2014/main" id="{D5E19AE7-99B0-4D38-0E51-A40126D6D13F}"/>
                </a:ext>
              </a:extLst>
            </p:cNvPr>
            <p:cNvSpPr/>
            <p:nvPr/>
          </p:nvSpPr>
          <p:spPr>
            <a:xfrm rot="193056">
              <a:off x="11193156" y="3148249"/>
              <a:ext cx="378637" cy="646216"/>
            </a:xfrm>
            <a:custGeom>
              <a:avLst/>
              <a:gdLst>
                <a:gd name="connsiteX0" fmla="*/ 1013774 w 1013812"/>
                <a:gd name="connsiteY0" fmla="*/ 1717606 h 1730259"/>
                <a:gd name="connsiteX1" fmla="*/ 1003742 w 1013812"/>
                <a:gd name="connsiteY1" fmla="*/ 1592220 h 1730259"/>
                <a:gd name="connsiteX2" fmla="*/ 1003459 w 1013812"/>
                <a:gd name="connsiteY2" fmla="*/ 1590431 h 1730259"/>
                <a:gd name="connsiteX3" fmla="*/ 987903 w 1013812"/>
                <a:gd name="connsiteY3" fmla="*/ 1525323 h 1730259"/>
                <a:gd name="connsiteX4" fmla="*/ 984793 w 1013812"/>
                <a:gd name="connsiteY4" fmla="*/ 1519760 h 1730259"/>
                <a:gd name="connsiteX5" fmla="*/ 941231 w 1013812"/>
                <a:gd name="connsiteY5" fmla="*/ 1476194 h 1730259"/>
                <a:gd name="connsiteX6" fmla="*/ 937821 w 1013812"/>
                <a:gd name="connsiteY6" fmla="*/ 1467193 h 1730259"/>
                <a:gd name="connsiteX7" fmla="*/ 941689 w 1013812"/>
                <a:gd name="connsiteY7" fmla="*/ 1403824 h 1730259"/>
                <a:gd name="connsiteX8" fmla="*/ 945932 w 1013812"/>
                <a:gd name="connsiteY8" fmla="*/ 1395495 h 1730259"/>
                <a:gd name="connsiteX9" fmla="*/ 958310 w 1013812"/>
                <a:gd name="connsiteY9" fmla="*/ 1385290 h 1730259"/>
                <a:gd name="connsiteX10" fmla="*/ 959902 w 1013812"/>
                <a:gd name="connsiteY10" fmla="*/ 1368796 h 1730259"/>
                <a:gd name="connsiteX11" fmla="*/ 959727 w 1013812"/>
                <a:gd name="connsiteY11" fmla="*/ 1368589 h 1730259"/>
                <a:gd name="connsiteX12" fmla="*/ 884802 w 1013812"/>
                <a:gd name="connsiteY12" fmla="*/ 1281776 h 1730259"/>
                <a:gd name="connsiteX13" fmla="*/ 881957 w 1013812"/>
                <a:gd name="connsiteY13" fmla="*/ 1273861 h 1730259"/>
                <a:gd name="connsiteX14" fmla="*/ 883281 w 1013812"/>
                <a:gd name="connsiteY14" fmla="*/ 1213596 h 1730259"/>
                <a:gd name="connsiteX15" fmla="*/ 886383 w 1013812"/>
                <a:gd name="connsiteY15" fmla="*/ 1205907 h 1730259"/>
                <a:gd name="connsiteX16" fmla="*/ 915258 w 1013812"/>
                <a:gd name="connsiteY16" fmla="*/ 1174600 h 1730259"/>
                <a:gd name="connsiteX17" fmla="*/ 918062 w 1013812"/>
                <a:gd name="connsiteY17" fmla="*/ 1164016 h 1730259"/>
                <a:gd name="connsiteX18" fmla="*/ 911966 w 1013812"/>
                <a:gd name="connsiteY18" fmla="*/ 1137623 h 1730259"/>
                <a:gd name="connsiteX19" fmla="*/ 903836 w 1013812"/>
                <a:gd name="connsiteY19" fmla="*/ 1129013 h 1730259"/>
                <a:gd name="connsiteX20" fmla="*/ 842824 w 1013812"/>
                <a:gd name="connsiteY20" fmla="*/ 1111202 h 1730259"/>
                <a:gd name="connsiteX21" fmla="*/ 835901 w 1013812"/>
                <a:gd name="connsiteY21" fmla="*/ 1105704 h 1730259"/>
                <a:gd name="connsiteX22" fmla="*/ 768463 w 1013812"/>
                <a:gd name="connsiteY22" fmla="*/ 985900 h 1730259"/>
                <a:gd name="connsiteX23" fmla="*/ 771172 w 1013812"/>
                <a:gd name="connsiteY23" fmla="*/ 974577 h 1730259"/>
                <a:gd name="connsiteX24" fmla="*/ 775732 w 1013812"/>
                <a:gd name="connsiteY24" fmla="*/ 971535 h 1730259"/>
                <a:gd name="connsiteX25" fmla="*/ 787439 w 1013812"/>
                <a:gd name="connsiteY25" fmla="*/ 973682 h 1730259"/>
                <a:gd name="connsiteX26" fmla="*/ 798779 w 1013812"/>
                <a:gd name="connsiteY26" fmla="*/ 989566 h 1730259"/>
                <a:gd name="connsiteX27" fmla="*/ 814518 w 1013812"/>
                <a:gd name="connsiteY27" fmla="*/ 992689 h 1730259"/>
                <a:gd name="connsiteX28" fmla="*/ 828411 w 1013812"/>
                <a:gd name="connsiteY28" fmla="*/ 983997 h 1730259"/>
                <a:gd name="connsiteX29" fmla="*/ 832130 w 1013812"/>
                <a:gd name="connsiteY29" fmla="*/ 967849 h 1730259"/>
                <a:gd name="connsiteX30" fmla="*/ 830251 w 1013812"/>
                <a:gd name="connsiteY30" fmla="*/ 965552 h 1730259"/>
                <a:gd name="connsiteX31" fmla="*/ 791843 w 1013812"/>
                <a:gd name="connsiteY31" fmla="*/ 929184 h 1730259"/>
                <a:gd name="connsiteX32" fmla="*/ 778153 w 1013812"/>
                <a:gd name="connsiteY32" fmla="*/ 927425 h 1730259"/>
                <a:gd name="connsiteX33" fmla="*/ 761686 w 1013812"/>
                <a:gd name="connsiteY33" fmla="*/ 936479 h 1730259"/>
                <a:gd name="connsiteX34" fmla="*/ 749670 w 1013812"/>
                <a:gd name="connsiteY34" fmla="*/ 936039 h 1730259"/>
                <a:gd name="connsiteX35" fmla="*/ 707532 w 1013812"/>
                <a:gd name="connsiteY35" fmla="*/ 908676 h 1730259"/>
                <a:gd name="connsiteX36" fmla="*/ 706722 w 1013812"/>
                <a:gd name="connsiteY36" fmla="*/ 909577 h 1730259"/>
                <a:gd name="connsiteX37" fmla="*/ 684913 w 1013812"/>
                <a:gd name="connsiteY37" fmla="*/ 858226 h 1730259"/>
                <a:gd name="connsiteX38" fmla="*/ 674135 w 1013812"/>
                <a:gd name="connsiteY38" fmla="*/ 851091 h 1730259"/>
                <a:gd name="connsiteX39" fmla="*/ 642097 w 1013812"/>
                <a:gd name="connsiteY39" fmla="*/ 851091 h 1730259"/>
                <a:gd name="connsiteX40" fmla="*/ 630560 w 1013812"/>
                <a:gd name="connsiteY40" fmla="*/ 860799 h 1730259"/>
                <a:gd name="connsiteX41" fmla="*/ 628088 w 1013812"/>
                <a:gd name="connsiteY41" fmla="*/ 875005 h 1730259"/>
                <a:gd name="connsiteX42" fmla="*/ 615438 w 1013812"/>
                <a:gd name="connsiteY42" fmla="*/ 884660 h 1730259"/>
                <a:gd name="connsiteX43" fmla="*/ 601111 w 1013812"/>
                <a:gd name="connsiteY43" fmla="*/ 883292 h 1730259"/>
                <a:gd name="connsiteX44" fmla="*/ 591749 w 1013812"/>
                <a:gd name="connsiteY44" fmla="*/ 876867 h 1730259"/>
                <a:gd name="connsiteX45" fmla="*/ 493909 w 1013812"/>
                <a:gd name="connsiteY45" fmla="*/ 681059 h 1730259"/>
                <a:gd name="connsiteX46" fmla="*/ 492724 w 1013812"/>
                <a:gd name="connsiteY46" fmla="*/ 674733 h 1730259"/>
                <a:gd name="connsiteX47" fmla="*/ 497640 w 1013812"/>
                <a:gd name="connsiteY47" fmla="*/ 621878 h 1730259"/>
                <a:gd name="connsiteX48" fmla="*/ 506760 w 1013812"/>
                <a:gd name="connsiteY48" fmla="*/ 611526 h 1730259"/>
                <a:gd name="connsiteX49" fmla="*/ 527295 w 1013812"/>
                <a:gd name="connsiteY49" fmla="*/ 606960 h 1730259"/>
                <a:gd name="connsiteX50" fmla="*/ 536186 w 1013812"/>
                <a:gd name="connsiteY50" fmla="*/ 592979 h 1730259"/>
                <a:gd name="connsiteX51" fmla="*/ 536115 w 1013812"/>
                <a:gd name="connsiteY51" fmla="*/ 592679 h 1730259"/>
                <a:gd name="connsiteX52" fmla="*/ 517288 w 1013812"/>
                <a:gd name="connsiteY52" fmla="*/ 517352 h 1730259"/>
                <a:gd name="connsiteX53" fmla="*/ 525808 w 1013812"/>
                <a:gd name="connsiteY53" fmla="*/ 503142 h 1730259"/>
                <a:gd name="connsiteX54" fmla="*/ 535912 w 1013812"/>
                <a:gd name="connsiteY54" fmla="*/ 505318 h 1730259"/>
                <a:gd name="connsiteX55" fmla="*/ 554898 w 1013812"/>
                <a:gd name="connsiteY55" fmla="*/ 520335 h 1730259"/>
                <a:gd name="connsiteX56" fmla="*/ 571347 w 1013812"/>
                <a:gd name="connsiteY56" fmla="*/ 518410 h 1730259"/>
                <a:gd name="connsiteX57" fmla="*/ 573871 w 1013812"/>
                <a:gd name="connsiteY57" fmla="*/ 511264 h 1730259"/>
                <a:gd name="connsiteX58" fmla="*/ 575062 w 1013812"/>
                <a:gd name="connsiteY58" fmla="*/ 395386 h 1730259"/>
                <a:gd name="connsiteX59" fmla="*/ 578373 w 1013812"/>
                <a:gd name="connsiteY59" fmla="*/ 387342 h 1730259"/>
                <a:gd name="connsiteX60" fmla="*/ 622873 w 1013812"/>
                <a:gd name="connsiteY60" fmla="*/ 341504 h 1730259"/>
                <a:gd name="connsiteX61" fmla="*/ 631045 w 1013812"/>
                <a:gd name="connsiteY61" fmla="*/ 337954 h 1730259"/>
                <a:gd name="connsiteX62" fmla="*/ 685843 w 1013812"/>
                <a:gd name="connsiteY62" fmla="*/ 336883 h 1730259"/>
                <a:gd name="connsiteX63" fmla="*/ 697324 w 1013812"/>
                <a:gd name="connsiteY63" fmla="*/ 324940 h 1730259"/>
                <a:gd name="connsiteX64" fmla="*/ 696457 w 1013812"/>
                <a:gd name="connsiteY64" fmla="*/ 320741 h 1730259"/>
                <a:gd name="connsiteX65" fmla="*/ 659988 w 1013812"/>
                <a:gd name="connsiteY65" fmla="*/ 231344 h 1730259"/>
                <a:gd name="connsiteX66" fmla="*/ 659167 w 1013812"/>
                <a:gd name="connsiteY66" fmla="*/ 227974 h 1730259"/>
                <a:gd name="connsiteX67" fmla="*/ 639788 w 1013812"/>
                <a:gd name="connsiteY67" fmla="*/ 13946 h 1730259"/>
                <a:gd name="connsiteX68" fmla="*/ 627068 w 1013812"/>
                <a:gd name="connsiteY68" fmla="*/ 3334 h 1730259"/>
                <a:gd name="connsiteX69" fmla="*/ 624729 w 1013812"/>
                <a:gd name="connsiteY69" fmla="*/ 3789 h 1730259"/>
                <a:gd name="connsiteX70" fmla="*/ 588857 w 1013812"/>
                <a:gd name="connsiteY70" fmla="*/ 14665 h 1730259"/>
                <a:gd name="connsiteX71" fmla="*/ 587755 w 1013812"/>
                <a:gd name="connsiteY71" fmla="*/ 15003 h 1730259"/>
                <a:gd name="connsiteX72" fmla="*/ 586753 w 1013812"/>
                <a:gd name="connsiteY72" fmla="*/ 14462 h 1730259"/>
                <a:gd name="connsiteX73" fmla="*/ 561848 w 1013812"/>
                <a:gd name="connsiteY73" fmla="*/ 1350 h 1730259"/>
                <a:gd name="connsiteX74" fmla="*/ 546031 w 1013812"/>
                <a:gd name="connsiteY74" fmla="*/ 6263 h 1730259"/>
                <a:gd name="connsiteX75" fmla="*/ 545335 w 1013812"/>
                <a:gd name="connsiteY75" fmla="*/ 7866 h 1730259"/>
                <a:gd name="connsiteX76" fmla="*/ 485944 w 1013812"/>
                <a:gd name="connsiteY76" fmla="*/ 178507 h 1730259"/>
                <a:gd name="connsiteX77" fmla="*/ 485258 w 1013812"/>
                <a:gd name="connsiteY77" fmla="*/ 180442 h 1730259"/>
                <a:gd name="connsiteX78" fmla="*/ 483221 w 1013812"/>
                <a:gd name="connsiteY78" fmla="*/ 180375 h 1730259"/>
                <a:gd name="connsiteX79" fmla="*/ 403887 w 1013812"/>
                <a:gd name="connsiteY79" fmla="*/ 178352 h 1730259"/>
                <a:gd name="connsiteX80" fmla="*/ 400169 w 1013812"/>
                <a:gd name="connsiteY80" fmla="*/ 178859 h 1730259"/>
                <a:gd name="connsiteX81" fmla="*/ 326983 w 1013812"/>
                <a:gd name="connsiteY81" fmla="*/ 201221 h 1730259"/>
                <a:gd name="connsiteX82" fmla="*/ 324464 w 1013812"/>
                <a:gd name="connsiteY82" fmla="*/ 202008 h 1730259"/>
                <a:gd name="connsiteX83" fmla="*/ 323553 w 1013812"/>
                <a:gd name="connsiteY83" fmla="*/ 199498 h 1730259"/>
                <a:gd name="connsiteX84" fmla="*/ 302115 w 1013812"/>
                <a:gd name="connsiteY84" fmla="*/ 140506 h 1730259"/>
                <a:gd name="connsiteX85" fmla="*/ 290407 w 1013812"/>
                <a:gd name="connsiteY85" fmla="*/ 132814 h 1730259"/>
                <a:gd name="connsiteX86" fmla="*/ 204365 w 1013812"/>
                <a:gd name="connsiteY86" fmla="*/ 137984 h 1730259"/>
                <a:gd name="connsiteX87" fmla="*/ 194862 w 1013812"/>
                <a:gd name="connsiteY87" fmla="*/ 143932 h 1730259"/>
                <a:gd name="connsiteX88" fmla="*/ 179870 w 1013812"/>
                <a:gd name="connsiteY88" fmla="*/ 170571 h 1730259"/>
                <a:gd name="connsiteX89" fmla="*/ 179263 w 1013812"/>
                <a:gd name="connsiteY89" fmla="*/ 171641 h 1730259"/>
                <a:gd name="connsiteX90" fmla="*/ 178059 w 1013812"/>
                <a:gd name="connsiteY90" fmla="*/ 171933 h 1730259"/>
                <a:gd name="connsiteX91" fmla="*/ 114706 w 1013812"/>
                <a:gd name="connsiteY91" fmla="*/ 186847 h 1730259"/>
                <a:gd name="connsiteX92" fmla="*/ 106278 w 1013812"/>
                <a:gd name="connsiteY92" fmla="*/ 194549 h 1730259"/>
                <a:gd name="connsiteX93" fmla="*/ 96273 w 1013812"/>
                <a:gd name="connsiteY93" fmla="*/ 224589 h 1730259"/>
                <a:gd name="connsiteX94" fmla="*/ 95721 w 1013812"/>
                <a:gd name="connsiteY94" fmla="*/ 226299 h 1730259"/>
                <a:gd name="connsiteX95" fmla="*/ 93911 w 1013812"/>
                <a:gd name="connsiteY95" fmla="*/ 226480 h 1730259"/>
                <a:gd name="connsiteX96" fmla="*/ 63854 w 1013812"/>
                <a:gd name="connsiteY96" fmla="*/ 229646 h 1730259"/>
                <a:gd name="connsiteX97" fmla="*/ 53818 w 1013812"/>
                <a:gd name="connsiteY97" fmla="*/ 238086 h 1730259"/>
                <a:gd name="connsiteX98" fmla="*/ 43961 w 1013812"/>
                <a:gd name="connsiteY98" fmla="*/ 272674 h 1730259"/>
                <a:gd name="connsiteX99" fmla="*/ 43535 w 1013812"/>
                <a:gd name="connsiteY99" fmla="*/ 274115 h 1730259"/>
                <a:gd name="connsiteX100" fmla="*/ 42116 w 1013812"/>
                <a:gd name="connsiteY100" fmla="*/ 274564 h 1730259"/>
                <a:gd name="connsiteX101" fmla="*/ 8162 w 1013812"/>
                <a:gd name="connsiteY101" fmla="*/ 285374 h 1730259"/>
                <a:gd name="connsiteX102" fmla="*/ 191 w 1013812"/>
                <a:gd name="connsiteY102" fmla="*/ 298641 h 1730259"/>
                <a:gd name="connsiteX103" fmla="*/ 5747 w 1013812"/>
                <a:gd name="connsiteY103" fmla="*/ 329127 h 1730259"/>
                <a:gd name="connsiteX104" fmla="*/ 7620 w 1013812"/>
                <a:gd name="connsiteY104" fmla="*/ 333667 h 1730259"/>
                <a:gd name="connsiteX105" fmla="*/ 66405 w 1013812"/>
                <a:gd name="connsiteY105" fmla="*/ 419157 h 1730259"/>
                <a:gd name="connsiteX106" fmla="*/ 73645 w 1013812"/>
                <a:gd name="connsiteY106" fmla="*/ 423982 h 1730259"/>
                <a:gd name="connsiteX107" fmla="*/ 108085 w 1013812"/>
                <a:gd name="connsiteY107" fmla="*/ 431224 h 1730259"/>
                <a:gd name="connsiteX108" fmla="*/ 109570 w 1013812"/>
                <a:gd name="connsiteY108" fmla="*/ 431540 h 1730259"/>
                <a:gd name="connsiteX109" fmla="*/ 110121 w 1013812"/>
                <a:gd name="connsiteY109" fmla="*/ 432969 h 1730259"/>
                <a:gd name="connsiteX110" fmla="*/ 133637 w 1013812"/>
                <a:gd name="connsiteY110" fmla="*/ 494520 h 1730259"/>
                <a:gd name="connsiteX111" fmla="*/ 145641 w 1013812"/>
                <a:gd name="connsiteY111" fmla="*/ 502005 h 1730259"/>
                <a:gd name="connsiteX112" fmla="*/ 181141 w 1013812"/>
                <a:gd name="connsiteY112" fmla="*/ 498759 h 1730259"/>
                <a:gd name="connsiteX113" fmla="*/ 182368 w 1013812"/>
                <a:gd name="connsiteY113" fmla="*/ 498658 h 1730259"/>
                <a:gd name="connsiteX114" fmla="*/ 183267 w 1013812"/>
                <a:gd name="connsiteY114" fmla="*/ 499513 h 1730259"/>
                <a:gd name="connsiteX115" fmla="*/ 212843 w 1013812"/>
                <a:gd name="connsiteY115" fmla="*/ 526967 h 1730259"/>
                <a:gd name="connsiteX116" fmla="*/ 213518 w 1013812"/>
                <a:gd name="connsiteY116" fmla="*/ 527586 h 1730259"/>
                <a:gd name="connsiteX117" fmla="*/ 213687 w 1013812"/>
                <a:gd name="connsiteY117" fmla="*/ 528498 h 1730259"/>
                <a:gd name="connsiteX118" fmla="*/ 220883 w 1013812"/>
                <a:gd name="connsiteY118" fmla="*/ 566228 h 1730259"/>
                <a:gd name="connsiteX119" fmla="*/ 226627 w 1013812"/>
                <a:gd name="connsiteY119" fmla="*/ 574234 h 1730259"/>
                <a:gd name="connsiteX120" fmla="*/ 255197 w 1013812"/>
                <a:gd name="connsiteY120" fmla="*/ 590380 h 1730259"/>
                <a:gd name="connsiteX121" fmla="*/ 268944 w 1013812"/>
                <a:gd name="connsiteY121" fmla="*/ 588747 h 1730259"/>
                <a:gd name="connsiteX122" fmla="*/ 282806 w 1013812"/>
                <a:gd name="connsiteY122" fmla="*/ 575812 h 1730259"/>
                <a:gd name="connsiteX123" fmla="*/ 283803 w 1013812"/>
                <a:gd name="connsiteY123" fmla="*/ 559727 h 1730259"/>
                <a:gd name="connsiteX124" fmla="*/ 218280 w 1013812"/>
                <a:gd name="connsiteY124" fmla="*/ 481310 h 1730259"/>
                <a:gd name="connsiteX125" fmla="*/ 216046 w 1013812"/>
                <a:gd name="connsiteY125" fmla="*/ 470432 h 1730259"/>
                <a:gd name="connsiteX126" fmla="*/ 230541 w 1013812"/>
                <a:gd name="connsiteY126" fmla="*/ 422020 h 1730259"/>
                <a:gd name="connsiteX127" fmla="*/ 237923 w 1013812"/>
                <a:gd name="connsiteY127" fmla="*/ 414312 h 1730259"/>
                <a:gd name="connsiteX128" fmla="*/ 273056 w 1013812"/>
                <a:gd name="connsiteY128" fmla="*/ 402120 h 1730259"/>
                <a:gd name="connsiteX129" fmla="*/ 287958 w 1013812"/>
                <a:gd name="connsiteY129" fmla="*/ 409351 h 1730259"/>
                <a:gd name="connsiteX130" fmla="*/ 286636 w 1013812"/>
                <a:gd name="connsiteY130" fmla="*/ 419691 h 1730259"/>
                <a:gd name="connsiteX131" fmla="*/ 269534 w 1013812"/>
                <a:gd name="connsiteY131" fmla="*/ 445352 h 1730259"/>
                <a:gd name="connsiteX132" fmla="*/ 267794 w 1013812"/>
                <a:gd name="connsiteY132" fmla="*/ 454151 h 1730259"/>
                <a:gd name="connsiteX133" fmla="*/ 274936 w 1013812"/>
                <a:gd name="connsiteY133" fmla="*/ 489885 h 1730259"/>
                <a:gd name="connsiteX134" fmla="*/ 279754 w 1013812"/>
                <a:gd name="connsiteY134" fmla="*/ 497221 h 1730259"/>
                <a:gd name="connsiteX135" fmla="*/ 331802 w 1013812"/>
                <a:gd name="connsiteY135" fmla="*/ 533267 h 1730259"/>
                <a:gd name="connsiteX136" fmla="*/ 337821 w 1013812"/>
                <a:gd name="connsiteY136" fmla="*/ 535332 h 1730259"/>
                <a:gd name="connsiteX137" fmla="*/ 350112 w 1013812"/>
                <a:gd name="connsiteY137" fmla="*/ 536012 h 1730259"/>
                <a:gd name="connsiteX138" fmla="*/ 361169 w 1013812"/>
                <a:gd name="connsiteY138" fmla="*/ 548128 h 1730259"/>
                <a:gd name="connsiteX139" fmla="*/ 360422 w 1013812"/>
                <a:gd name="connsiteY139" fmla="*/ 569154 h 1730259"/>
                <a:gd name="connsiteX140" fmla="*/ 369436 w 1013812"/>
                <a:gd name="connsiteY140" fmla="*/ 580975 h 1730259"/>
                <a:gd name="connsiteX141" fmla="*/ 374626 w 1013812"/>
                <a:gd name="connsiteY141" fmla="*/ 582200 h 1730259"/>
                <a:gd name="connsiteX142" fmla="*/ 383420 w 1013812"/>
                <a:gd name="connsiteY142" fmla="*/ 595903 h 1730259"/>
                <a:gd name="connsiteX143" fmla="*/ 362466 w 1013812"/>
                <a:gd name="connsiteY143" fmla="*/ 700715 h 1730259"/>
                <a:gd name="connsiteX144" fmla="*/ 363908 w 1013812"/>
                <a:gd name="connsiteY144" fmla="*/ 709044 h 1730259"/>
                <a:gd name="connsiteX145" fmla="*/ 387191 w 1013812"/>
                <a:gd name="connsiteY145" fmla="*/ 747846 h 1730259"/>
                <a:gd name="connsiteX146" fmla="*/ 388837 w 1013812"/>
                <a:gd name="connsiteY146" fmla="*/ 753122 h 1730259"/>
                <a:gd name="connsiteX147" fmla="*/ 397615 w 1013812"/>
                <a:gd name="connsiteY147" fmla="*/ 889239 h 1730259"/>
                <a:gd name="connsiteX148" fmla="*/ 397898 w 1013812"/>
                <a:gd name="connsiteY148" fmla="*/ 891149 h 1730259"/>
                <a:gd name="connsiteX149" fmla="*/ 418646 w 1013812"/>
                <a:gd name="connsiteY149" fmla="*/ 980038 h 1730259"/>
                <a:gd name="connsiteX150" fmla="*/ 418885 w 1013812"/>
                <a:gd name="connsiteY150" fmla="*/ 980910 h 1730259"/>
                <a:gd name="connsiteX151" fmla="*/ 445266 w 1013812"/>
                <a:gd name="connsiteY151" fmla="*/ 1064289 h 1730259"/>
                <a:gd name="connsiteX152" fmla="*/ 442732 w 1013812"/>
                <a:gd name="connsiteY152" fmla="*/ 1075745 h 1730259"/>
                <a:gd name="connsiteX153" fmla="*/ 418732 w 1013812"/>
                <a:gd name="connsiteY153" fmla="*/ 1101930 h 1730259"/>
                <a:gd name="connsiteX154" fmla="*/ 416159 w 1013812"/>
                <a:gd name="connsiteY154" fmla="*/ 1113259 h 1730259"/>
                <a:gd name="connsiteX155" fmla="*/ 423006 w 1013812"/>
                <a:gd name="connsiteY155" fmla="*/ 1135779 h 1730259"/>
                <a:gd name="connsiteX156" fmla="*/ 421175 w 1013812"/>
                <a:gd name="connsiteY156" fmla="*/ 1146213 h 1730259"/>
                <a:gd name="connsiteX157" fmla="*/ 412349 w 1013812"/>
                <a:gd name="connsiteY157" fmla="*/ 1158002 h 1730259"/>
                <a:gd name="connsiteX158" fmla="*/ 412847 w 1013812"/>
                <a:gd name="connsiteY158" fmla="*/ 1172670 h 1730259"/>
                <a:gd name="connsiteX159" fmla="*/ 450836 w 1013812"/>
                <a:gd name="connsiteY159" fmla="*/ 1216829 h 1730259"/>
                <a:gd name="connsiteX160" fmla="*/ 453626 w 1013812"/>
                <a:gd name="connsiteY160" fmla="*/ 1223447 h 1730259"/>
                <a:gd name="connsiteX161" fmla="*/ 460495 w 1013812"/>
                <a:gd name="connsiteY161" fmla="*/ 1301599 h 1730259"/>
                <a:gd name="connsiteX162" fmla="*/ 463393 w 1013812"/>
                <a:gd name="connsiteY162" fmla="*/ 1308340 h 1730259"/>
                <a:gd name="connsiteX163" fmla="*/ 524800 w 1013812"/>
                <a:gd name="connsiteY163" fmla="*/ 1377733 h 1730259"/>
                <a:gd name="connsiteX164" fmla="*/ 524800 w 1013812"/>
                <a:gd name="connsiteY164" fmla="*/ 1377721 h 1730259"/>
                <a:gd name="connsiteX165" fmla="*/ 599670 w 1013812"/>
                <a:gd name="connsiteY165" fmla="*/ 1462308 h 1730259"/>
                <a:gd name="connsiteX166" fmla="*/ 601916 w 1013812"/>
                <a:gd name="connsiteY166" fmla="*/ 1464273 h 1730259"/>
                <a:gd name="connsiteX167" fmla="*/ 995579 w 1013812"/>
                <a:gd name="connsiteY167" fmla="*/ 1728274 h 1730259"/>
                <a:gd name="connsiteX168" fmla="*/ 1011828 w 1013812"/>
                <a:gd name="connsiteY168" fmla="*/ 1725067 h 1730259"/>
                <a:gd name="connsiteX169" fmla="*/ 1013775 w 1013812"/>
                <a:gd name="connsiteY169" fmla="*/ 1717606 h 173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013812" h="1730259">
                  <a:moveTo>
                    <a:pt x="1013774" y="1717606"/>
                  </a:moveTo>
                  <a:lnTo>
                    <a:pt x="1003742" y="1592220"/>
                  </a:lnTo>
                  <a:cubicBezTo>
                    <a:pt x="1003694" y="1591617"/>
                    <a:pt x="1003599" y="1591019"/>
                    <a:pt x="1003459" y="1590431"/>
                  </a:cubicBezTo>
                  <a:lnTo>
                    <a:pt x="987903" y="1525323"/>
                  </a:lnTo>
                  <a:cubicBezTo>
                    <a:pt x="987400" y="1523217"/>
                    <a:pt x="986323" y="1521291"/>
                    <a:pt x="984793" y="1519760"/>
                  </a:cubicBezTo>
                  <a:lnTo>
                    <a:pt x="941231" y="1476194"/>
                  </a:lnTo>
                  <a:cubicBezTo>
                    <a:pt x="938858" y="1473821"/>
                    <a:pt x="937617" y="1470543"/>
                    <a:pt x="937821" y="1467193"/>
                  </a:cubicBezTo>
                  <a:lnTo>
                    <a:pt x="941689" y="1403824"/>
                  </a:lnTo>
                  <a:cubicBezTo>
                    <a:pt x="941887" y="1400579"/>
                    <a:pt x="943424" y="1397562"/>
                    <a:pt x="945932" y="1395495"/>
                  </a:cubicBezTo>
                  <a:lnTo>
                    <a:pt x="958310" y="1385290"/>
                  </a:lnTo>
                  <a:cubicBezTo>
                    <a:pt x="963301" y="1381175"/>
                    <a:pt x="964014" y="1373791"/>
                    <a:pt x="959902" y="1368796"/>
                  </a:cubicBezTo>
                  <a:cubicBezTo>
                    <a:pt x="959844" y="1368727"/>
                    <a:pt x="959786" y="1368657"/>
                    <a:pt x="959727" y="1368589"/>
                  </a:cubicBezTo>
                  <a:lnTo>
                    <a:pt x="884802" y="1281776"/>
                  </a:lnTo>
                  <a:cubicBezTo>
                    <a:pt x="882907" y="1279581"/>
                    <a:pt x="881893" y="1276761"/>
                    <a:pt x="881957" y="1273861"/>
                  </a:cubicBezTo>
                  <a:lnTo>
                    <a:pt x="883281" y="1213596"/>
                  </a:lnTo>
                  <a:cubicBezTo>
                    <a:pt x="883343" y="1210740"/>
                    <a:pt x="884446" y="1208006"/>
                    <a:pt x="886383" y="1205907"/>
                  </a:cubicBezTo>
                  <a:lnTo>
                    <a:pt x="915258" y="1174600"/>
                  </a:lnTo>
                  <a:cubicBezTo>
                    <a:pt x="917884" y="1171753"/>
                    <a:pt x="918933" y="1167791"/>
                    <a:pt x="918062" y="1164016"/>
                  </a:cubicBezTo>
                  <a:lnTo>
                    <a:pt x="911966" y="1137623"/>
                  </a:lnTo>
                  <a:cubicBezTo>
                    <a:pt x="911012" y="1133493"/>
                    <a:pt x="907904" y="1130201"/>
                    <a:pt x="903836" y="1129013"/>
                  </a:cubicBezTo>
                  <a:lnTo>
                    <a:pt x="842824" y="1111202"/>
                  </a:lnTo>
                  <a:cubicBezTo>
                    <a:pt x="839887" y="1110344"/>
                    <a:pt x="837403" y="1108371"/>
                    <a:pt x="835901" y="1105704"/>
                  </a:cubicBezTo>
                  <a:lnTo>
                    <a:pt x="768463" y="985900"/>
                  </a:lnTo>
                  <a:cubicBezTo>
                    <a:pt x="766267" y="981998"/>
                    <a:pt x="767448" y="977061"/>
                    <a:pt x="771172" y="974577"/>
                  </a:cubicBezTo>
                  <a:lnTo>
                    <a:pt x="775732" y="971535"/>
                  </a:lnTo>
                  <a:cubicBezTo>
                    <a:pt x="779574" y="968973"/>
                    <a:pt x="784756" y="969923"/>
                    <a:pt x="787439" y="973682"/>
                  </a:cubicBezTo>
                  <a:lnTo>
                    <a:pt x="798779" y="989566"/>
                  </a:lnTo>
                  <a:cubicBezTo>
                    <a:pt x="802376" y="994605"/>
                    <a:pt x="809270" y="995973"/>
                    <a:pt x="814518" y="992689"/>
                  </a:cubicBezTo>
                  <a:lnTo>
                    <a:pt x="828411" y="983997"/>
                  </a:lnTo>
                  <a:cubicBezTo>
                    <a:pt x="833894" y="980565"/>
                    <a:pt x="835559" y="973336"/>
                    <a:pt x="832130" y="967849"/>
                  </a:cubicBezTo>
                  <a:cubicBezTo>
                    <a:pt x="831603" y="967007"/>
                    <a:pt x="830972" y="966235"/>
                    <a:pt x="830251" y="965552"/>
                  </a:cubicBezTo>
                  <a:lnTo>
                    <a:pt x="791843" y="929184"/>
                  </a:lnTo>
                  <a:cubicBezTo>
                    <a:pt x="788147" y="925683"/>
                    <a:pt x="782614" y="924973"/>
                    <a:pt x="778153" y="927425"/>
                  </a:cubicBezTo>
                  <a:lnTo>
                    <a:pt x="761686" y="936479"/>
                  </a:lnTo>
                  <a:cubicBezTo>
                    <a:pt x="757905" y="938558"/>
                    <a:pt x="753289" y="938389"/>
                    <a:pt x="749670" y="936039"/>
                  </a:cubicBezTo>
                  <a:lnTo>
                    <a:pt x="707532" y="908676"/>
                  </a:lnTo>
                  <a:lnTo>
                    <a:pt x="706722" y="909577"/>
                  </a:lnTo>
                  <a:lnTo>
                    <a:pt x="684913" y="858226"/>
                  </a:lnTo>
                  <a:cubicBezTo>
                    <a:pt x="683076" y="853900"/>
                    <a:pt x="678833" y="851091"/>
                    <a:pt x="674135" y="851091"/>
                  </a:cubicBezTo>
                  <a:lnTo>
                    <a:pt x="642097" y="851091"/>
                  </a:lnTo>
                  <a:cubicBezTo>
                    <a:pt x="636404" y="851091"/>
                    <a:pt x="631536" y="855187"/>
                    <a:pt x="630560" y="860799"/>
                  </a:cubicBezTo>
                  <a:lnTo>
                    <a:pt x="628088" y="875005"/>
                  </a:lnTo>
                  <a:cubicBezTo>
                    <a:pt x="627039" y="881036"/>
                    <a:pt x="621528" y="885242"/>
                    <a:pt x="615438" y="884660"/>
                  </a:cubicBezTo>
                  <a:lnTo>
                    <a:pt x="601111" y="883292"/>
                  </a:lnTo>
                  <a:cubicBezTo>
                    <a:pt x="597092" y="882908"/>
                    <a:pt x="593555" y="880480"/>
                    <a:pt x="591749" y="876867"/>
                  </a:cubicBezTo>
                  <a:lnTo>
                    <a:pt x="493909" y="681059"/>
                  </a:lnTo>
                  <a:cubicBezTo>
                    <a:pt x="492932" y="679102"/>
                    <a:pt x="492520" y="676911"/>
                    <a:pt x="492724" y="674733"/>
                  </a:cubicBezTo>
                  <a:lnTo>
                    <a:pt x="497640" y="621878"/>
                  </a:lnTo>
                  <a:cubicBezTo>
                    <a:pt x="498111" y="616812"/>
                    <a:pt x="501796" y="612630"/>
                    <a:pt x="506760" y="611526"/>
                  </a:cubicBezTo>
                  <a:lnTo>
                    <a:pt x="527295" y="606960"/>
                  </a:lnTo>
                  <a:cubicBezTo>
                    <a:pt x="533609" y="605556"/>
                    <a:pt x="537589" y="599296"/>
                    <a:pt x="536186" y="592979"/>
                  </a:cubicBezTo>
                  <a:cubicBezTo>
                    <a:pt x="536164" y="592879"/>
                    <a:pt x="536141" y="592779"/>
                    <a:pt x="536115" y="592679"/>
                  </a:cubicBezTo>
                  <a:lnTo>
                    <a:pt x="517288" y="517352"/>
                  </a:lnTo>
                  <a:cubicBezTo>
                    <a:pt x="515719" y="511074"/>
                    <a:pt x="519533" y="504712"/>
                    <a:pt x="525808" y="503142"/>
                  </a:cubicBezTo>
                  <a:cubicBezTo>
                    <a:pt x="529330" y="502261"/>
                    <a:pt x="533063" y="503064"/>
                    <a:pt x="535912" y="505318"/>
                  </a:cubicBezTo>
                  <a:lnTo>
                    <a:pt x="554898" y="520335"/>
                  </a:lnTo>
                  <a:cubicBezTo>
                    <a:pt x="559971" y="524349"/>
                    <a:pt x="567336" y="523487"/>
                    <a:pt x="571347" y="518410"/>
                  </a:cubicBezTo>
                  <a:cubicBezTo>
                    <a:pt x="572956" y="516374"/>
                    <a:pt x="573844" y="513860"/>
                    <a:pt x="573871" y="511264"/>
                  </a:cubicBezTo>
                  <a:lnTo>
                    <a:pt x="575062" y="395386"/>
                  </a:lnTo>
                  <a:cubicBezTo>
                    <a:pt x="575093" y="392379"/>
                    <a:pt x="576278" y="389499"/>
                    <a:pt x="578373" y="387342"/>
                  </a:cubicBezTo>
                  <a:lnTo>
                    <a:pt x="622873" y="341504"/>
                  </a:lnTo>
                  <a:cubicBezTo>
                    <a:pt x="625023" y="339290"/>
                    <a:pt x="627960" y="338014"/>
                    <a:pt x="631045" y="337954"/>
                  </a:cubicBezTo>
                  <a:lnTo>
                    <a:pt x="685843" y="336883"/>
                  </a:lnTo>
                  <a:cubicBezTo>
                    <a:pt x="692310" y="336757"/>
                    <a:pt x="697450" y="331410"/>
                    <a:pt x="697324" y="324940"/>
                  </a:cubicBezTo>
                  <a:cubicBezTo>
                    <a:pt x="697296" y="323499"/>
                    <a:pt x="697002" y="322075"/>
                    <a:pt x="696457" y="320741"/>
                  </a:cubicBezTo>
                  <a:lnTo>
                    <a:pt x="659988" y="231344"/>
                  </a:lnTo>
                  <a:cubicBezTo>
                    <a:pt x="659548" y="230268"/>
                    <a:pt x="659272" y="229132"/>
                    <a:pt x="659167" y="227974"/>
                  </a:cubicBezTo>
                  <a:lnTo>
                    <a:pt x="639788" y="13946"/>
                  </a:lnTo>
                  <a:cubicBezTo>
                    <a:pt x="639204" y="7501"/>
                    <a:pt x="633510" y="2750"/>
                    <a:pt x="627068" y="3334"/>
                  </a:cubicBezTo>
                  <a:cubicBezTo>
                    <a:pt x="626275" y="3406"/>
                    <a:pt x="625491" y="3558"/>
                    <a:pt x="624729" y="3789"/>
                  </a:cubicBezTo>
                  <a:lnTo>
                    <a:pt x="588857" y="14665"/>
                  </a:lnTo>
                  <a:lnTo>
                    <a:pt x="587755" y="15003"/>
                  </a:lnTo>
                  <a:lnTo>
                    <a:pt x="586753" y="14462"/>
                  </a:lnTo>
                  <a:lnTo>
                    <a:pt x="561848" y="1350"/>
                  </a:lnTo>
                  <a:cubicBezTo>
                    <a:pt x="556124" y="-1663"/>
                    <a:pt x="549043" y="537"/>
                    <a:pt x="546031" y="6263"/>
                  </a:cubicBezTo>
                  <a:cubicBezTo>
                    <a:pt x="545759" y="6780"/>
                    <a:pt x="545527" y="7315"/>
                    <a:pt x="545335" y="7866"/>
                  </a:cubicBezTo>
                  <a:lnTo>
                    <a:pt x="485944" y="178507"/>
                  </a:lnTo>
                  <a:lnTo>
                    <a:pt x="485258" y="180442"/>
                  </a:lnTo>
                  <a:lnTo>
                    <a:pt x="483221" y="180375"/>
                  </a:lnTo>
                  <a:lnTo>
                    <a:pt x="403887" y="178352"/>
                  </a:lnTo>
                  <a:cubicBezTo>
                    <a:pt x="402629" y="178320"/>
                    <a:pt x="401373" y="178492"/>
                    <a:pt x="400169" y="178859"/>
                  </a:cubicBezTo>
                  <a:lnTo>
                    <a:pt x="326983" y="201221"/>
                  </a:lnTo>
                  <a:lnTo>
                    <a:pt x="324464" y="202008"/>
                  </a:lnTo>
                  <a:lnTo>
                    <a:pt x="323553" y="199498"/>
                  </a:lnTo>
                  <a:lnTo>
                    <a:pt x="302115" y="140506"/>
                  </a:lnTo>
                  <a:cubicBezTo>
                    <a:pt x="300344" y="135632"/>
                    <a:pt x="295581" y="132503"/>
                    <a:pt x="290407" y="132814"/>
                  </a:cubicBezTo>
                  <a:lnTo>
                    <a:pt x="204365" y="137984"/>
                  </a:lnTo>
                  <a:cubicBezTo>
                    <a:pt x="200393" y="138223"/>
                    <a:pt x="196815" y="140463"/>
                    <a:pt x="194862" y="143932"/>
                  </a:cubicBezTo>
                  <a:lnTo>
                    <a:pt x="179870" y="170571"/>
                  </a:lnTo>
                  <a:lnTo>
                    <a:pt x="179263" y="171641"/>
                  </a:lnTo>
                  <a:lnTo>
                    <a:pt x="178059" y="171933"/>
                  </a:lnTo>
                  <a:lnTo>
                    <a:pt x="114706" y="186847"/>
                  </a:lnTo>
                  <a:cubicBezTo>
                    <a:pt x="110751" y="187778"/>
                    <a:pt x="107562" y="190693"/>
                    <a:pt x="106278" y="194549"/>
                  </a:cubicBezTo>
                  <a:lnTo>
                    <a:pt x="96273" y="224589"/>
                  </a:lnTo>
                  <a:lnTo>
                    <a:pt x="95721" y="226299"/>
                  </a:lnTo>
                  <a:lnTo>
                    <a:pt x="93911" y="226480"/>
                  </a:lnTo>
                  <a:lnTo>
                    <a:pt x="63854" y="229646"/>
                  </a:lnTo>
                  <a:cubicBezTo>
                    <a:pt x="59101" y="230147"/>
                    <a:pt x="55128" y="233487"/>
                    <a:pt x="53818" y="238086"/>
                  </a:cubicBezTo>
                  <a:lnTo>
                    <a:pt x="43961" y="272674"/>
                  </a:lnTo>
                  <a:lnTo>
                    <a:pt x="43535" y="274115"/>
                  </a:lnTo>
                  <a:lnTo>
                    <a:pt x="42116" y="274564"/>
                  </a:lnTo>
                  <a:lnTo>
                    <a:pt x="8162" y="285374"/>
                  </a:lnTo>
                  <a:cubicBezTo>
                    <a:pt x="2548" y="287161"/>
                    <a:pt x="-865" y="292842"/>
                    <a:pt x="191" y="298641"/>
                  </a:cubicBezTo>
                  <a:lnTo>
                    <a:pt x="5747" y="329127"/>
                  </a:lnTo>
                  <a:cubicBezTo>
                    <a:pt x="6043" y="330756"/>
                    <a:pt x="6682" y="332304"/>
                    <a:pt x="7620" y="333667"/>
                  </a:cubicBezTo>
                  <a:lnTo>
                    <a:pt x="66405" y="419157"/>
                  </a:lnTo>
                  <a:cubicBezTo>
                    <a:pt x="68109" y="421636"/>
                    <a:pt x="70702" y="423363"/>
                    <a:pt x="73645" y="423982"/>
                  </a:cubicBezTo>
                  <a:lnTo>
                    <a:pt x="108085" y="431224"/>
                  </a:lnTo>
                  <a:lnTo>
                    <a:pt x="109570" y="431540"/>
                  </a:lnTo>
                  <a:lnTo>
                    <a:pt x="110121" y="432969"/>
                  </a:lnTo>
                  <a:lnTo>
                    <a:pt x="133637" y="494520"/>
                  </a:lnTo>
                  <a:cubicBezTo>
                    <a:pt x="135511" y="499424"/>
                    <a:pt x="140416" y="502482"/>
                    <a:pt x="145641" y="502005"/>
                  </a:cubicBezTo>
                  <a:lnTo>
                    <a:pt x="181141" y="498759"/>
                  </a:lnTo>
                  <a:lnTo>
                    <a:pt x="182368" y="498658"/>
                  </a:lnTo>
                  <a:lnTo>
                    <a:pt x="183267" y="499513"/>
                  </a:lnTo>
                  <a:lnTo>
                    <a:pt x="212843" y="526967"/>
                  </a:lnTo>
                  <a:lnTo>
                    <a:pt x="213518" y="527586"/>
                  </a:lnTo>
                  <a:lnTo>
                    <a:pt x="213687" y="528498"/>
                  </a:lnTo>
                  <a:lnTo>
                    <a:pt x="220883" y="566228"/>
                  </a:lnTo>
                  <a:cubicBezTo>
                    <a:pt x="221528" y="569611"/>
                    <a:pt x="223629" y="572540"/>
                    <a:pt x="226627" y="574234"/>
                  </a:cubicBezTo>
                  <a:lnTo>
                    <a:pt x="255197" y="590380"/>
                  </a:lnTo>
                  <a:cubicBezTo>
                    <a:pt x="259645" y="592894"/>
                    <a:pt x="265208" y="592233"/>
                    <a:pt x="268944" y="588747"/>
                  </a:cubicBezTo>
                  <a:lnTo>
                    <a:pt x="282806" y="575812"/>
                  </a:lnTo>
                  <a:cubicBezTo>
                    <a:pt x="287355" y="571566"/>
                    <a:pt x="287793" y="564503"/>
                    <a:pt x="283803" y="559727"/>
                  </a:cubicBezTo>
                  <a:lnTo>
                    <a:pt x="218280" y="481310"/>
                  </a:lnTo>
                  <a:cubicBezTo>
                    <a:pt x="215756" y="478290"/>
                    <a:pt x="214917" y="474203"/>
                    <a:pt x="216046" y="470432"/>
                  </a:cubicBezTo>
                  <a:lnTo>
                    <a:pt x="230541" y="422020"/>
                  </a:lnTo>
                  <a:cubicBezTo>
                    <a:pt x="231621" y="418414"/>
                    <a:pt x="234367" y="415546"/>
                    <a:pt x="237923" y="414312"/>
                  </a:cubicBezTo>
                  <a:lnTo>
                    <a:pt x="273056" y="402120"/>
                  </a:lnTo>
                  <a:cubicBezTo>
                    <a:pt x="279167" y="399999"/>
                    <a:pt x="285838" y="403237"/>
                    <a:pt x="287958" y="409351"/>
                  </a:cubicBezTo>
                  <a:cubicBezTo>
                    <a:pt x="289159" y="412814"/>
                    <a:pt x="288669" y="416641"/>
                    <a:pt x="286636" y="419691"/>
                  </a:cubicBezTo>
                  <a:lnTo>
                    <a:pt x="269534" y="445352"/>
                  </a:lnTo>
                  <a:cubicBezTo>
                    <a:pt x="267811" y="447938"/>
                    <a:pt x="267184" y="451103"/>
                    <a:pt x="267794" y="454151"/>
                  </a:cubicBezTo>
                  <a:lnTo>
                    <a:pt x="274936" y="489885"/>
                  </a:lnTo>
                  <a:cubicBezTo>
                    <a:pt x="275531" y="492863"/>
                    <a:pt x="277259" y="495493"/>
                    <a:pt x="279754" y="497221"/>
                  </a:cubicBezTo>
                  <a:lnTo>
                    <a:pt x="331802" y="533267"/>
                  </a:lnTo>
                  <a:cubicBezTo>
                    <a:pt x="333580" y="534498"/>
                    <a:pt x="335662" y="535213"/>
                    <a:pt x="337821" y="535332"/>
                  </a:cubicBezTo>
                  <a:lnTo>
                    <a:pt x="350112" y="536012"/>
                  </a:lnTo>
                  <a:cubicBezTo>
                    <a:pt x="356480" y="536365"/>
                    <a:pt x="361396" y="541751"/>
                    <a:pt x="361169" y="548128"/>
                  </a:cubicBezTo>
                  <a:lnTo>
                    <a:pt x="360422" y="569154"/>
                  </a:lnTo>
                  <a:cubicBezTo>
                    <a:pt x="360223" y="574742"/>
                    <a:pt x="363998" y="579691"/>
                    <a:pt x="369436" y="580975"/>
                  </a:cubicBezTo>
                  <a:lnTo>
                    <a:pt x="374626" y="582200"/>
                  </a:lnTo>
                  <a:cubicBezTo>
                    <a:pt x="380769" y="583650"/>
                    <a:pt x="384658" y="589710"/>
                    <a:pt x="383420" y="595903"/>
                  </a:cubicBezTo>
                  <a:lnTo>
                    <a:pt x="362466" y="700715"/>
                  </a:lnTo>
                  <a:cubicBezTo>
                    <a:pt x="361894" y="703574"/>
                    <a:pt x="362409" y="706544"/>
                    <a:pt x="363908" y="709044"/>
                  </a:cubicBezTo>
                  <a:lnTo>
                    <a:pt x="387191" y="747846"/>
                  </a:lnTo>
                  <a:cubicBezTo>
                    <a:pt x="388153" y="749448"/>
                    <a:pt x="388717" y="751257"/>
                    <a:pt x="388837" y="753122"/>
                  </a:cubicBezTo>
                  <a:lnTo>
                    <a:pt x="397615" y="889239"/>
                  </a:lnTo>
                  <a:cubicBezTo>
                    <a:pt x="397656" y="889882"/>
                    <a:pt x="397751" y="890521"/>
                    <a:pt x="397898" y="891149"/>
                  </a:cubicBezTo>
                  <a:lnTo>
                    <a:pt x="418646" y="980038"/>
                  </a:lnTo>
                  <a:cubicBezTo>
                    <a:pt x="418714" y="980332"/>
                    <a:pt x="418794" y="980622"/>
                    <a:pt x="418885" y="980910"/>
                  </a:cubicBezTo>
                  <a:lnTo>
                    <a:pt x="445266" y="1064289"/>
                  </a:lnTo>
                  <a:cubicBezTo>
                    <a:pt x="446531" y="1068286"/>
                    <a:pt x="445564" y="1072655"/>
                    <a:pt x="442732" y="1075745"/>
                  </a:cubicBezTo>
                  <a:lnTo>
                    <a:pt x="418732" y="1101930"/>
                  </a:lnTo>
                  <a:cubicBezTo>
                    <a:pt x="415932" y="1104985"/>
                    <a:pt x="414954" y="1109293"/>
                    <a:pt x="416159" y="1113259"/>
                  </a:cubicBezTo>
                  <a:lnTo>
                    <a:pt x="423006" y="1135779"/>
                  </a:lnTo>
                  <a:cubicBezTo>
                    <a:pt x="424091" y="1139351"/>
                    <a:pt x="423411" y="1143226"/>
                    <a:pt x="421175" y="1146213"/>
                  </a:cubicBezTo>
                  <a:lnTo>
                    <a:pt x="412349" y="1158002"/>
                  </a:lnTo>
                  <a:cubicBezTo>
                    <a:pt x="409055" y="1162403"/>
                    <a:pt x="409262" y="1168503"/>
                    <a:pt x="412847" y="1172670"/>
                  </a:cubicBezTo>
                  <a:lnTo>
                    <a:pt x="450836" y="1216829"/>
                  </a:lnTo>
                  <a:cubicBezTo>
                    <a:pt x="452436" y="1218689"/>
                    <a:pt x="453412" y="1221003"/>
                    <a:pt x="453626" y="1223447"/>
                  </a:cubicBezTo>
                  <a:lnTo>
                    <a:pt x="460495" y="1301599"/>
                  </a:lnTo>
                  <a:cubicBezTo>
                    <a:pt x="460714" y="1304098"/>
                    <a:pt x="461730" y="1306461"/>
                    <a:pt x="463393" y="1308340"/>
                  </a:cubicBezTo>
                  <a:lnTo>
                    <a:pt x="524800" y="1377733"/>
                  </a:lnTo>
                  <a:lnTo>
                    <a:pt x="524800" y="1377721"/>
                  </a:lnTo>
                  <a:lnTo>
                    <a:pt x="599670" y="1462308"/>
                  </a:lnTo>
                  <a:cubicBezTo>
                    <a:pt x="600332" y="1463056"/>
                    <a:pt x="601087" y="1463717"/>
                    <a:pt x="601916" y="1464273"/>
                  </a:cubicBezTo>
                  <a:lnTo>
                    <a:pt x="995579" y="1728274"/>
                  </a:lnTo>
                  <a:cubicBezTo>
                    <a:pt x="1000951" y="1731877"/>
                    <a:pt x="1008226" y="1730442"/>
                    <a:pt x="1011828" y="1725067"/>
                  </a:cubicBezTo>
                  <a:cubicBezTo>
                    <a:pt x="1013300" y="1722871"/>
                    <a:pt x="1013986" y="1720242"/>
                    <a:pt x="1013775" y="1717606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5" name="Полилиния: фигура 215">
              <a:extLst>
                <a:ext uri="{FF2B5EF4-FFF2-40B4-BE49-F238E27FC236}">
                  <a16:creationId xmlns:a16="http://schemas.microsoft.com/office/drawing/2014/main" id="{0334D1E3-E88C-13BC-2FB4-4256F496FB9B}"/>
                </a:ext>
              </a:extLst>
            </p:cNvPr>
            <p:cNvSpPr/>
            <p:nvPr/>
          </p:nvSpPr>
          <p:spPr>
            <a:xfrm rot="193056">
              <a:off x="9012020" y="3532122"/>
              <a:ext cx="231200" cy="246245"/>
            </a:xfrm>
            <a:custGeom>
              <a:avLst/>
              <a:gdLst>
                <a:gd name="connsiteX0" fmla="*/ 572104 w 619043"/>
                <a:gd name="connsiteY0" fmla="*/ 157550 h 659327"/>
                <a:gd name="connsiteX1" fmla="*/ 571339 w 619043"/>
                <a:gd name="connsiteY1" fmla="*/ 157437 h 659327"/>
                <a:gd name="connsiteX2" fmla="*/ 570732 w 619043"/>
                <a:gd name="connsiteY2" fmla="*/ 156943 h 659327"/>
                <a:gd name="connsiteX3" fmla="*/ 491282 w 619043"/>
                <a:gd name="connsiteY3" fmla="*/ 91734 h 659327"/>
                <a:gd name="connsiteX4" fmla="*/ 478193 w 619043"/>
                <a:gd name="connsiteY4" fmla="*/ 90537 h 659327"/>
                <a:gd name="connsiteX5" fmla="*/ 454453 w 619043"/>
                <a:gd name="connsiteY5" fmla="*/ 103657 h 659327"/>
                <a:gd name="connsiteX6" fmla="*/ 453667 w 619043"/>
                <a:gd name="connsiteY6" fmla="*/ 104085 h 659327"/>
                <a:gd name="connsiteX7" fmla="*/ 452789 w 619043"/>
                <a:gd name="connsiteY7" fmla="*/ 103984 h 659327"/>
                <a:gd name="connsiteX8" fmla="*/ 368483 w 619043"/>
                <a:gd name="connsiteY8" fmla="*/ 94393 h 659327"/>
                <a:gd name="connsiteX9" fmla="*/ 368573 w 619043"/>
                <a:gd name="connsiteY9" fmla="*/ 93819 h 659327"/>
                <a:gd name="connsiteX10" fmla="*/ 312335 w 619043"/>
                <a:gd name="connsiteY10" fmla="*/ 64600 h 659327"/>
                <a:gd name="connsiteX11" fmla="*/ 311874 w 619043"/>
                <a:gd name="connsiteY11" fmla="*/ 64374 h 659327"/>
                <a:gd name="connsiteX12" fmla="*/ 311525 w 619043"/>
                <a:gd name="connsiteY12" fmla="*/ 63969 h 659327"/>
                <a:gd name="connsiteX13" fmla="*/ 262871 w 619043"/>
                <a:gd name="connsiteY13" fmla="*/ 9072 h 659327"/>
                <a:gd name="connsiteX14" fmla="*/ 255218 w 619043"/>
                <a:gd name="connsiteY14" fmla="*/ 5181 h 659327"/>
                <a:gd name="connsiteX15" fmla="*/ 201385 w 619043"/>
                <a:gd name="connsiteY15" fmla="*/ 53 h 659327"/>
                <a:gd name="connsiteX16" fmla="*/ 189419 w 619043"/>
                <a:gd name="connsiteY16" fmla="*/ 7323 h 659327"/>
                <a:gd name="connsiteX17" fmla="*/ 175340 w 619043"/>
                <a:gd name="connsiteY17" fmla="*/ 42139 h 659327"/>
                <a:gd name="connsiteX18" fmla="*/ 176856 w 619043"/>
                <a:gd name="connsiteY18" fmla="*/ 53602 h 659327"/>
                <a:gd name="connsiteX19" fmla="*/ 220256 w 619043"/>
                <a:gd name="connsiteY19" fmla="*/ 111007 h 659327"/>
                <a:gd name="connsiteX20" fmla="*/ 220750 w 619043"/>
                <a:gd name="connsiteY20" fmla="*/ 111671 h 659327"/>
                <a:gd name="connsiteX21" fmla="*/ 220795 w 619043"/>
                <a:gd name="connsiteY21" fmla="*/ 112527 h 659327"/>
                <a:gd name="connsiteX22" fmla="*/ 223608 w 619043"/>
                <a:gd name="connsiteY22" fmla="*/ 157314 h 659327"/>
                <a:gd name="connsiteX23" fmla="*/ 223731 w 619043"/>
                <a:gd name="connsiteY23" fmla="*/ 159284 h 659327"/>
                <a:gd name="connsiteX24" fmla="*/ 221887 w 619043"/>
                <a:gd name="connsiteY24" fmla="*/ 160050 h 659327"/>
                <a:gd name="connsiteX25" fmla="*/ 151047 w 619043"/>
                <a:gd name="connsiteY25" fmla="*/ 189898 h 659327"/>
                <a:gd name="connsiteX26" fmla="*/ 143881 w 619043"/>
                <a:gd name="connsiteY26" fmla="*/ 200697 h 659327"/>
                <a:gd name="connsiteX27" fmla="*/ 143881 w 619043"/>
                <a:gd name="connsiteY27" fmla="*/ 213891 h 659327"/>
                <a:gd name="connsiteX28" fmla="*/ 147883 w 619043"/>
                <a:gd name="connsiteY28" fmla="*/ 222712 h 659327"/>
                <a:gd name="connsiteX29" fmla="*/ 165301 w 619043"/>
                <a:gd name="connsiteY29" fmla="*/ 237952 h 659327"/>
                <a:gd name="connsiteX30" fmla="*/ 167247 w 619043"/>
                <a:gd name="connsiteY30" fmla="*/ 239629 h 659327"/>
                <a:gd name="connsiteX31" fmla="*/ 142744 w 619043"/>
                <a:gd name="connsiteY31" fmla="*/ 272429 h 659327"/>
                <a:gd name="connsiteX32" fmla="*/ 142677 w 619043"/>
                <a:gd name="connsiteY32" fmla="*/ 272204 h 659327"/>
                <a:gd name="connsiteX33" fmla="*/ 122775 w 619043"/>
                <a:gd name="connsiteY33" fmla="*/ 294577 h 659327"/>
                <a:gd name="connsiteX34" fmla="*/ 120606 w 619043"/>
                <a:gd name="connsiteY34" fmla="*/ 298126 h 659327"/>
                <a:gd name="connsiteX35" fmla="*/ 92604 w 619043"/>
                <a:gd name="connsiteY35" fmla="*/ 370287 h 659327"/>
                <a:gd name="connsiteX36" fmla="*/ 92413 w 619043"/>
                <a:gd name="connsiteY36" fmla="*/ 370806 h 659327"/>
                <a:gd name="connsiteX37" fmla="*/ 92054 w 619043"/>
                <a:gd name="connsiteY37" fmla="*/ 371188 h 659327"/>
                <a:gd name="connsiteX38" fmla="*/ 69405 w 619043"/>
                <a:gd name="connsiteY38" fmla="*/ 395449 h 659327"/>
                <a:gd name="connsiteX39" fmla="*/ 67026 w 619043"/>
                <a:gd name="connsiteY39" fmla="*/ 399259 h 659327"/>
                <a:gd name="connsiteX40" fmla="*/ 52252 w 619043"/>
                <a:gd name="connsiteY40" fmla="*/ 437879 h 659327"/>
                <a:gd name="connsiteX41" fmla="*/ 52060 w 619043"/>
                <a:gd name="connsiteY41" fmla="*/ 438363 h 659327"/>
                <a:gd name="connsiteX42" fmla="*/ 51711 w 619043"/>
                <a:gd name="connsiteY42" fmla="*/ 438779 h 659327"/>
                <a:gd name="connsiteX43" fmla="*/ 25386 w 619043"/>
                <a:gd name="connsiteY43" fmla="*/ 467719 h 659327"/>
                <a:gd name="connsiteX44" fmla="*/ 24487 w 619043"/>
                <a:gd name="connsiteY44" fmla="*/ 468732 h 659327"/>
                <a:gd name="connsiteX45" fmla="*/ 23115 w 619043"/>
                <a:gd name="connsiteY45" fmla="*/ 468664 h 659327"/>
                <a:gd name="connsiteX46" fmla="*/ 12956 w 619043"/>
                <a:gd name="connsiteY46" fmla="*/ 467962 h 659327"/>
                <a:gd name="connsiteX47" fmla="*/ 466 w 619043"/>
                <a:gd name="connsiteY47" fmla="*/ 478845 h 659327"/>
                <a:gd name="connsiteX48" fmla="*/ 440 w 619043"/>
                <a:gd name="connsiteY48" fmla="*/ 479486 h 659327"/>
                <a:gd name="connsiteX49" fmla="*/ 1 w 619043"/>
                <a:gd name="connsiteY49" fmla="*/ 510403 h 659327"/>
                <a:gd name="connsiteX50" fmla="*/ 11545 w 619043"/>
                <a:gd name="connsiteY50" fmla="*/ 522285 h 659327"/>
                <a:gd name="connsiteX51" fmla="*/ 12072 w 619043"/>
                <a:gd name="connsiteY51" fmla="*/ 522281 h 659327"/>
                <a:gd name="connsiteX52" fmla="*/ 25004 w 619043"/>
                <a:gd name="connsiteY52" fmla="*/ 521882 h 659327"/>
                <a:gd name="connsiteX53" fmla="*/ 27884 w 619043"/>
                <a:gd name="connsiteY53" fmla="*/ 521781 h 659327"/>
                <a:gd name="connsiteX54" fmla="*/ 27884 w 619043"/>
                <a:gd name="connsiteY54" fmla="*/ 554704 h 659327"/>
                <a:gd name="connsiteX55" fmla="*/ 39066 w 619043"/>
                <a:gd name="connsiteY55" fmla="*/ 566410 h 659327"/>
                <a:gd name="connsiteX56" fmla="*/ 83098 w 619043"/>
                <a:gd name="connsiteY56" fmla="*/ 568402 h 659327"/>
                <a:gd name="connsiteX57" fmla="*/ 85574 w 619043"/>
                <a:gd name="connsiteY57" fmla="*/ 568527 h 659327"/>
                <a:gd name="connsiteX58" fmla="*/ 85775 w 619043"/>
                <a:gd name="connsiteY58" fmla="*/ 570991 h 659327"/>
                <a:gd name="connsiteX59" fmla="*/ 87582 w 619043"/>
                <a:gd name="connsiteY59" fmla="*/ 593847 h 659327"/>
                <a:gd name="connsiteX60" fmla="*/ 96504 w 619043"/>
                <a:gd name="connsiteY60" fmla="*/ 604313 h 659327"/>
                <a:gd name="connsiteX61" fmla="*/ 111706 w 619043"/>
                <a:gd name="connsiteY61" fmla="*/ 607990 h 659327"/>
                <a:gd name="connsiteX62" fmla="*/ 113405 w 619043"/>
                <a:gd name="connsiteY62" fmla="*/ 608406 h 659327"/>
                <a:gd name="connsiteX63" fmla="*/ 113777 w 619043"/>
                <a:gd name="connsiteY63" fmla="*/ 610095 h 659327"/>
                <a:gd name="connsiteX64" fmla="*/ 117286 w 619043"/>
                <a:gd name="connsiteY64" fmla="*/ 625921 h 659327"/>
                <a:gd name="connsiteX65" fmla="*/ 117343 w 619043"/>
                <a:gd name="connsiteY65" fmla="*/ 626089 h 659327"/>
                <a:gd name="connsiteX66" fmla="*/ 120317 w 619043"/>
                <a:gd name="connsiteY66" fmla="*/ 645404 h 659327"/>
                <a:gd name="connsiteX67" fmla="*/ 122438 w 619043"/>
                <a:gd name="connsiteY67" fmla="*/ 650537 h 659327"/>
                <a:gd name="connsiteX68" fmla="*/ 128863 w 619043"/>
                <a:gd name="connsiteY68" fmla="*/ 659328 h 659327"/>
                <a:gd name="connsiteX69" fmla="*/ 146261 w 619043"/>
                <a:gd name="connsiteY69" fmla="*/ 654794 h 659327"/>
                <a:gd name="connsiteX70" fmla="*/ 152252 w 619043"/>
                <a:gd name="connsiteY70" fmla="*/ 651020 h 659327"/>
                <a:gd name="connsiteX71" fmla="*/ 196327 w 619043"/>
                <a:gd name="connsiteY71" fmla="*/ 598861 h 659327"/>
                <a:gd name="connsiteX72" fmla="*/ 197036 w 619043"/>
                <a:gd name="connsiteY72" fmla="*/ 597983 h 659327"/>
                <a:gd name="connsiteX73" fmla="*/ 198173 w 619043"/>
                <a:gd name="connsiteY73" fmla="*/ 597882 h 659327"/>
                <a:gd name="connsiteX74" fmla="*/ 245160 w 619043"/>
                <a:gd name="connsiteY74" fmla="*/ 592948 h 659327"/>
                <a:gd name="connsiteX75" fmla="*/ 253842 w 619043"/>
                <a:gd name="connsiteY75" fmla="*/ 587549 h 659327"/>
                <a:gd name="connsiteX76" fmla="*/ 284177 w 619043"/>
                <a:gd name="connsiteY76" fmla="*/ 539453 h 659327"/>
                <a:gd name="connsiteX77" fmla="*/ 286179 w 619043"/>
                <a:gd name="connsiteY77" fmla="*/ 536312 h 659327"/>
                <a:gd name="connsiteX78" fmla="*/ 288632 w 619043"/>
                <a:gd name="connsiteY78" fmla="*/ 539070 h 659327"/>
                <a:gd name="connsiteX79" fmla="*/ 305933 w 619043"/>
                <a:gd name="connsiteY79" fmla="*/ 558313 h 659327"/>
                <a:gd name="connsiteX80" fmla="*/ 321005 w 619043"/>
                <a:gd name="connsiteY80" fmla="*/ 560312 h 659327"/>
                <a:gd name="connsiteX81" fmla="*/ 329786 w 619043"/>
                <a:gd name="connsiteY81" fmla="*/ 554622 h 659327"/>
                <a:gd name="connsiteX82" fmla="*/ 334852 w 619043"/>
                <a:gd name="connsiteY82" fmla="*/ 547330 h 659327"/>
                <a:gd name="connsiteX83" fmla="*/ 342091 w 619043"/>
                <a:gd name="connsiteY83" fmla="*/ 514757 h 659327"/>
                <a:gd name="connsiteX84" fmla="*/ 342564 w 619043"/>
                <a:gd name="connsiteY84" fmla="*/ 512653 h 659327"/>
                <a:gd name="connsiteX85" fmla="*/ 344678 w 619043"/>
                <a:gd name="connsiteY85" fmla="*/ 512563 h 659327"/>
                <a:gd name="connsiteX86" fmla="*/ 397831 w 619043"/>
                <a:gd name="connsiteY86" fmla="*/ 510024 h 659327"/>
                <a:gd name="connsiteX87" fmla="*/ 406414 w 619043"/>
                <a:gd name="connsiteY87" fmla="*/ 505644 h 659327"/>
                <a:gd name="connsiteX88" fmla="*/ 416705 w 619043"/>
                <a:gd name="connsiteY88" fmla="*/ 492788 h 659327"/>
                <a:gd name="connsiteX89" fmla="*/ 419214 w 619043"/>
                <a:gd name="connsiteY89" fmla="*/ 486666 h 659327"/>
                <a:gd name="connsiteX90" fmla="*/ 423034 w 619043"/>
                <a:gd name="connsiteY90" fmla="*/ 449665 h 659327"/>
                <a:gd name="connsiteX91" fmla="*/ 423135 w 619043"/>
                <a:gd name="connsiteY91" fmla="*/ 448787 h 659327"/>
                <a:gd name="connsiteX92" fmla="*/ 423709 w 619043"/>
                <a:gd name="connsiteY92" fmla="*/ 448134 h 659327"/>
                <a:gd name="connsiteX93" fmla="*/ 444277 w 619043"/>
                <a:gd name="connsiteY93" fmla="*/ 424300 h 659327"/>
                <a:gd name="connsiteX94" fmla="*/ 445810 w 619043"/>
                <a:gd name="connsiteY94" fmla="*/ 411251 h 659327"/>
                <a:gd name="connsiteX95" fmla="*/ 430448 w 619043"/>
                <a:gd name="connsiteY95" fmla="*/ 381589 h 659327"/>
                <a:gd name="connsiteX96" fmla="*/ 430099 w 619043"/>
                <a:gd name="connsiteY96" fmla="*/ 380902 h 659327"/>
                <a:gd name="connsiteX97" fmla="*/ 430132 w 619043"/>
                <a:gd name="connsiteY97" fmla="*/ 380160 h 659327"/>
                <a:gd name="connsiteX98" fmla="*/ 431550 w 619043"/>
                <a:gd name="connsiteY98" fmla="*/ 350309 h 659327"/>
                <a:gd name="connsiteX99" fmla="*/ 431640 w 619043"/>
                <a:gd name="connsiteY99" fmla="*/ 348598 h 659327"/>
                <a:gd name="connsiteX100" fmla="*/ 433192 w 619043"/>
                <a:gd name="connsiteY100" fmla="*/ 347889 h 659327"/>
                <a:gd name="connsiteX101" fmla="*/ 493399 w 619043"/>
                <a:gd name="connsiteY101" fmla="*/ 320515 h 659327"/>
                <a:gd name="connsiteX102" fmla="*/ 496755 w 619043"/>
                <a:gd name="connsiteY102" fmla="*/ 318212 h 659327"/>
                <a:gd name="connsiteX103" fmla="*/ 566603 w 619043"/>
                <a:gd name="connsiteY103" fmla="*/ 249659 h 659327"/>
                <a:gd name="connsiteX104" fmla="*/ 567745 w 619043"/>
                <a:gd name="connsiteY104" fmla="*/ 248358 h 659327"/>
                <a:gd name="connsiteX105" fmla="*/ 614637 w 619043"/>
                <a:gd name="connsiteY105" fmla="*/ 186274 h 659327"/>
                <a:gd name="connsiteX106" fmla="*/ 615652 w 619043"/>
                <a:gd name="connsiteY106" fmla="*/ 184539 h 659327"/>
                <a:gd name="connsiteX107" fmla="*/ 618062 w 619043"/>
                <a:gd name="connsiteY107" fmla="*/ 179016 h 659327"/>
                <a:gd name="connsiteX108" fmla="*/ 612016 w 619043"/>
                <a:gd name="connsiteY108" fmla="*/ 163589 h 659327"/>
                <a:gd name="connsiteX109" fmla="*/ 608956 w 619043"/>
                <a:gd name="connsiteY109" fmla="*/ 162724 h 65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19043" h="659327">
                  <a:moveTo>
                    <a:pt x="572104" y="157550"/>
                  </a:moveTo>
                  <a:lnTo>
                    <a:pt x="571339" y="157437"/>
                  </a:lnTo>
                  <a:lnTo>
                    <a:pt x="570732" y="156943"/>
                  </a:lnTo>
                  <a:lnTo>
                    <a:pt x="491282" y="91734"/>
                  </a:lnTo>
                  <a:cubicBezTo>
                    <a:pt x="487576" y="88691"/>
                    <a:pt x="482389" y="88217"/>
                    <a:pt x="478193" y="90537"/>
                  </a:cubicBezTo>
                  <a:lnTo>
                    <a:pt x="454453" y="103657"/>
                  </a:lnTo>
                  <a:lnTo>
                    <a:pt x="453667" y="104085"/>
                  </a:lnTo>
                  <a:lnTo>
                    <a:pt x="452789" y="103984"/>
                  </a:lnTo>
                  <a:lnTo>
                    <a:pt x="368483" y="94393"/>
                  </a:lnTo>
                  <a:lnTo>
                    <a:pt x="368573" y="93819"/>
                  </a:lnTo>
                  <a:lnTo>
                    <a:pt x="312335" y="64600"/>
                  </a:lnTo>
                  <a:lnTo>
                    <a:pt x="311874" y="64374"/>
                  </a:lnTo>
                  <a:lnTo>
                    <a:pt x="311525" y="63969"/>
                  </a:lnTo>
                  <a:lnTo>
                    <a:pt x="262871" y="9072"/>
                  </a:lnTo>
                  <a:cubicBezTo>
                    <a:pt x="260904" y="6852"/>
                    <a:pt x="258169" y="5462"/>
                    <a:pt x="255218" y="5181"/>
                  </a:cubicBezTo>
                  <a:lnTo>
                    <a:pt x="201385" y="53"/>
                  </a:lnTo>
                  <a:cubicBezTo>
                    <a:pt x="196228" y="-438"/>
                    <a:pt x="191362" y="2519"/>
                    <a:pt x="189419" y="7323"/>
                  </a:cubicBezTo>
                  <a:lnTo>
                    <a:pt x="175340" y="42139"/>
                  </a:lnTo>
                  <a:cubicBezTo>
                    <a:pt x="173795" y="45961"/>
                    <a:pt x="174371" y="50314"/>
                    <a:pt x="176856" y="53602"/>
                  </a:cubicBezTo>
                  <a:lnTo>
                    <a:pt x="220256" y="111007"/>
                  </a:lnTo>
                  <a:lnTo>
                    <a:pt x="220750" y="111671"/>
                  </a:lnTo>
                  <a:lnTo>
                    <a:pt x="220795" y="112527"/>
                  </a:lnTo>
                  <a:lnTo>
                    <a:pt x="223608" y="157314"/>
                  </a:lnTo>
                  <a:lnTo>
                    <a:pt x="223731" y="159284"/>
                  </a:lnTo>
                  <a:lnTo>
                    <a:pt x="221887" y="160050"/>
                  </a:lnTo>
                  <a:lnTo>
                    <a:pt x="151047" y="189898"/>
                  </a:lnTo>
                  <a:cubicBezTo>
                    <a:pt x="146705" y="191728"/>
                    <a:pt x="143881" y="195983"/>
                    <a:pt x="143881" y="200697"/>
                  </a:cubicBezTo>
                  <a:lnTo>
                    <a:pt x="143881" y="213891"/>
                  </a:lnTo>
                  <a:cubicBezTo>
                    <a:pt x="143881" y="217271"/>
                    <a:pt x="145340" y="220486"/>
                    <a:pt x="147883" y="222712"/>
                  </a:cubicBezTo>
                  <a:lnTo>
                    <a:pt x="165301" y="237952"/>
                  </a:lnTo>
                  <a:lnTo>
                    <a:pt x="167247" y="239629"/>
                  </a:lnTo>
                  <a:lnTo>
                    <a:pt x="142744" y="272429"/>
                  </a:lnTo>
                  <a:lnTo>
                    <a:pt x="142677" y="272204"/>
                  </a:lnTo>
                  <a:lnTo>
                    <a:pt x="122775" y="294577"/>
                  </a:lnTo>
                  <a:cubicBezTo>
                    <a:pt x="121846" y="295621"/>
                    <a:pt x="121111" y="296823"/>
                    <a:pt x="120606" y="298126"/>
                  </a:cubicBezTo>
                  <a:lnTo>
                    <a:pt x="92604" y="370287"/>
                  </a:lnTo>
                  <a:lnTo>
                    <a:pt x="92413" y="370806"/>
                  </a:lnTo>
                  <a:lnTo>
                    <a:pt x="92054" y="371188"/>
                  </a:lnTo>
                  <a:lnTo>
                    <a:pt x="69405" y="395449"/>
                  </a:lnTo>
                  <a:cubicBezTo>
                    <a:pt x="68374" y="396554"/>
                    <a:pt x="67566" y="397847"/>
                    <a:pt x="67026" y="399259"/>
                  </a:cubicBezTo>
                  <a:lnTo>
                    <a:pt x="52252" y="437879"/>
                  </a:lnTo>
                  <a:lnTo>
                    <a:pt x="52060" y="438363"/>
                  </a:lnTo>
                  <a:lnTo>
                    <a:pt x="51711" y="438779"/>
                  </a:lnTo>
                  <a:lnTo>
                    <a:pt x="25386" y="467719"/>
                  </a:lnTo>
                  <a:lnTo>
                    <a:pt x="24487" y="468732"/>
                  </a:lnTo>
                  <a:lnTo>
                    <a:pt x="23115" y="468664"/>
                  </a:lnTo>
                  <a:lnTo>
                    <a:pt x="12956" y="467962"/>
                  </a:lnTo>
                  <a:cubicBezTo>
                    <a:pt x="6503" y="467517"/>
                    <a:pt x="912" y="472389"/>
                    <a:pt x="466" y="478845"/>
                  </a:cubicBezTo>
                  <a:cubicBezTo>
                    <a:pt x="452" y="479058"/>
                    <a:pt x="443" y="479272"/>
                    <a:pt x="440" y="479486"/>
                  </a:cubicBezTo>
                  <a:lnTo>
                    <a:pt x="1" y="510403"/>
                  </a:lnTo>
                  <a:cubicBezTo>
                    <a:pt x="-91" y="516874"/>
                    <a:pt x="5078" y="522194"/>
                    <a:pt x="11545" y="522285"/>
                  </a:cubicBezTo>
                  <a:cubicBezTo>
                    <a:pt x="11721" y="522288"/>
                    <a:pt x="11896" y="522286"/>
                    <a:pt x="12072" y="522281"/>
                  </a:cubicBezTo>
                  <a:lnTo>
                    <a:pt x="25004" y="521882"/>
                  </a:lnTo>
                  <a:lnTo>
                    <a:pt x="27884" y="521781"/>
                  </a:lnTo>
                  <a:lnTo>
                    <a:pt x="27884" y="554704"/>
                  </a:lnTo>
                  <a:cubicBezTo>
                    <a:pt x="27884" y="560970"/>
                    <a:pt x="32810" y="566127"/>
                    <a:pt x="39066" y="566410"/>
                  </a:cubicBezTo>
                  <a:lnTo>
                    <a:pt x="83098" y="568402"/>
                  </a:lnTo>
                  <a:lnTo>
                    <a:pt x="85574" y="568527"/>
                  </a:lnTo>
                  <a:lnTo>
                    <a:pt x="85775" y="570991"/>
                  </a:lnTo>
                  <a:lnTo>
                    <a:pt x="87582" y="593847"/>
                  </a:lnTo>
                  <a:cubicBezTo>
                    <a:pt x="87981" y="598899"/>
                    <a:pt x="91581" y="603122"/>
                    <a:pt x="96504" y="604313"/>
                  </a:cubicBezTo>
                  <a:lnTo>
                    <a:pt x="111706" y="607990"/>
                  </a:lnTo>
                  <a:lnTo>
                    <a:pt x="113405" y="608406"/>
                  </a:lnTo>
                  <a:lnTo>
                    <a:pt x="113777" y="610095"/>
                  </a:lnTo>
                  <a:lnTo>
                    <a:pt x="117286" y="625921"/>
                  </a:lnTo>
                  <a:lnTo>
                    <a:pt x="117343" y="626089"/>
                  </a:lnTo>
                  <a:lnTo>
                    <a:pt x="120317" y="645404"/>
                  </a:lnTo>
                  <a:cubicBezTo>
                    <a:pt x="120603" y="647261"/>
                    <a:pt x="121330" y="649021"/>
                    <a:pt x="122438" y="650537"/>
                  </a:cubicBezTo>
                  <a:lnTo>
                    <a:pt x="128863" y="659328"/>
                  </a:lnTo>
                  <a:lnTo>
                    <a:pt x="146261" y="654794"/>
                  </a:lnTo>
                  <a:cubicBezTo>
                    <a:pt x="148599" y="654185"/>
                    <a:pt x="150692" y="652867"/>
                    <a:pt x="152252" y="651020"/>
                  </a:cubicBezTo>
                  <a:lnTo>
                    <a:pt x="196327" y="598861"/>
                  </a:lnTo>
                  <a:lnTo>
                    <a:pt x="197036" y="597983"/>
                  </a:lnTo>
                  <a:lnTo>
                    <a:pt x="198173" y="597882"/>
                  </a:lnTo>
                  <a:lnTo>
                    <a:pt x="245160" y="592948"/>
                  </a:lnTo>
                  <a:cubicBezTo>
                    <a:pt x="248728" y="592574"/>
                    <a:pt x="251927" y="590584"/>
                    <a:pt x="253842" y="587549"/>
                  </a:cubicBezTo>
                  <a:lnTo>
                    <a:pt x="284177" y="539453"/>
                  </a:lnTo>
                  <a:lnTo>
                    <a:pt x="286179" y="536312"/>
                  </a:lnTo>
                  <a:lnTo>
                    <a:pt x="288632" y="539070"/>
                  </a:lnTo>
                  <a:lnTo>
                    <a:pt x="305933" y="558313"/>
                  </a:lnTo>
                  <a:cubicBezTo>
                    <a:pt x="309783" y="562596"/>
                    <a:pt x="316173" y="563443"/>
                    <a:pt x="321005" y="560312"/>
                  </a:cubicBezTo>
                  <a:lnTo>
                    <a:pt x="329786" y="554622"/>
                  </a:lnTo>
                  <a:cubicBezTo>
                    <a:pt x="332366" y="552950"/>
                    <a:pt x="334185" y="550332"/>
                    <a:pt x="334852" y="547330"/>
                  </a:cubicBezTo>
                  <a:lnTo>
                    <a:pt x="342091" y="514757"/>
                  </a:lnTo>
                  <a:lnTo>
                    <a:pt x="342564" y="512653"/>
                  </a:lnTo>
                  <a:lnTo>
                    <a:pt x="344678" y="512563"/>
                  </a:lnTo>
                  <a:lnTo>
                    <a:pt x="397831" y="510024"/>
                  </a:lnTo>
                  <a:cubicBezTo>
                    <a:pt x="401188" y="509863"/>
                    <a:pt x="404313" y="508268"/>
                    <a:pt x="406414" y="505644"/>
                  </a:cubicBezTo>
                  <a:lnTo>
                    <a:pt x="416705" y="492788"/>
                  </a:lnTo>
                  <a:cubicBezTo>
                    <a:pt x="418112" y="491031"/>
                    <a:pt x="418983" y="488906"/>
                    <a:pt x="419214" y="486666"/>
                  </a:cubicBezTo>
                  <a:lnTo>
                    <a:pt x="423034" y="449665"/>
                  </a:lnTo>
                  <a:lnTo>
                    <a:pt x="423135" y="448787"/>
                  </a:lnTo>
                  <a:lnTo>
                    <a:pt x="423709" y="448134"/>
                  </a:lnTo>
                  <a:lnTo>
                    <a:pt x="444277" y="424300"/>
                  </a:lnTo>
                  <a:cubicBezTo>
                    <a:pt x="447407" y="420673"/>
                    <a:pt x="448014" y="415505"/>
                    <a:pt x="445810" y="411251"/>
                  </a:cubicBezTo>
                  <a:lnTo>
                    <a:pt x="430448" y="381589"/>
                  </a:lnTo>
                  <a:lnTo>
                    <a:pt x="430099" y="380902"/>
                  </a:lnTo>
                  <a:lnTo>
                    <a:pt x="430132" y="380160"/>
                  </a:lnTo>
                  <a:lnTo>
                    <a:pt x="431550" y="350309"/>
                  </a:lnTo>
                  <a:lnTo>
                    <a:pt x="431640" y="348598"/>
                  </a:lnTo>
                  <a:lnTo>
                    <a:pt x="433192" y="347889"/>
                  </a:lnTo>
                  <a:lnTo>
                    <a:pt x="493399" y="320515"/>
                  </a:lnTo>
                  <a:cubicBezTo>
                    <a:pt x="494643" y="319949"/>
                    <a:pt x="495779" y="319170"/>
                    <a:pt x="496755" y="318212"/>
                  </a:cubicBezTo>
                  <a:lnTo>
                    <a:pt x="566603" y="249659"/>
                  </a:lnTo>
                  <a:cubicBezTo>
                    <a:pt x="567015" y="249254"/>
                    <a:pt x="567397" y="248820"/>
                    <a:pt x="567745" y="248358"/>
                  </a:cubicBezTo>
                  <a:lnTo>
                    <a:pt x="614637" y="186274"/>
                  </a:lnTo>
                  <a:cubicBezTo>
                    <a:pt x="615042" y="185738"/>
                    <a:pt x="615383" y="185155"/>
                    <a:pt x="615652" y="184539"/>
                  </a:cubicBezTo>
                  <a:lnTo>
                    <a:pt x="618062" y="179016"/>
                  </a:lnTo>
                  <a:cubicBezTo>
                    <a:pt x="620650" y="173086"/>
                    <a:pt x="617943" y="166179"/>
                    <a:pt x="612016" y="163589"/>
                  </a:cubicBezTo>
                  <a:cubicBezTo>
                    <a:pt x="611040" y="163163"/>
                    <a:pt x="610011" y="162872"/>
                    <a:pt x="608956" y="162724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6" name="Полилиния: фигура 216">
              <a:extLst>
                <a:ext uri="{FF2B5EF4-FFF2-40B4-BE49-F238E27FC236}">
                  <a16:creationId xmlns:a16="http://schemas.microsoft.com/office/drawing/2014/main" id="{A9FEBD6F-9573-4976-9087-76529BE9533B}"/>
                </a:ext>
              </a:extLst>
            </p:cNvPr>
            <p:cNvSpPr/>
            <p:nvPr/>
          </p:nvSpPr>
          <p:spPr>
            <a:xfrm rot="193056">
              <a:off x="8195223" y="3587080"/>
              <a:ext cx="89476" cy="122252"/>
            </a:xfrm>
            <a:custGeom>
              <a:avLst/>
              <a:gdLst>
                <a:gd name="connsiteX0" fmla="*/ 216972 w 239574"/>
                <a:gd name="connsiteY0" fmla="*/ 323241 h 327332"/>
                <a:gd name="connsiteX1" fmla="*/ 236755 w 239574"/>
                <a:gd name="connsiteY1" fmla="*/ 300151 h 327332"/>
                <a:gd name="connsiteX2" fmla="*/ 237184 w 239574"/>
                <a:gd name="connsiteY2" fmla="*/ 285432 h 327332"/>
                <a:gd name="connsiteX3" fmla="*/ 174001 w 239574"/>
                <a:gd name="connsiteY3" fmla="*/ 202315 h 327332"/>
                <a:gd name="connsiteX4" fmla="*/ 172274 w 239574"/>
                <a:gd name="connsiteY4" fmla="*/ 191334 h 327332"/>
                <a:gd name="connsiteX5" fmla="*/ 210569 w 239574"/>
                <a:gd name="connsiteY5" fmla="*/ 82371 h 327332"/>
                <a:gd name="connsiteX6" fmla="*/ 206978 w 239574"/>
                <a:gd name="connsiteY6" fmla="*/ 69449 h 327332"/>
                <a:gd name="connsiteX7" fmla="*/ 189175 w 239574"/>
                <a:gd name="connsiteY7" fmla="*/ 54738 h 327332"/>
                <a:gd name="connsiteX8" fmla="*/ 175002 w 239574"/>
                <a:gd name="connsiteY8" fmla="*/ 54173 h 327332"/>
                <a:gd name="connsiteX9" fmla="*/ 162002 w 239574"/>
                <a:gd name="connsiteY9" fmla="*/ 63278 h 327332"/>
                <a:gd name="connsiteX10" fmla="*/ 148678 w 239574"/>
                <a:gd name="connsiteY10" fmla="*/ 63352 h 327332"/>
                <a:gd name="connsiteX11" fmla="*/ 59037 w 239574"/>
                <a:gd name="connsiteY11" fmla="*/ 2045 h 327332"/>
                <a:gd name="connsiteX12" fmla="*/ 42761 w 239574"/>
                <a:gd name="connsiteY12" fmla="*/ 5106 h 327332"/>
                <a:gd name="connsiteX13" fmla="*/ 42498 w 239574"/>
                <a:gd name="connsiteY13" fmla="*/ 5508 h 327332"/>
                <a:gd name="connsiteX14" fmla="*/ 37438 w 239574"/>
                <a:gd name="connsiteY14" fmla="*/ 13608 h 327332"/>
                <a:gd name="connsiteX15" fmla="*/ 35670 w 239574"/>
                <a:gd name="connsiteY15" fmla="*/ 20367 h 327332"/>
                <a:gd name="connsiteX16" fmla="*/ 39306 w 239574"/>
                <a:gd name="connsiteY16" fmla="*/ 98006 h 327332"/>
                <a:gd name="connsiteX17" fmla="*/ 36151 w 239574"/>
                <a:gd name="connsiteY17" fmla="*/ 106568 h 327332"/>
                <a:gd name="connsiteX18" fmla="*/ 3168 w 239574"/>
                <a:gd name="connsiteY18" fmla="*/ 141770 h 327332"/>
                <a:gd name="connsiteX19" fmla="*/ 189 w 239574"/>
                <a:gd name="connsiteY19" fmla="*/ 151880 h 327332"/>
                <a:gd name="connsiteX20" fmla="*/ 8057 w 239574"/>
                <a:gd name="connsiteY20" fmla="*/ 195174 h 327332"/>
                <a:gd name="connsiteX21" fmla="*/ 20253 w 239574"/>
                <a:gd name="connsiteY21" fmla="*/ 204775 h 327332"/>
                <a:gd name="connsiteX22" fmla="*/ 73882 w 239574"/>
                <a:gd name="connsiteY22" fmla="*/ 201681 h 327332"/>
                <a:gd name="connsiteX23" fmla="*/ 83725 w 239574"/>
                <a:gd name="connsiteY23" fmla="*/ 206090 h 327332"/>
                <a:gd name="connsiteX24" fmla="*/ 156709 w 239574"/>
                <a:gd name="connsiteY24" fmla="*/ 298006 h 327332"/>
                <a:gd name="connsiteX25" fmla="*/ 159930 w 239574"/>
                <a:gd name="connsiteY25" fmla="*/ 300810 h 327332"/>
                <a:gd name="connsiteX26" fmla="*/ 202133 w 239574"/>
                <a:gd name="connsiteY26" fmla="*/ 325708 h 327332"/>
                <a:gd name="connsiteX27" fmla="*/ 216972 w 239574"/>
                <a:gd name="connsiteY27" fmla="*/ 323241 h 3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9574" h="327332">
                  <a:moveTo>
                    <a:pt x="216972" y="323241"/>
                  </a:moveTo>
                  <a:lnTo>
                    <a:pt x="236755" y="300151"/>
                  </a:lnTo>
                  <a:cubicBezTo>
                    <a:pt x="240346" y="295959"/>
                    <a:pt x="240525" y="289827"/>
                    <a:pt x="237184" y="285432"/>
                  </a:cubicBezTo>
                  <a:lnTo>
                    <a:pt x="174001" y="202315"/>
                  </a:lnTo>
                  <a:cubicBezTo>
                    <a:pt x="171616" y="199178"/>
                    <a:pt x="170968" y="195052"/>
                    <a:pt x="172274" y="191334"/>
                  </a:cubicBezTo>
                  <a:lnTo>
                    <a:pt x="210569" y="82371"/>
                  </a:lnTo>
                  <a:cubicBezTo>
                    <a:pt x="212198" y="77736"/>
                    <a:pt x="210764" y="72577"/>
                    <a:pt x="206978" y="69449"/>
                  </a:cubicBezTo>
                  <a:lnTo>
                    <a:pt x="189175" y="54738"/>
                  </a:lnTo>
                  <a:cubicBezTo>
                    <a:pt x="185115" y="51383"/>
                    <a:pt x="179316" y="51152"/>
                    <a:pt x="175002" y="54173"/>
                  </a:cubicBezTo>
                  <a:lnTo>
                    <a:pt x="162002" y="63278"/>
                  </a:lnTo>
                  <a:cubicBezTo>
                    <a:pt x="158009" y="66075"/>
                    <a:pt x="152702" y="66104"/>
                    <a:pt x="148678" y="63352"/>
                  </a:cubicBezTo>
                  <a:lnTo>
                    <a:pt x="59037" y="2045"/>
                  </a:lnTo>
                  <a:cubicBezTo>
                    <a:pt x="53698" y="-1607"/>
                    <a:pt x="46410" y="-236"/>
                    <a:pt x="42761" y="5106"/>
                  </a:cubicBezTo>
                  <a:cubicBezTo>
                    <a:pt x="42670" y="5238"/>
                    <a:pt x="42583" y="5372"/>
                    <a:pt x="42498" y="5508"/>
                  </a:cubicBezTo>
                  <a:lnTo>
                    <a:pt x="37438" y="13608"/>
                  </a:lnTo>
                  <a:cubicBezTo>
                    <a:pt x="36175" y="15629"/>
                    <a:pt x="35558" y="17987"/>
                    <a:pt x="35670" y="20367"/>
                  </a:cubicBezTo>
                  <a:lnTo>
                    <a:pt x="39306" y="98006"/>
                  </a:lnTo>
                  <a:cubicBezTo>
                    <a:pt x="39454" y="101169"/>
                    <a:pt x="38316" y="104258"/>
                    <a:pt x="36151" y="106568"/>
                  </a:cubicBezTo>
                  <a:lnTo>
                    <a:pt x="3168" y="141770"/>
                  </a:lnTo>
                  <a:cubicBezTo>
                    <a:pt x="630" y="144478"/>
                    <a:pt x="-475" y="148229"/>
                    <a:pt x="189" y="151880"/>
                  </a:cubicBezTo>
                  <a:lnTo>
                    <a:pt x="8057" y="195174"/>
                  </a:lnTo>
                  <a:cubicBezTo>
                    <a:pt x="9116" y="200996"/>
                    <a:pt x="14348" y="205115"/>
                    <a:pt x="20253" y="204775"/>
                  </a:cubicBezTo>
                  <a:lnTo>
                    <a:pt x="73882" y="201681"/>
                  </a:lnTo>
                  <a:cubicBezTo>
                    <a:pt x="77684" y="201461"/>
                    <a:pt x="81356" y="203106"/>
                    <a:pt x="83725" y="206090"/>
                  </a:cubicBezTo>
                  <a:lnTo>
                    <a:pt x="156709" y="298006"/>
                  </a:lnTo>
                  <a:cubicBezTo>
                    <a:pt x="157602" y="299130"/>
                    <a:pt x="158694" y="300081"/>
                    <a:pt x="159930" y="300810"/>
                  </a:cubicBezTo>
                  <a:lnTo>
                    <a:pt x="202133" y="325708"/>
                  </a:lnTo>
                  <a:cubicBezTo>
                    <a:pt x="207023" y="328593"/>
                    <a:pt x="213277" y="327553"/>
                    <a:pt x="216972" y="323241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7" name="Полилиния: фигура 217">
              <a:extLst>
                <a:ext uri="{FF2B5EF4-FFF2-40B4-BE49-F238E27FC236}">
                  <a16:creationId xmlns:a16="http://schemas.microsoft.com/office/drawing/2014/main" id="{B6593A17-1683-3680-A90A-ED9CA63FA099}"/>
                </a:ext>
              </a:extLst>
            </p:cNvPr>
            <p:cNvSpPr/>
            <p:nvPr/>
          </p:nvSpPr>
          <p:spPr>
            <a:xfrm rot="193056">
              <a:off x="8219876" y="3535479"/>
              <a:ext cx="91070" cy="93463"/>
            </a:xfrm>
            <a:custGeom>
              <a:avLst/>
              <a:gdLst>
                <a:gd name="connsiteX0" fmla="*/ 1033 w 243841"/>
                <a:gd name="connsiteY0" fmla="*/ 16725 h 250250"/>
                <a:gd name="connsiteX1" fmla="*/ 5448 w 243841"/>
                <a:gd name="connsiteY1" fmla="*/ 6911 h 250250"/>
                <a:gd name="connsiteX2" fmla="*/ 20934 w 243841"/>
                <a:gd name="connsiteY2" fmla="*/ 1035 h 250250"/>
                <a:gd name="connsiteX3" fmla="*/ 26388 w 243841"/>
                <a:gd name="connsiteY3" fmla="*/ 6072 h 250250"/>
                <a:gd name="connsiteX4" fmla="*/ 33707 w 243841"/>
                <a:gd name="connsiteY4" fmla="*/ 19384 h 250250"/>
                <a:gd name="connsiteX5" fmla="*/ 42676 w 243841"/>
                <a:gd name="connsiteY5" fmla="*/ 25382 h 250250"/>
                <a:gd name="connsiteX6" fmla="*/ 142531 w 243841"/>
                <a:gd name="connsiteY6" fmla="*/ 35556 h 250250"/>
                <a:gd name="connsiteX7" fmla="*/ 175672 w 243841"/>
                <a:gd name="connsiteY7" fmla="*/ 8091 h 250250"/>
                <a:gd name="connsiteX8" fmla="*/ 192199 w 243841"/>
                <a:gd name="connsiteY8" fmla="*/ 8419 h 250250"/>
                <a:gd name="connsiteX9" fmla="*/ 193364 w 243841"/>
                <a:gd name="connsiteY9" fmla="*/ 9841 h 250250"/>
                <a:gd name="connsiteX10" fmla="*/ 241727 w 243841"/>
                <a:gd name="connsiteY10" fmla="*/ 79032 h 250250"/>
                <a:gd name="connsiteX11" fmla="*/ 242065 w 243841"/>
                <a:gd name="connsiteY11" fmla="*/ 91953 h 250250"/>
                <a:gd name="connsiteX12" fmla="*/ 202076 w 243841"/>
                <a:gd name="connsiteY12" fmla="*/ 156039 h 250250"/>
                <a:gd name="connsiteX13" fmla="*/ 200919 w 243841"/>
                <a:gd name="connsiteY13" fmla="*/ 158481 h 250250"/>
                <a:gd name="connsiteX14" fmla="*/ 186076 w 243841"/>
                <a:gd name="connsiteY14" fmla="*/ 202278 h 250250"/>
                <a:gd name="connsiteX15" fmla="*/ 185456 w 243841"/>
                <a:gd name="connsiteY15" fmla="*/ 206041 h 250250"/>
                <a:gd name="connsiteX16" fmla="*/ 185456 w 243841"/>
                <a:gd name="connsiteY16" fmla="*/ 238535 h 250250"/>
                <a:gd name="connsiteX17" fmla="*/ 173736 w 243841"/>
                <a:gd name="connsiteY17" fmla="*/ 250251 h 250250"/>
                <a:gd name="connsiteX18" fmla="*/ 169647 w 243841"/>
                <a:gd name="connsiteY18" fmla="*/ 249511 h 250250"/>
                <a:gd name="connsiteX19" fmla="*/ 153929 w 243841"/>
                <a:gd name="connsiteY19" fmla="*/ 243147 h 250250"/>
                <a:gd name="connsiteX20" fmla="*/ 158542 w 243841"/>
                <a:gd name="connsiteY20" fmla="*/ 222957 h 250250"/>
                <a:gd name="connsiteX21" fmla="*/ 155046 w 243841"/>
                <a:gd name="connsiteY21" fmla="*/ 211222 h 250250"/>
                <a:gd name="connsiteX22" fmla="*/ 133216 w 243841"/>
                <a:gd name="connsiteY22" fmla="*/ 191629 h 250250"/>
                <a:gd name="connsiteX23" fmla="*/ 119844 w 243841"/>
                <a:gd name="connsiteY23" fmla="*/ 190035 h 250250"/>
                <a:gd name="connsiteX24" fmla="*/ 108311 w 243841"/>
                <a:gd name="connsiteY24" fmla="*/ 196248 h 250250"/>
                <a:gd name="connsiteX25" fmla="*/ 92683 w 243841"/>
                <a:gd name="connsiteY25" fmla="*/ 191902 h 250250"/>
                <a:gd name="connsiteX26" fmla="*/ 64644 w 243841"/>
                <a:gd name="connsiteY26" fmla="*/ 144543 h 250250"/>
                <a:gd name="connsiteX27" fmla="*/ 61923 w 243841"/>
                <a:gd name="connsiteY27" fmla="*/ 141396 h 250250"/>
                <a:gd name="connsiteX28" fmla="*/ 32065 w 243841"/>
                <a:gd name="connsiteY28" fmla="*/ 117288 h 250250"/>
                <a:gd name="connsiteX29" fmla="*/ 29809 w 243841"/>
                <a:gd name="connsiteY29" fmla="*/ 114866 h 250250"/>
                <a:gd name="connsiteX30" fmla="*/ 5942 w 243841"/>
                <a:gd name="connsiteY30" fmla="*/ 80576 h 250250"/>
                <a:gd name="connsiteX31" fmla="*/ 4939 w 243841"/>
                <a:gd name="connsiteY31" fmla="*/ 68925 h 250250"/>
                <a:gd name="connsiteX32" fmla="*/ 13765 w 243841"/>
                <a:gd name="connsiteY32" fmla="*/ 50003 h 250250"/>
                <a:gd name="connsiteX33" fmla="*/ 10765 w 243841"/>
                <a:gd name="connsiteY33" fmla="*/ 36144 h 250250"/>
                <a:gd name="connsiteX34" fmla="*/ 4099 w 243841"/>
                <a:gd name="connsiteY34" fmla="*/ 30439 h 250250"/>
                <a:gd name="connsiteX35" fmla="*/ 1033 w 243841"/>
                <a:gd name="connsiteY35" fmla="*/ 16725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841" h="250250">
                  <a:moveTo>
                    <a:pt x="1033" y="16725"/>
                  </a:moveTo>
                  <a:lnTo>
                    <a:pt x="5448" y="6911"/>
                  </a:lnTo>
                  <a:cubicBezTo>
                    <a:pt x="8103" y="1010"/>
                    <a:pt x="15036" y="-1621"/>
                    <a:pt x="20934" y="1035"/>
                  </a:cubicBezTo>
                  <a:cubicBezTo>
                    <a:pt x="23249" y="2078"/>
                    <a:pt x="25163" y="3846"/>
                    <a:pt x="26388" y="6072"/>
                  </a:cubicBezTo>
                  <a:lnTo>
                    <a:pt x="33707" y="19384"/>
                  </a:lnTo>
                  <a:cubicBezTo>
                    <a:pt x="35535" y="22732"/>
                    <a:pt x="38885" y="24972"/>
                    <a:pt x="42676" y="25382"/>
                  </a:cubicBezTo>
                  <a:cubicBezTo>
                    <a:pt x="64383" y="27719"/>
                    <a:pt x="137526" y="35556"/>
                    <a:pt x="142531" y="35556"/>
                  </a:cubicBezTo>
                  <a:cubicBezTo>
                    <a:pt x="154760" y="27930"/>
                    <a:pt x="165907" y="18692"/>
                    <a:pt x="175672" y="8091"/>
                  </a:cubicBezTo>
                  <a:cubicBezTo>
                    <a:pt x="180326" y="3615"/>
                    <a:pt x="187726" y="3762"/>
                    <a:pt x="192199" y="8419"/>
                  </a:cubicBezTo>
                  <a:cubicBezTo>
                    <a:pt x="192624" y="8862"/>
                    <a:pt x="193013" y="9337"/>
                    <a:pt x="193364" y="9841"/>
                  </a:cubicBezTo>
                  <a:lnTo>
                    <a:pt x="241727" y="79032"/>
                  </a:lnTo>
                  <a:cubicBezTo>
                    <a:pt x="244418" y="82882"/>
                    <a:pt x="244551" y="87968"/>
                    <a:pt x="242065" y="91953"/>
                  </a:cubicBezTo>
                  <a:lnTo>
                    <a:pt x="202076" y="156039"/>
                  </a:lnTo>
                  <a:cubicBezTo>
                    <a:pt x="201597" y="156806"/>
                    <a:pt x="201209" y="157625"/>
                    <a:pt x="200919" y="158481"/>
                  </a:cubicBezTo>
                  <a:lnTo>
                    <a:pt x="186076" y="202278"/>
                  </a:lnTo>
                  <a:cubicBezTo>
                    <a:pt x="185665" y="203490"/>
                    <a:pt x="185456" y="204761"/>
                    <a:pt x="185456" y="206041"/>
                  </a:cubicBezTo>
                  <a:lnTo>
                    <a:pt x="185456" y="238535"/>
                  </a:lnTo>
                  <a:cubicBezTo>
                    <a:pt x="185453" y="245008"/>
                    <a:pt x="180206" y="250253"/>
                    <a:pt x="173736" y="250251"/>
                  </a:cubicBezTo>
                  <a:cubicBezTo>
                    <a:pt x="172340" y="250250"/>
                    <a:pt x="170955" y="250000"/>
                    <a:pt x="169647" y="249511"/>
                  </a:cubicBezTo>
                  <a:cubicBezTo>
                    <a:pt x="164285" y="247706"/>
                    <a:pt x="159036" y="245581"/>
                    <a:pt x="153929" y="243147"/>
                  </a:cubicBezTo>
                  <a:cubicBezTo>
                    <a:pt x="154971" y="236313"/>
                    <a:pt x="156513" y="229565"/>
                    <a:pt x="158542" y="222957"/>
                  </a:cubicBezTo>
                  <a:cubicBezTo>
                    <a:pt x="159685" y="218699"/>
                    <a:pt x="158332" y="214159"/>
                    <a:pt x="155046" y="211222"/>
                  </a:cubicBezTo>
                  <a:lnTo>
                    <a:pt x="133216" y="191629"/>
                  </a:lnTo>
                  <a:cubicBezTo>
                    <a:pt x="129540" y="188330"/>
                    <a:pt x="124191" y="187692"/>
                    <a:pt x="119844" y="190035"/>
                  </a:cubicBezTo>
                  <a:lnTo>
                    <a:pt x="108311" y="196248"/>
                  </a:lnTo>
                  <a:cubicBezTo>
                    <a:pt x="102780" y="199227"/>
                    <a:pt x="95884" y="197310"/>
                    <a:pt x="92683" y="191902"/>
                  </a:cubicBezTo>
                  <a:lnTo>
                    <a:pt x="64644" y="144543"/>
                  </a:lnTo>
                  <a:cubicBezTo>
                    <a:pt x="63932" y="143340"/>
                    <a:pt x="63010" y="142274"/>
                    <a:pt x="61923" y="141396"/>
                  </a:cubicBezTo>
                  <a:lnTo>
                    <a:pt x="32065" y="117288"/>
                  </a:lnTo>
                  <a:cubicBezTo>
                    <a:pt x="31202" y="116592"/>
                    <a:pt x="30443" y="115776"/>
                    <a:pt x="29809" y="114866"/>
                  </a:cubicBezTo>
                  <a:lnTo>
                    <a:pt x="5942" y="80576"/>
                  </a:lnTo>
                  <a:cubicBezTo>
                    <a:pt x="3556" y="77149"/>
                    <a:pt x="3174" y="72710"/>
                    <a:pt x="4939" y="68925"/>
                  </a:cubicBezTo>
                  <a:lnTo>
                    <a:pt x="13765" y="50003"/>
                  </a:lnTo>
                  <a:cubicBezTo>
                    <a:pt x="15989" y="45233"/>
                    <a:pt x="14762" y="39565"/>
                    <a:pt x="10765" y="36144"/>
                  </a:cubicBezTo>
                  <a:lnTo>
                    <a:pt x="4099" y="30439"/>
                  </a:lnTo>
                  <a:cubicBezTo>
                    <a:pt x="147" y="27056"/>
                    <a:pt x="-1102" y="21470"/>
                    <a:pt x="1033" y="16725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8" name="Полилиния: фигура 218">
              <a:extLst>
                <a:ext uri="{FF2B5EF4-FFF2-40B4-BE49-F238E27FC236}">
                  <a16:creationId xmlns:a16="http://schemas.microsoft.com/office/drawing/2014/main" id="{32424DA7-3634-1577-AFD7-F3533140C2C4}"/>
                </a:ext>
              </a:extLst>
            </p:cNvPr>
            <p:cNvSpPr/>
            <p:nvPr/>
          </p:nvSpPr>
          <p:spPr>
            <a:xfrm rot="193056">
              <a:off x="8288852" y="3565889"/>
              <a:ext cx="85273" cy="95119"/>
            </a:xfrm>
            <a:custGeom>
              <a:avLst/>
              <a:gdLst>
                <a:gd name="connsiteX0" fmla="*/ 58911 w 228319"/>
                <a:gd name="connsiteY0" fmla="*/ 23150 h 254684"/>
                <a:gd name="connsiteX1" fmla="*/ 75098 w 228319"/>
                <a:gd name="connsiteY1" fmla="*/ 19809 h 254684"/>
                <a:gd name="connsiteX2" fmla="*/ 77072 w 228319"/>
                <a:gd name="connsiteY2" fmla="*/ 21446 h 254684"/>
                <a:gd name="connsiteX3" fmla="*/ 102698 w 228319"/>
                <a:gd name="connsiteY3" fmla="*/ 44878 h 254684"/>
                <a:gd name="connsiteX4" fmla="*/ 144610 w 228319"/>
                <a:gd name="connsiteY4" fmla="*/ 0 h 254684"/>
                <a:gd name="connsiteX5" fmla="*/ 205235 w 228319"/>
                <a:gd name="connsiteY5" fmla="*/ 41470 h 254684"/>
                <a:gd name="connsiteX6" fmla="*/ 210053 w 228319"/>
                <a:gd name="connsiteY6" fmla="*/ 50942 h 254684"/>
                <a:gd name="connsiteX7" fmla="*/ 210052 w 228319"/>
                <a:gd name="connsiteY7" fmla="*/ 99648 h 254684"/>
                <a:gd name="connsiteX8" fmla="*/ 212592 w 228319"/>
                <a:gd name="connsiteY8" fmla="*/ 106935 h 254684"/>
                <a:gd name="connsiteX9" fmla="*/ 225770 w 228319"/>
                <a:gd name="connsiteY9" fmla="*/ 123537 h 254684"/>
                <a:gd name="connsiteX10" fmla="*/ 227577 w 228319"/>
                <a:gd name="connsiteY10" fmla="*/ 134901 h 254684"/>
                <a:gd name="connsiteX11" fmla="*/ 216670 w 228319"/>
                <a:gd name="connsiteY11" fmla="*/ 167005 h 254684"/>
                <a:gd name="connsiteX12" fmla="*/ 226248 w 228319"/>
                <a:gd name="connsiteY12" fmla="*/ 194267 h 254684"/>
                <a:gd name="connsiteX13" fmla="*/ 221310 w 228319"/>
                <a:gd name="connsiteY13" fmla="*/ 208588 h 254684"/>
                <a:gd name="connsiteX14" fmla="*/ 180071 w 228319"/>
                <a:gd name="connsiteY14" fmla="*/ 233075 h 254684"/>
                <a:gd name="connsiteX15" fmla="*/ 179387 w 228319"/>
                <a:gd name="connsiteY15" fmla="*/ 233514 h 254684"/>
                <a:gd name="connsiteX16" fmla="*/ 151795 w 228319"/>
                <a:gd name="connsiteY16" fmla="*/ 252604 h 254684"/>
                <a:gd name="connsiteX17" fmla="*/ 137581 w 228319"/>
                <a:gd name="connsiteY17" fmla="*/ 251921 h 254684"/>
                <a:gd name="connsiteX18" fmla="*/ 60545 w 228319"/>
                <a:gd name="connsiteY18" fmla="*/ 186865 h 254684"/>
                <a:gd name="connsiteX19" fmla="*/ 52555 w 228319"/>
                <a:gd name="connsiteY19" fmla="*/ 184109 h 254684"/>
                <a:gd name="connsiteX20" fmla="*/ 15196 w 228319"/>
                <a:gd name="connsiteY20" fmla="*/ 186868 h 254684"/>
                <a:gd name="connsiteX21" fmla="*/ 1961 w 228319"/>
                <a:gd name="connsiteY21" fmla="*/ 183926 h 254684"/>
                <a:gd name="connsiteX22" fmla="*/ 0 w 228319"/>
                <a:gd name="connsiteY22" fmla="*/ 135124 h 254684"/>
                <a:gd name="connsiteX23" fmla="*/ 17179 w 228319"/>
                <a:gd name="connsiteY23" fmla="*/ 86875 h 254684"/>
                <a:gd name="connsiteX24" fmla="*/ 18412 w 228319"/>
                <a:gd name="connsiteY24" fmla="*/ 84430 h 2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8319" h="254684">
                  <a:moveTo>
                    <a:pt x="58911" y="23150"/>
                  </a:moveTo>
                  <a:cubicBezTo>
                    <a:pt x="62459" y="17755"/>
                    <a:pt x="69706" y="16259"/>
                    <a:pt x="75098" y="19809"/>
                  </a:cubicBezTo>
                  <a:cubicBezTo>
                    <a:pt x="75814" y="20280"/>
                    <a:pt x="76476" y="20829"/>
                    <a:pt x="77072" y="21446"/>
                  </a:cubicBezTo>
                  <a:cubicBezTo>
                    <a:pt x="84708" y="30194"/>
                    <a:pt x="93304" y="38054"/>
                    <a:pt x="102698" y="44878"/>
                  </a:cubicBezTo>
                  <a:cubicBezTo>
                    <a:pt x="115699" y="29041"/>
                    <a:pt x="129698" y="14051"/>
                    <a:pt x="144610" y="0"/>
                  </a:cubicBezTo>
                  <a:cubicBezTo>
                    <a:pt x="165503" y="12794"/>
                    <a:pt x="185737" y="26635"/>
                    <a:pt x="205235" y="41470"/>
                  </a:cubicBezTo>
                  <a:cubicBezTo>
                    <a:pt x="208266" y="43672"/>
                    <a:pt x="210058" y="47195"/>
                    <a:pt x="210053" y="50942"/>
                  </a:cubicBezTo>
                  <a:lnTo>
                    <a:pt x="210052" y="99648"/>
                  </a:lnTo>
                  <a:cubicBezTo>
                    <a:pt x="210052" y="102294"/>
                    <a:pt x="210948" y="104863"/>
                    <a:pt x="212592" y="106935"/>
                  </a:cubicBezTo>
                  <a:lnTo>
                    <a:pt x="225770" y="123537"/>
                  </a:lnTo>
                  <a:cubicBezTo>
                    <a:pt x="228331" y="126742"/>
                    <a:pt x="229018" y="131059"/>
                    <a:pt x="227577" y="134901"/>
                  </a:cubicBezTo>
                  <a:cubicBezTo>
                    <a:pt x="223352" y="145393"/>
                    <a:pt x="219711" y="156111"/>
                    <a:pt x="216670" y="167005"/>
                  </a:cubicBezTo>
                  <a:cubicBezTo>
                    <a:pt x="219275" y="176289"/>
                    <a:pt x="222474" y="185395"/>
                    <a:pt x="226248" y="194267"/>
                  </a:cubicBezTo>
                  <a:cubicBezTo>
                    <a:pt x="228339" y="199606"/>
                    <a:pt x="226247" y="205674"/>
                    <a:pt x="221310" y="208588"/>
                  </a:cubicBezTo>
                  <a:lnTo>
                    <a:pt x="180071" y="233075"/>
                  </a:lnTo>
                  <a:cubicBezTo>
                    <a:pt x="179838" y="233214"/>
                    <a:pt x="179610" y="233360"/>
                    <a:pt x="179387" y="233514"/>
                  </a:cubicBezTo>
                  <a:lnTo>
                    <a:pt x="151795" y="252604"/>
                  </a:lnTo>
                  <a:cubicBezTo>
                    <a:pt x="147446" y="255613"/>
                    <a:pt x="141621" y="255333"/>
                    <a:pt x="137581" y="251921"/>
                  </a:cubicBezTo>
                  <a:lnTo>
                    <a:pt x="60545" y="186865"/>
                  </a:lnTo>
                  <a:cubicBezTo>
                    <a:pt x="58325" y="184970"/>
                    <a:pt x="55470" y="183986"/>
                    <a:pt x="52555" y="184109"/>
                  </a:cubicBezTo>
                  <a:cubicBezTo>
                    <a:pt x="40062" y="184358"/>
                    <a:pt x="27591" y="185279"/>
                    <a:pt x="15196" y="186868"/>
                  </a:cubicBezTo>
                  <a:cubicBezTo>
                    <a:pt x="12255" y="188340"/>
                    <a:pt x="1961" y="183926"/>
                    <a:pt x="1961" y="183926"/>
                  </a:cubicBezTo>
                  <a:cubicBezTo>
                    <a:pt x="1961" y="183926"/>
                    <a:pt x="0" y="136105"/>
                    <a:pt x="0" y="135124"/>
                  </a:cubicBezTo>
                  <a:cubicBezTo>
                    <a:pt x="0" y="134239"/>
                    <a:pt x="14383" y="94578"/>
                    <a:pt x="17179" y="86875"/>
                  </a:cubicBezTo>
                  <a:cubicBezTo>
                    <a:pt x="17492" y="86014"/>
                    <a:pt x="17906" y="85193"/>
                    <a:pt x="18412" y="84430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09" name="Полилиния: фигура 219">
              <a:extLst>
                <a:ext uri="{FF2B5EF4-FFF2-40B4-BE49-F238E27FC236}">
                  <a16:creationId xmlns:a16="http://schemas.microsoft.com/office/drawing/2014/main" id="{231F7BDA-5767-8E1B-EB20-6EE1CA0B5AD2}"/>
                </a:ext>
              </a:extLst>
            </p:cNvPr>
            <p:cNvSpPr/>
            <p:nvPr/>
          </p:nvSpPr>
          <p:spPr>
            <a:xfrm rot="193056">
              <a:off x="8347444" y="3595889"/>
              <a:ext cx="102067" cy="93009"/>
            </a:xfrm>
            <a:custGeom>
              <a:avLst/>
              <a:gdLst>
                <a:gd name="connsiteX0" fmla="*/ 72863 w 273285"/>
                <a:gd name="connsiteY0" fmla="*/ 71032 h 249036"/>
                <a:gd name="connsiteX1" fmla="*/ 64566 w 273285"/>
                <a:gd name="connsiteY1" fmla="*/ 92517 h 249036"/>
                <a:gd name="connsiteX2" fmla="*/ 64339 w 273285"/>
                <a:gd name="connsiteY2" fmla="*/ 100319 h 249036"/>
                <a:gd name="connsiteX3" fmla="*/ 72786 w 273285"/>
                <a:gd name="connsiteY3" fmla="*/ 126667 h 249036"/>
                <a:gd name="connsiteX4" fmla="*/ 67819 w 273285"/>
                <a:gd name="connsiteY4" fmla="*/ 140196 h 249036"/>
                <a:gd name="connsiteX5" fmla="*/ 5538 w 273285"/>
                <a:gd name="connsiteY5" fmla="*/ 178947 h 249036"/>
                <a:gd name="connsiteX6" fmla="*/ 1757 w 273285"/>
                <a:gd name="connsiteY6" fmla="*/ 195066 h 249036"/>
                <a:gd name="connsiteX7" fmla="*/ 6316 w 273285"/>
                <a:gd name="connsiteY7" fmla="*/ 199291 h 249036"/>
                <a:gd name="connsiteX8" fmla="*/ 105356 w 273285"/>
                <a:gd name="connsiteY8" fmla="*/ 249037 h 249036"/>
                <a:gd name="connsiteX9" fmla="*/ 139894 w 273285"/>
                <a:gd name="connsiteY9" fmla="*/ 213568 h 249036"/>
                <a:gd name="connsiteX10" fmla="*/ 150142 w 273285"/>
                <a:gd name="connsiteY10" fmla="*/ 209743 h 249036"/>
                <a:gd name="connsiteX11" fmla="*/ 210103 w 273285"/>
                <a:gd name="connsiteY11" fmla="*/ 217520 h 249036"/>
                <a:gd name="connsiteX12" fmla="*/ 223223 w 273285"/>
                <a:gd name="connsiteY12" fmla="*/ 207406 h 249036"/>
                <a:gd name="connsiteX13" fmla="*/ 223320 w 273285"/>
                <a:gd name="connsiteY13" fmla="*/ 205854 h 249036"/>
                <a:gd name="connsiteX14" fmla="*/ 223023 w 273285"/>
                <a:gd name="connsiteY14" fmla="*/ 130139 h 249036"/>
                <a:gd name="connsiteX15" fmla="*/ 226251 w 273285"/>
                <a:gd name="connsiteY15" fmla="*/ 122015 h 249036"/>
                <a:gd name="connsiteX16" fmla="*/ 255762 w 273285"/>
                <a:gd name="connsiteY16" fmla="*/ 90990 h 249036"/>
                <a:gd name="connsiteX17" fmla="*/ 258989 w 273285"/>
                <a:gd name="connsiteY17" fmla="*/ 82799 h 249036"/>
                <a:gd name="connsiteX18" fmla="*/ 258701 w 273285"/>
                <a:gd name="connsiteY18" fmla="*/ 52787 h 249036"/>
                <a:gd name="connsiteX19" fmla="*/ 260552 w 273285"/>
                <a:gd name="connsiteY19" fmla="*/ 46351 h 249036"/>
                <a:gd name="connsiteX20" fmla="*/ 271433 w 273285"/>
                <a:gd name="connsiteY20" fmla="*/ 29367 h 249036"/>
                <a:gd name="connsiteX21" fmla="*/ 269007 w 273285"/>
                <a:gd name="connsiteY21" fmla="*/ 13990 h 249036"/>
                <a:gd name="connsiteX22" fmla="*/ 260892 w 273285"/>
                <a:gd name="connsiteY22" fmla="*/ 7320 h 249036"/>
                <a:gd name="connsiteX23" fmla="*/ 250870 w 273285"/>
                <a:gd name="connsiteY23" fmla="*/ 4947 h 249036"/>
                <a:gd name="connsiteX24" fmla="*/ 201840 w 273285"/>
                <a:gd name="connsiteY24" fmla="*/ 16067 h 249036"/>
                <a:gd name="connsiteX25" fmla="*/ 200778 w 273285"/>
                <a:gd name="connsiteY25" fmla="*/ 16256 h 249036"/>
                <a:gd name="connsiteX26" fmla="*/ 183412 w 273285"/>
                <a:gd name="connsiteY26" fmla="*/ 18542 h 249036"/>
                <a:gd name="connsiteX27" fmla="*/ 173814 w 273285"/>
                <a:gd name="connsiteY27" fmla="*/ 11172 h 249036"/>
                <a:gd name="connsiteX28" fmla="*/ 173747 w 273285"/>
                <a:gd name="connsiteY28" fmla="*/ 9739 h 249036"/>
                <a:gd name="connsiteX29" fmla="*/ 173779 w 273285"/>
                <a:gd name="connsiteY29" fmla="*/ 8877 h 249036"/>
                <a:gd name="connsiteX30" fmla="*/ 165546 w 273285"/>
                <a:gd name="connsiteY30" fmla="*/ 6 h 249036"/>
                <a:gd name="connsiteX31" fmla="*/ 165229 w 273285"/>
                <a:gd name="connsiteY31" fmla="*/ 0 h 249036"/>
                <a:gd name="connsiteX32" fmla="*/ 155735 w 273285"/>
                <a:gd name="connsiteY32" fmla="*/ 0 h 249036"/>
                <a:gd name="connsiteX33" fmla="*/ 146348 w 273285"/>
                <a:gd name="connsiteY33" fmla="*/ 4710 h 249036"/>
                <a:gd name="connsiteX34" fmla="*/ 110136 w 273285"/>
                <a:gd name="connsiteY34" fmla="*/ 57871 h 249036"/>
                <a:gd name="connsiteX35" fmla="*/ 82949 w 273285"/>
                <a:gd name="connsiteY35" fmla="*/ 63569 h 249036"/>
                <a:gd name="connsiteX36" fmla="*/ 72863 w 273285"/>
                <a:gd name="connsiteY36" fmla="*/ 71032 h 24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285" h="249036">
                  <a:moveTo>
                    <a:pt x="72863" y="71032"/>
                  </a:moveTo>
                  <a:lnTo>
                    <a:pt x="64566" y="92517"/>
                  </a:lnTo>
                  <a:cubicBezTo>
                    <a:pt x="63602" y="95015"/>
                    <a:pt x="63521" y="97769"/>
                    <a:pt x="64339" y="100319"/>
                  </a:cubicBezTo>
                  <a:lnTo>
                    <a:pt x="72786" y="126667"/>
                  </a:lnTo>
                  <a:cubicBezTo>
                    <a:pt x="74426" y="131783"/>
                    <a:pt x="72378" y="137359"/>
                    <a:pt x="67819" y="140196"/>
                  </a:cubicBezTo>
                  <a:lnTo>
                    <a:pt x="5538" y="178947"/>
                  </a:lnTo>
                  <a:cubicBezTo>
                    <a:pt x="45" y="182354"/>
                    <a:pt x="-1647" y="189570"/>
                    <a:pt x="1757" y="195066"/>
                  </a:cubicBezTo>
                  <a:cubicBezTo>
                    <a:pt x="2868" y="196860"/>
                    <a:pt x="4443" y="198319"/>
                    <a:pt x="6316" y="199291"/>
                  </a:cubicBezTo>
                  <a:cubicBezTo>
                    <a:pt x="38583" y="216021"/>
                    <a:pt x="102611" y="249037"/>
                    <a:pt x="105356" y="249037"/>
                  </a:cubicBezTo>
                  <a:cubicBezTo>
                    <a:pt x="117869" y="238232"/>
                    <a:pt x="129425" y="226365"/>
                    <a:pt x="139894" y="213568"/>
                  </a:cubicBezTo>
                  <a:cubicBezTo>
                    <a:pt x="142461" y="210665"/>
                    <a:pt x="146303" y="209231"/>
                    <a:pt x="150142" y="209743"/>
                  </a:cubicBezTo>
                  <a:lnTo>
                    <a:pt x="210103" y="217520"/>
                  </a:lnTo>
                  <a:cubicBezTo>
                    <a:pt x="216517" y="218352"/>
                    <a:pt x="222391" y="213824"/>
                    <a:pt x="223223" y="207406"/>
                  </a:cubicBezTo>
                  <a:cubicBezTo>
                    <a:pt x="223289" y="206891"/>
                    <a:pt x="223322" y="206373"/>
                    <a:pt x="223320" y="205854"/>
                  </a:cubicBezTo>
                  <a:lnTo>
                    <a:pt x="223023" y="130139"/>
                  </a:lnTo>
                  <a:cubicBezTo>
                    <a:pt x="223011" y="127116"/>
                    <a:pt x="224168" y="124205"/>
                    <a:pt x="226251" y="122015"/>
                  </a:cubicBezTo>
                  <a:lnTo>
                    <a:pt x="255762" y="90990"/>
                  </a:lnTo>
                  <a:cubicBezTo>
                    <a:pt x="257861" y="88783"/>
                    <a:pt x="259018" y="85845"/>
                    <a:pt x="258989" y="82799"/>
                  </a:cubicBezTo>
                  <a:lnTo>
                    <a:pt x="258701" y="52787"/>
                  </a:lnTo>
                  <a:cubicBezTo>
                    <a:pt x="258679" y="50507"/>
                    <a:pt x="259322" y="48270"/>
                    <a:pt x="260552" y="46351"/>
                  </a:cubicBezTo>
                  <a:lnTo>
                    <a:pt x="271433" y="29367"/>
                  </a:lnTo>
                  <a:cubicBezTo>
                    <a:pt x="274636" y="24367"/>
                    <a:pt x="273594" y="17760"/>
                    <a:pt x="269007" y="13990"/>
                  </a:cubicBezTo>
                  <a:lnTo>
                    <a:pt x="260892" y="7320"/>
                  </a:lnTo>
                  <a:cubicBezTo>
                    <a:pt x="258097" y="5023"/>
                    <a:pt x="254397" y="4147"/>
                    <a:pt x="250870" y="4947"/>
                  </a:cubicBezTo>
                  <a:lnTo>
                    <a:pt x="201840" y="16067"/>
                  </a:lnTo>
                  <a:cubicBezTo>
                    <a:pt x="201489" y="16146"/>
                    <a:pt x="201135" y="16209"/>
                    <a:pt x="200778" y="16256"/>
                  </a:cubicBezTo>
                  <a:lnTo>
                    <a:pt x="183412" y="18542"/>
                  </a:lnTo>
                  <a:cubicBezTo>
                    <a:pt x="178728" y="19159"/>
                    <a:pt x="174430" y="15859"/>
                    <a:pt x="173814" y="11172"/>
                  </a:cubicBezTo>
                  <a:cubicBezTo>
                    <a:pt x="173751" y="10697"/>
                    <a:pt x="173729" y="10218"/>
                    <a:pt x="173747" y="9739"/>
                  </a:cubicBezTo>
                  <a:lnTo>
                    <a:pt x="173779" y="8877"/>
                  </a:lnTo>
                  <a:cubicBezTo>
                    <a:pt x="173953" y="4153"/>
                    <a:pt x="170267" y="181"/>
                    <a:pt x="165546" y="6"/>
                  </a:cubicBezTo>
                  <a:cubicBezTo>
                    <a:pt x="165440" y="2"/>
                    <a:pt x="165335" y="0"/>
                    <a:pt x="165229" y="0"/>
                  </a:cubicBezTo>
                  <a:lnTo>
                    <a:pt x="155735" y="0"/>
                  </a:lnTo>
                  <a:cubicBezTo>
                    <a:pt x="152035" y="-15"/>
                    <a:pt x="148549" y="1734"/>
                    <a:pt x="146348" y="4710"/>
                  </a:cubicBezTo>
                  <a:cubicBezTo>
                    <a:pt x="133118" y="21611"/>
                    <a:pt x="121020" y="39370"/>
                    <a:pt x="110136" y="57871"/>
                  </a:cubicBezTo>
                  <a:cubicBezTo>
                    <a:pt x="110135" y="61146"/>
                    <a:pt x="93099" y="62846"/>
                    <a:pt x="82949" y="63569"/>
                  </a:cubicBezTo>
                  <a:cubicBezTo>
                    <a:pt x="78424" y="63886"/>
                    <a:pt x="74491" y="66796"/>
                    <a:pt x="72863" y="71032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10" name="Полилиния: фигура 220">
              <a:extLst>
                <a:ext uri="{FF2B5EF4-FFF2-40B4-BE49-F238E27FC236}">
                  <a16:creationId xmlns:a16="http://schemas.microsoft.com/office/drawing/2014/main" id="{3598985F-22C9-79F0-95B9-57E8740F8659}"/>
                </a:ext>
              </a:extLst>
            </p:cNvPr>
            <p:cNvSpPr/>
            <p:nvPr/>
          </p:nvSpPr>
          <p:spPr>
            <a:xfrm rot="193056">
              <a:off x="8432692" y="3592652"/>
              <a:ext cx="73240" cy="106960"/>
            </a:xfrm>
            <a:custGeom>
              <a:avLst/>
              <a:gdLst>
                <a:gd name="connsiteX0" fmla="*/ 55420 w 196102"/>
                <a:gd name="connsiteY0" fmla="*/ 43510 h 286389"/>
                <a:gd name="connsiteX1" fmla="*/ 104900 w 196102"/>
                <a:gd name="connsiteY1" fmla="*/ 2678 h 286389"/>
                <a:gd name="connsiteX2" fmla="*/ 116771 w 196102"/>
                <a:gd name="connsiteY2" fmla="*/ 867 h 286389"/>
                <a:gd name="connsiteX3" fmla="*/ 134070 w 196102"/>
                <a:gd name="connsiteY3" fmla="*/ 7920 h 286389"/>
                <a:gd name="connsiteX4" fmla="*/ 139984 w 196102"/>
                <a:gd name="connsiteY4" fmla="*/ 13258 h 286389"/>
                <a:gd name="connsiteX5" fmla="*/ 184042 w 196102"/>
                <a:gd name="connsiteY5" fmla="*/ 95926 h 286389"/>
                <a:gd name="connsiteX6" fmla="*/ 184329 w 196102"/>
                <a:gd name="connsiteY6" fmla="*/ 96501 h 286389"/>
                <a:gd name="connsiteX7" fmla="*/ 195012 w 196102"/>
                <a:gd name="connsiteY7" fmla="*/ 119498 h 286389"/>
                <a:gd name="connsiteX8" fmla="*/ 196060 w 196102"/>
                <a:gd name="connsiteY8" fmla="*/ 125435 h 286389"/>
                <a:gd name="connsiteX9" fmla="*/ 191364 w 196102"/>
                <a:gd name="connsiteY9" fmla="*/ 180397 h 286389"/>
                <a:gd name="connsiteX10" fmla="*/ 179695 w 196102"/>
                <a:gd name="connsiteY10" fmla="*/ 191116 h 286389"/>
                <a:gd name="connsiteX11" fmla="*/ 156936 w 196102"/>
                <a:gd name="connsiteY11" fmla="*/ 191116 h 286389"/>
                <a:gd name="connsiteX12" fmla="*/ 147252 w 196102"/>
                <a:gd name="connsiteY12" fmla="*/ 196245 h 286389"/>
                <a:gd name="connsiteX13" fmla="*/ 134879 w 196102"/>
                <a:gd name="connsiteY13" fmla="*/ 214450 h 286389"/>
                <a:gd name="connsiteX14" fmla="*/ 126899 w 196102"/>
                <a:gd name="connsiteY14" fmla="*/ 219454 h 286389"/>
                <a:gd name="connsiteX15" fmla="*/ 110353 w 196102"/>
                <a:gd name="connsiteY15" fmla="*/ 221887 h 286389"/>
                <a:gd name="connsiteX16" fmla="*/ 101702 w 196102"/>
                <a:gd name="connsiteY16" fmla="*/ 228005 h 286389"/>
                <a:gd name="connsiteX17" fmla="*/ 81429 w 196102"/>
                <a:gd name="connsiteY17" fmla="*/ 266387 h 286389"/>
                <a:gd name="connsiteX18" fmla="*/ 75450 w 196102"/>
                <a:gd name="connsiteY18" fmla="*/ 271781 h 286389"/>
                <a:gd name="connsiteX19" fmla="*/ 36030 w 196102"/>
                <a:gd name="connsiteY19" fmla="*/ 286389 h 286389"/>
                <a:gd name="connsiteX20" fmla="*/ 1700 w 196102"/>
                <a:gd name="connsiteY20" fmla="*/ 234731 h 286389"/>
                <a:gd name="connsiteX21" fmla="*/ 0 w 196102"/>
                <a:gd name="connsiteY21" fmla="*/ 228651 h 286389"/>
                <a:gd name="connsiteX22" fmla="*/ 0 w 196102"/>
                <a:gd name="connsiteY22" fmla="*/ 152523 h 286389"/>
                <a:gd name="connsiteX23" fmla="*/ 2949 w 196102"/>
                <a:gd name="connsiteY23" fmla="*/ 144749 h 286389"/>
                <a:gd name="connsiteX24" fmla="*/ 31842 w 196102"/>
                <a:gd name="connsiteY24" fmla="*/ 112150 h 286389"/>
                <a:gd name="connsiteX25" fmla="*/ 34775 w 196102"/>
                <a:gd name="connsiteY25" fmla="*/ 104992 h 286389"/>
                <a:gd name="connsiteX26" fmla="*/ 36573 w 196102"/>
                <a:gd name="connsiteY26" fmla="*/ 70808 h 286389"/>
                <a:gd name="connsiteX27" fmla="*/ 39008 w 196102"/>
                <a:gd name="connsiteY27" fmla="*/ 64251 h 286389"/>
                <a:gd name="connsiteX28" fmla="*/ 53613 w 196102"/>
                <a:gd name="connsiteY28" fmla="*/ 45376 h 286389"/>
                <a:gd name="connsiteX29" fmla="*/ 55420 w 196102"/>
                <a:gd name="connsiteY29" fmla="*/ 43510 h 28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02" h="286389">
                  <a:moveTo>
                    <a:pt x="55420" y="43510"/>
                  </a:moveTo>
                  <a:lnTo>
                    <a:pt x="104900" y="2678"/>
                  </a:lnTo>
                  <a:cubicBezTo>
                    <a:pt x="108223" y="-64"/>
                    <a:pt x="112782" y="-760"/>
                    <a:pt x="116771" y="867"/>
                  </a:cubicBezTo>
                  <a:lnTo>
                    <a:pt x="134070" y="7920"/>
                  </a:lnTo>
                  <a:cubicBezTo>
                    <a:pt x="136604" y="8953"/>
                    <a:pt x="138697" y="10841"/>
                    <a:pt x="139984" y="13258"/>
                  </a:cubicBezTo>
                  <a:lnTo>
                    <a:pt x="184042" y="95926"/>
                  </a:lnTo>
                  <a:lnTo>
                    <a:pt x="184329" y="96501"/>
                  </a:lnTo>
                  <a:lnTo>
                    <a:pt x="195012" y="119498"/>
                  </a:lnTo>
                  <a:cubicBezTo>
                    <a:pt x="195873" y="121352"/>
                    <a:pt x="196234" y="123398"/>
                    <a:pt x="196060" y="125435"/>
                  </a:cubicBezTo>
                  <a:lnTo>
                    <a:pt x="191364" y="180397"/>
                  </a:lnTo>
                  <a:cubicBezTo>
                    <a:pt x="190846" y="186459"/>
                    <a:pt x="185776" y="191116"/>
                    <a:pt x="179695" y="191116"/>
                  </a:cubicBezTo>
                  <a:lnTo>
                    <a:pt x="156936" y="191116"/>
                  </a:lnTo>
                  <a:cubicBezTo>
                    <a:pt x="153058" y="191116"/>
                    <a:pt x="149432" y="193037"/>
                    <a:pt x="147252" y="196245"/>
                  </a:cubicBezTo>
                  <a:lnTo>
                    <a:pt x="134879" y="214450"/>
                  </a:lnTo>
                  <a:cubicBezTo>
                    <a:pt x="133036" y="217162"/>
                    <a:pt x="130142" y="218977"/>
                    <a:pt x="126899" y="219454"/>
                  </a:cubicBezTo>
                  <a:lnTo>
                    <a:pt x="110353" y="221887"/>
                  </a:lnTo>
                  <a:cubicBezTo>
                    <a:pt x="106660" y="222430"/>
                    <a:pt x="103446" y="224703"/>
                    <a:pt x="101702" y="228005"/>
                  </a:cubicBezTo>
                  <a:lnTo>
                    <a:pt x="81429" y="266387"/>
                  </a:lnTo>
                  <a:cubicBezTo>
                    <a:pt x="80147" y="268844"/>
                    <a:pt x="78025" y="270759"/>
                    <a:pt x="75450" y="271781"/>
                  </a:cubicBezTo>
                  <a:cubicBezTo>
                    <a:pt x="65192" y="275851"/>
                    <a:pt x="38403" y="286389"/>
                    <a:pt x="36030" y="286389"/>
                  </a:cubicBezTo>
                  <a:cubicBezTo>
                    <a:pt x="23495" y="269922"/>
                    <a:pt x="12028" y="252668"/>
                    <a:pt x="1700" y="234731"/>
                  </a:cubicBezTo>
                  <a:cubicBezTo>
                    <a:pt x="580" y="232902"/>
                    <a:pt x="-9" y="230796"/>
                    <a:pt x="0" y="228651"/>
                  </a:cubicBezTo>
                  <a:lnTo>
                    <a:pt x="0" y="152523"/>
                  </a:lnTo>
                  <a:cubicBezTo>
                    <a:pt x="0" y="149658"/>
                    <a:pt x="1049" y="146893"/>
                    <a:pt x="2949" y="144749"/>
                  </a:cubicBezTo>
                  <a:lnTo>
                    <a:pt x="31842" y="112150"/>
                  </a:lnTo>
                  <a:cubicBezTo>
                    <a:pt x="33602" y="110165"/>
                    <a:pt x="34636" y="107642"/>
                    <a:pt x="34775" y="104992"/>
                  </a:cubicBezTo>
                  <a:lnTo>
                    <a:pt x="36573" y="70808"/>
                  </a:lnTo>
                  <a:cubicBezTo>
                    <a:pt x="36698" y="68426"/>
                    <a:pt x="37548" y="66138"/>
                    <a:pt x="39008" y="64251"/>
                  </a:cubicBezTo>
                  <a:lnTo>
                    <a:pt x="53613" y="45376"/>
                  </a:lnTo>
                  <a:cubicBezTo>
                    <a:pt x="54144" y="44689"/>
                    <a:pt x="54750" y="44063"/>
                    <a:pt x="55420" y="43510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11" name="Полилиния: фигура 221">
              <a:extLst>
                <a:ext uri="{FF2B5EF4-FFF2-40B4-BE49-F238E27FC236}">
                  <a16:creationId xmlns:a16="http://schemas.microsoft.com/office/drawing/2014/main" id="{BFEBFFD5-F186-C7BD-2BA1-93283993C0B4}"/>
                </a:ext>
              </a:extLst>
            </p:cNvPr>
            <p:cNvSpPr/>
            <p:nvPr/>
          </p:nvSpPr>
          <p:spPr>
            <a:xfrm rot="193056">
              <a:off x="9022629" y="4223478"/>
              <a:ext cx="11529" cy="12009"/>
            </a:xfrm>
            <a:custGeom>
              <a:avLst/>
              <a:gdLst>
                <a:gd name="connsiteX0" fmla="*/ 12355 w 30870"/>
                <a:gd name="connsiteY0" fmla="*/ 0 h 32155"/>
                <a:gd name="connsiteX1" fmla="*/ 60 w 30870"/>
                <a:gd name="connsiteY1" fmla="*/ 14828 h 32155"/>
                <a:gd name="connsiteX2" fmla="*/ 463 w 30870"/>
                <a:gd name="connsiteY2" fmla="*/ 17085 h 32155"/>
                <a:gd name="connsiteX3" fmla="*/ 25590 w 30870"/>
                <a:gd name="connsiteY3" fmla="*/ 31635 h 32155"/>
                <a:gd name="connsiteX4" fmla="*/ 29698 w 30870"/>
                <a:gd name="connsiteY4" fmla="*/ 24897 h 32155"/>
                <a:gd name="connsiteX5" fmla="*/ 26198 w 30870"/>
                <a:gd name="connsiteY5" fmla="*/ 10437 h 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0" h="32155">
                  <a:moveTo>
                    <a:pt x="12355" y="0"/>
                  </a:moveTo>
                  <a:cubicBezTo>
                    <a:pt x="4867" y="698"/>
                    <a:pt x="-638" y="7336"/>
                    <a:pt x="60" y="14828"/>
                  </a:cubicBezTo>
                  <a:cubicBezTo>
                    <a:pt x="131" y="15590"/>
                    <a:pt x="266" y="16346"/>
                    <a:pt x="463" y="17085"/>
                  </a:cubicBezTo>
                  <a:cubicBezTo>
                    <a:pt x="3531" y="32371"/>
                    <a:pt x="23384" y="33106"/>
                    <a:pt x="25590" y="31635"/>
                  </a:cubicBezTo>
                  <a:cubicBezTo>
                    <a:pt x="27315" y="29627"/>
                    <a:pt x="28702" y="27351"/>
                    <a:pt x="29698" y="24897"/>
                  </a:cubicBezTo>
                  <a:cubicBezTo>
                    <a:pt x="32138" y="19860"/>
                    <a:pt x="30671" y="13799"/>
                    <a:pt x="26198" y="10437"/>
                  </a:cubicBez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/>
            </a:p>
          </p:txBody>
        </p:sp>
        <p:sp>
          <p:nvSpPr>
            <p:cNvPr id="512" name="Полилиния: фигура 222">
              <a:extLst>
                <a:ext uri="{FF2B5EF4-FFF2-40B4-BE49-F238E27FC236}">
                  <a16:creationId xmlns:a16="http://schemas.microsoft.com/office/drawing/2014/main" id="{BFB75075-6904-AFC8-C50C-160693A32B61}"/>
                </a:ext>
              </a:extLst>
            </p:cNvPr>
            <p:cNvSpPr/>
            <p:nvPr/>
          </p:nvSpPr>
          <p:spPr>
            <a:xfrm rot="193056">
              <a:off x="8807719" y="3593469"/>
              <a:ext cx="67102" cy="67793"/>
            </a:xfrm>
            <a:custGeom>
              <a:avLst/>
              <a:gdLst>
                <a:gd name="connsiteX0" fmla="*/ 10457 w 179668"/>
                <a:gd name="connsiteY0" fmla="*/ 83400 h 181518"/>
                <a:gd name="connsiteX1" fmla="*/ 9669 w 179668"/>
                <a:gd name="connsiteY1" fmla="*/ 99272 h 181518"/>
                <a:gd name="connsiteX2" fmla="*/ 9636 w 179668"/>
                <a:gd name="connsiteY2" fmla="*/ 99980 h 181518"/>
                <a:gd name="connsiteX3" fmla="*/ 9276 w 179668"/>
                <a:gd name="connsiteY3" fmla="*/ 100566 h 181518"/>
                <a:gd name="connsiteX4" fmla="*/ 1669 w 179668"/>
                <a:gd name="connsiteY4" fmla="*/ 113249 h 181518"/>
                <a:gd name="connsiteX5" fmla="*/ 2739 w 179668"/>
                <a:gd name="connsiteY5" fmla="*/ 126809 h 181518"/>
                <a:gd name="connsiteX6" fmla="*/ 36591 w 179668"/>
                <a:gd name="connsiteY6" fmla="*/ 167178 h 181518"/>
                <a:gd name="connsiteX7" fmla="*/ 36883 w 179668"/>
                <a:gd name="connsiteY7" fmla="*/ 167505 h 181518"/>
                <a:gd name="connsiteX8" fmla="*/ 37040 w 179668"/>
                <a:gd name="connsiteY8" fmla="*/ 167921 h 181518"/>
                <a:gd name="connsiteX9" fmla="*/ 42552 w 179668"/>
                <a:gd name="connsiteY9" fmla="*/ 181518 h 181518"/>
                <a:gd name="connsiteX10" fmla="*/ 71577 w 179668"/>
                <a:gd name="connsiteY10" fmla="*/ 173166 h 181518"/>
                <a:gd name="connsiteX11" fmla="*/ 71724 w 179668"/>
                <a:gd name="connsiteY11" fmla="*/ 173110 h 181518"/>
                <a:gd name="connsiteX12" fmla="*/ 71993 w 179668"/>
                <a:gd name="connsiteY12" fmla="*/ 173077 h 181518"/>
                <a:gd name="connsiteX13" fmla="*/ 101428 w 179668"/>
                <a:gd name="connsiteY13" fmla="*/ 169319 h 181518"/>
                <a:gd name="connsiteX14" fmla="*/ 111550 w 179668"/>
                <a:gd name="connsiteY14" fmla="*/ 159268 h 181518"/>
                <a:gd name="connsiteX15" fmla="*/ 114371 w 179668"/>
                <a:gd name="connsiteY15" fmla="*/ 138431 h 181518"/>
                <a:gd name="connsiteX16" fmla="*/ 114551 w 179668"/>
                <a:gd name="connsiteY16" fmla="*/ 137046 h 181518"/>
                <a:gd name="connsiteX17" fmla="*/ 115766 w 179668"/>
                <a:gd name="connsiteY17" fmla="*/ 136360 h 181518"/>
                <a:gd name="connsiteX18" fmla="*/ 135588 w 179668"/>
                <a:gd name="connsiteY18" fmla="*/ 125161 h 181518"/>
                <a:gd name="connsiteX19" fmla="*/ 135949 w 179668"/>
                <a:gd name="connsiteY19" fmla="*/ 124969 h 181518"/>
                <a:gd name="connsiteX20" fmla="*/ 136286 w 179668"/>
                <a:gd name="connsiteY20" fmla="*/ 124867 h 181518"/>
                <a:gd name="connsiteX21" fmla="*/ 167963 w 179668"/>
                <a:gd name="connsiteY21" fmla="*/ 116948 h 181518"/>
                <a:gd name="connsiteX22" fmla="*/ 176748 w 179668"/>
                <a:gd name="connsiteY22" fmla="*/ 107000 h 181518"/>
                <a:gd name="connsiteX23" fmla="*/ 179582 w 179668"/>
                <a:gd name="connsiteY23" fmla="*/ 83771 h 181518"/>
                <a:gd name="connsiteX24" fmla="*/ 179471 w 179668"/>
                <a:gd name="connsiteY24" fmla="*/ 80211 h 181518"/>
                <a:gd name="connsiteX25" fmla="*/ 170254 w 179668"/>
                <a:gd name="connsiteY25" fmla="*/ 30579 h 181518"/>
                <a:gd name="connsiteX26" fmla="*/ 162333 w 179668"/>
                <a:gd name="connsiteY26" fmla="*/ 21567 h 181518"/>
                <a:gd name="connsiteX27" fmla="*/ 97203 w 179668"/>
                <a:gd name="connsiteY27" fmla="*/ 565 h 181518"/>
                <a:gd name="connsiteX28" fmla="*/ 90419 w 179668"/>
                <a:gd name="connsiteY28" fmla="*/ 444 h 181518"/>
                <a:gd name="connsiteX29" fmla="*/ 58550 w 179668"/>
                <a:gd name="connsiteY29" fmla="*/ 9476 h 181518"/>
                <a:gd name="connsiteX30" fmla="*/ 50081 w 179668"/>
                <a:gd name="connsiteY30" fmla="*/ 19670 h 181518"/>
                <a:gd name="connsiteX31" fmla="*/ 46693 w 179668"/>
                <a:gd name="connsiteY31" fmla="*/ 56307 h 181518"/>
                <a:gd name="connsiteX32" fmla="*/ 46581 w 179668"/>
                <a:gd name="connsiteY32" fmla="*/ 57568 h 181518"/>
                <a:gd name="connsiteX33" fmla="*/ 45545 w 179668"/>
                <a:gd name="connsiteY33" fmla="*/ 58312 h 181518"/>
                <a:gd name="connsiteX34" fmla="*/ 10457 w 179668"/>
                <a:gd name="connsiteY34" fmla="*/ 83400 h 18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9668" h="181518">
                  <a:moveTo>
                    <a:pt x="10457" y="83400"/>
                  </a:moveTo>
                  <a:lnTo>
                    <a:pt x="9669" y="99272"/>
                  </a:lnTo>
                  <a:lnTo>
                    <a:pt x="9636" y="99980"/>
                  </a:lnTo>
                  <a:lnTo>
                    <a:pt x="9276" y="100566"/>
                  </a:lnTo>
                  <a:lnTo>
                    <a:pt x="1669" y="113249"/>
                  </a:lnTo>
                  <a:cubicBezTo>
                    <a:pt x="-901" y="117534"/>
                    <a:pt x="-471" y="122980"/>
                    <a:pt x="2739" y="126809"/>
                  </a:cubicBezTo>
                  <a:lnTo>
                    <a:pt x="36591" y="167178"/>
                  </a:lnTo>
                  <a:lnTo>
                    <a:pt x="36883" y="167505"/>
                  </a:lnTo>
                  <a:lnTo>
                    <a:pt x="37040" y="167921"/>
                  </a:lnTo>
                  <a:lnTo>
                    <a:pt x="42552" y="181518"/>
                  </a:lnTo>
                  <a:lnTo>
                    <a:pt x="71577" y="173166"/>
                  </a:lnTo>
                  <a:lnTo>
                    <a:pt x="71724" y="173110"/>
                  </a:lnTo>
                  <a:lnTo>
                    <a:pt x="71993" y="173077"/>
                  </a:lnTo>
                  <a:lnTo>
                    <a:pt x="101428" y="169319"/>
                  </a:lnTo>
                  <a:cubicBezTo>
                    <a:pt x="106687" y="168647"/>
                    <a:pt x="110839" y="164525"/>
                    <a:pt x="111550" y="159268"/>
                  </a:cubicBezTo>
                  <a:lnTo>
                    <a:pt x="114371" y="138431"/>
                  </a:lnTo>
                  <a:lnTo>
                    <a:pt x="114551" y="137046"/>
                  </a:lnTo>
                  <a:lnTo>
                    <a:pt x="115766" y="136360"/>
                  </a:lnTo>
                  <a:lnTo>
                    <a:pt x="135588" y="125161"/>
                  </a:lnTo>
                  <a:lnTo>
                    <a:pt x="135949" y="124969"/>
                  </a:lnTo>
                  <a:lnTo>
                    <a:pt x="136286" y="124867"/>
                  </a:lnTo>
                  <a:lnTo>
                    <a:pt x="167963" y="116948"/>
                  </a:lnTo>
                  <a:cubicBezTo>
                    <a:pt x="172667" y="115772"/>
                    <a:pt x="176161" y="111816"/>
                    <a:pt x="176748" y="107000"/>
                  </a:cubicBezTo>
                  <a:lnTo>
                    <a:pt x="179582" y="83771"/>
                  </a:lnTo>
                  <a:cubicBezTo>
                    <a:pt x="179727" y="82586"/>
                    <a:pt x="179689" y="81386"/>
                    <a:pt x="179471" y="80211"/>
                  </a:cubicBezTo>
                  <a:lnTo>
                    <a:pt x="170254" y="30579"/>
                  </a:lnTo>
                  <a:cubicBezTo>
                    <a:pt x="169468" y="26348"/>
                    <a:pt x="166427" y="22888"/>
                    <a:pt x="162333" y="21567"/>
                  </a:cubicBezTo>
                  <a:lnTo>
                    <a:pt x="97203" y="565"/>
                  </a:lnTo>
                  <a:cubicBezTo>
                    <a:pt x="95003" y="-144"/>
                    <a:pt x="92643" y="-187"/>
                    <a:pt x="90419" y="444"/>
                  </a:cubicBezTo>
                  <a:lnTo>
                    <a:pt x="58550" y="9476"/>
                  </a:lnTo>
                  <a:cubicBezTo>
                    <a:pt x="53893" y="10796"/>
                    <a:pt x="50527" y="14847"/>
                    <a:pt x="50081" y="19670"/>
                  </a:cubicBezTo>
                  <a:lnTo>
                    <a:pt x="46693" y="56307"/>
                  </a:lnTo>
                  <a:lnTo>
                    <a:pt x="46581" y="57568"/>
                  </a:lnTo>
                  <a:lnTo>
                    <a:pt x="45545" y="58312"/>
                  </a:lnTo>
                  <a:lnTo>
                    <a:pt x="10457" y="83400"/>
                  </a:lnTo>
                  <a:close/>
                </a:path>
              </a:pathLst>
            </a:custGeom>
            <a:solidFill>
              <a:srgbClr val="69B3E7">
                <a:alpha val="30000"/>
              </a:srgbClr>
            </a:solidFill>
            <a:ln w="11516" cap="flat">
              <a:noFill/>
              <a:prstDash val="solid"/>
              <a:miter/>
            </a:ln>
          </p:spPr>
          <p:txBody>
            <a:bodyPr wrap="none" lIns="72000" tIns="0" rIns="144000" bIns="0" rtlCol="0" anchor="ctr"/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-52"/>
              </a:endParaRPr>
            </a:p>
          </p:txBody>
        </p:sp>
      </p:grpSp>
      <p:cxnSp>
        <p:nvCxnSpPr>
          <p:cNvPr id="532" name="Прямая со стрелкой 456">
            <a:extLst>
              <a:ext uri="{FF2B5EF4-FFF2-40B4-BE49-F238E27FC236}">
                <a16:creationId xmlns:a16="http://schemas.microsoft.com/office/drawing/2014/main" id="{0FDD59C9-C10D-61C2-5471-B64F37908784}"/>
              </a:ext>
            </a:extLst>
          </p:cNvPr>
          <p:cNvCxnSpPr>
            <a:cxnSpLocks/>
          </p:cNvCxnSpPr>
          <p:nvPr/>
        </p:nvCxnSpPr>
        <p:spPr>
          <a:xfrm flipV="1">
            <a:off x="1079360" y="3959399"/>
            <a:ext cx="0" cy="704041"/>
          </a:xfrm>
          <a:prstGeom prst="straightConnector1">
            <a:avLst/>
          </a:prstGeom>
          <a:ln w="50800">
            <a:solidFill>
              <a:srgbClr val="E548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Прямая со стрелкой 456">
            <a:extLst>
              <a:ext uri="{FF2B5EF4-FFF2-40B4-BE49-F238E27FC236}">
                <a16:creationId xmlns:a16="http://schemas.microsoft.com/office/drawing/2014/main" id="{BBD6B44D-69FC-6B5B-57FC-B914467201CC}"/>
              </a:ext>
            </a:extLst>
          </p:cNvPr>
          <p:cNvCxnSpPr>
            <a:cxnSpLocks/>
          </p:cNvCxnSpPr>
          <p:nvPr/>
        </p:nvCxnSpPr>
        <p:spPr>
          <a:xfrm>
            <a:off x="2423592" y="3959399"/>
            <a:ext cx="0" cy="704041"/>
          </a:xfrm>
          <a:prstGeom prst="straightConnector1">
            <a:avLst/>
          </a:prstGeom>
          <a:ln w="50800">
            <a:solidFill>
              <a:srgbClr val="E548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Прямая со стрелкой 456">
            <a:extLst>
              <a:ext uri="{FF2B5EF4-FFF2-40B4-BE49-F238E27FC236}">
                <a16:creationId xmlns:a16="http://schemas.microsoft.com/office/drawing/2014/main" id="{F477E60B-9BBB-2B85-9C9D-0C73647EAC23}"/>
              </a:ext>
            </a:extLst>
          </p:cNvPr>
          <p:cNvCxnSpPr>
            <a:cxnSpLocks/>
          </p:cNvCxnSpPr>
          <p:nvPr/>
        </p:nvCxnSpPr>
        <p:spPr>
          <a:xfrm flipV="1">
            <a:off x="3743656" y="3959399"/>
            <a:ext cx="0" cy="704041"/>
          </a:xfrm>
          <a:prstGeom prst="straightConnector1">
            <a:avLst/>
          </a:prstGeom>
          <a:ln w="50800">
            <a:solidFill>
              <a:srgbClr val="0348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Прямая со стрелкой 456">
            <a:extLst>
              <a:ext uri="{FF2B5EF4-FFF2-40B4-BE49-F238E27FC236}">
                <a16:creationId xmlns:a16="http://schemas.microsoft.com/office/drawing/2014/main" id="{97B4CC57-434E-625F-6FF8-525F80CD63F5}"/>
              </a:ext>
            </a:extLst>
          </p:cNvPr>
          <p:cNvCxnSpPr>
            <a:cxnSpLocks/>
          </p:cNvCxnSpPr>
          <p:nvPr/>
        </p:nvCxnSpPr>
        <p:spPr>
          <a:xfrm>
            <a:off x="5087888" y="3959399"/>
            <a:ext cx="0" cy="704041"/>
          </a:xfrm>
          <a:prstGeom prst="straightConnector1">
            <a:avLst/>
          </a:prstGeom>
          <a:ln w="50800">
            <a:solidFill>
              <a:srgbClr val="0348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25">
            <a:extLst>
              <a:ext uri="{FF2B5EF4-FFF2-40B4-BE49-F238E27FC236}">
                <a16:creationId xmlns:a16="http://schemas.microsoft.com/office/drawing/2014/main" id="{C17ADA3F-6420-0C88-D9C0-6E474ABD120F}"/>
              </a:ext>
            </a:extLst>
          </p:cNvPr>
          <p:cNvSpPr/>
          <p:nvPr/>
        </p:nvSpPr>
        <p:spPr>
          <a:xfrm>
            <a:off x="467360" y="4149514"/>
            <a:ext cx="1224000" cy="324000"/>
          </a:xfrm>
          <a:prstGeom prst="roundRect">
            <a:avLst>
              <a:gd name="adj" fmla="val 16918"/>
            </a:avLst>
          </a:prstGeom>
          <a:solidFill>
            <a:schemeClr val="bg1"/>
          </a:solidFill>
          <a:ln w="19050">
            <a:solidFill>
              <a:srgbClr val="E54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72000" rIns="33750" bIns="72000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E5481D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Лучшие практики</a:t>
            </a:r>
          </a:p>
        </p:txBody>
      </p:sp>
      <p:sp>
        <p:nvSpPr>
          <p:cNvPr id="231" name="Rounded Rectangle 25">
            <a:extLst>
              <a:ext uri="{FF2B5EF4-FFF2-40B4-BE49-F238E27FC236}">
                <a16:creationId xmlns:a16="http://schemas.microsoft.com/office/drawing/2014/main" id="{D9876689-2987-AC06-3E44-F418CB39E389}"/>
              </a:ext>
            </a:extLst>
          </p:cNvPr>
          <p:cNvSpPr/>
          <p:nvPr/>
        </p:nvSpPr>
        <p:spPr>
          <a:xfrm>
            <a:off x="1783173" y="4149514"/>
            <a:ext cx="1224000" cy="324000"/>
          </a:xfrm>
          <a:prstGeom prst="roundRect">
            <a:avLst>
              <a:gd name="adj" fmla="val 16918"/>
            </a:avLst>
          </a:prstGeom>
          <a:solidFill>
            <a:schemeClr val="bg1"/>
          </a:solidFill>
          <a:ln w="19050">
            <a:solidFill>
              <a:srgbClr val="E54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72000" rIns="33750" bIns="72000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E5481D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Требования и рекомендации</a:t>
            </a:r>
          </a:p>
        </p:txBody>
      </p:sp>
      <p:sp>
        <p:nvSpPr>
          <p:cNvPr id="232" name="Rounded Rectangle 25">
            <a:extLst>
              <a:ext uri="{FF2B5EF4-FFF2-40B4-BE49-F238E27FC236}">
                <a16:creationId xmlns:a16="http://schemas.microsoft.com/office/drawing/2014/main" id="{8EEA503F-2170-C0EF-2808-CDD1726FB7B6}"/>
              </a:ext>
            </a:extLst>
          </p:cNvPr>
          <p:cNvSpPr/>
          <p:nvPr/>
        </p:nvSpPr>
        <p:spPr>
          <a:xfrm>
            <a:off x="3098986" y="4149514"/>
            <a:ext cx="1224000" cy="324000"/>
          </a:xfrm>
          <a:prstGeom prst="roundRect">
            <a:avLst>
              <a:gd name="adj" fmla="val 16918"/>
            </a:avLst>
          </a:prstGeom>
          <a:solidFill>
            <a:schemeClr val="bg1"/>
          </a:solidFill>
          <a:ln w="19050">
            <a:solidFill>
              <a:srgbClr val="03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72000" rIns="33750" bIns="72000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Мониторинг показателей</a:t>
            </a:r>
          </a:p>
        </p:txBody>
      </p:sp>
      <p:sp>
        <p:nvSpPr>
          <p:cNvPr id="233" name="Rounded Rectangle 25">
            <a:extLst>
              <a:ext uri="{FF2B5EF4-FFF2-40B4-BE49-F238E27FC236}">
                <a16:creationId xmlns:a16="http://schemas.microsoft.com/office/drawing/2014/main" id="{0B668E0B-DDCE-C805-05C4-DBA603C53AB9}"/>
              </a:ext>
            </a:extLst>
          </p:cNvPr>
          <p:cNvSpPr/>
          <p:nvPr/>
        </p:nvSpPr>
        <p:spPr>
          <a:xfrm>
            <a:off x="4414800" y="4149514"/>
            <a:ext cx="1224000" cy="324000"/>
          </a:xfrm>
          <a:prstGeom prst="roundRect">
            <a:avLst>
              <a:gd name="adj" fmla="val 16918"/>
            </a:avLst>
          </a:prstGeom>
          <a:solidFill>
            <a:schemeClr val="bg1"/>
          </a:solidFill>
          <a:ln w="19050">
            <a:solidFill>
              <a:srgbClr val="03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3750" tIns="72000" rIns="33750" bIns="72000" anchor="ctr">
            <a:noAutofit/>
          </a:bodyPr>
          <a:lstStyle>
            <a:defPPr>
              <a:defRPr lang="ru-RU"/>
            </a:defPPr>
            <a:lvl1pPr marL="0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805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60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41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219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</a:tabLst>
            </a:pPr>
            <a:r>
              <a:rPr lang="ru-RU" sz="700" dirty="0">
                <a:solidFill>
                  <a:srgbClr val="034896"/>
                </a:solidFill>
                <a:latin typeface="Montserrat" panose="00000500000000000000" pitchFamily="2" charset="-52"/>
                <a:ea typeface="Verdana" panose="020B0604030504040204" pitchFamily="34" charset="0"/>
                <a:cs typeface="Calibri" panose="020F0502020204030204" charset="0"/>
              </a:rPr>
              <a:t>Комплексная система показателей</a:t>
            </a:r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836423F-9AE2-CF42-3FAA-124393235138}"/>
              </a:ext>
            </a:extLst>
          </p:cNvPr>
          <p:cNvGrpSpPr/>
          <p:nvPr/>
        </p:nvGrpSpPr>
        <p:grpSpPr>
          <a:xfrm>
            <a:off x="983923" y="5007125"/>
            <a:ext cx="905837" cy="1149797"/>
            <a:chOff x="821363" y="5129046"/>
            <a:chExt cx="585813" cy="743584"/>
          </a:xfrm>
        </p:grpSpPr>
        <p:cxnSp>
          <p:nvCxnSpPr>
            <p:cNvPr id="539" name="Прямая со стрелкой 267">
              <a:extLst>
                <a:ext uri="{FF2B5EF4-FFF2-40B4-BE49-F238E27FC236}">
                  <a16:creationId xmlns:a16="http://schemas.microsoft.com/office/drawing/2014/main" id="{FC16E943-E9CC-8CDF-03B0-4D6B8C46873B}"/>
                </a:ext>
              </a:extLst>
            </p:cNvPr>
            <p:cNvCxnSpPr>
              <a:cxnSpLocks/>
              <a:endCxn id="545" idx="8"/>
            </p:cNvCxnSpPr>
            <p:nvPr/>
          </p:nvCxnSpPr>
          <p:spPr>
            <a:xfrm>
              <a:off x="1110217" y="5507728"/>
              <a:ext cx="170990" cy="20078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Прямая со стрелкой 268">
              <a:extLst>
                <a:ext uri="{FF2B5EF4-FFF2-40B4-BE49-F238E27FC236}">
                  <a16:creationId xmlns:a16="http://schemas.microsoft.com/office/drawing/2014/main" id="{E4B73E85-8837-1A56-C491-4476C45384FB}"/>
                </a:ext>
              </a:extLst>
            </p:cNvPr>
            <p:cNvCxnSpPr>
              <a:cxnSpLocks/>
              <a:endCxn id="543" idx="7"/>
            </p:cNvCxnSpPr>
            <p:nvPr/>
          </p:nvCxnSpPr>
          <p:spPr>
            <a:xfrm flipH="1">
              <a:off x="836056" y="5506343"/>
              <a:ext cx="252888" cy="15223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Прямая со стрелкой 269">
              <a:extLst>
                <a:ext uri="{FF2B5EF4-FFF2-40B4-BE49-F238E27FC236}">
                  <a16:creationId xmlns:a16="http://schemas.microsoft.com/office/drawing/2014/main" id="{C1009B95-0A05-C3A4-563F-6B9A92357DC5}"/>
                </a:ext>
              </a:extLst>
            </p:cNvPr>
            <p:cNvCxnSpPr>
              <a:cxnSpLocks/>
              <a:endCxn id="544" idx="7"/>
            </p:cNvCxnSpPr>
            <p:nvPr/>
          </p:nvCxnSpPr>
          <p:spPr>
            <a:xfrm flipH="1">
              <a:off x="1081928" y="5511760"/>
              <a:ext cx="9194" cy="169430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Полилиния 11">
              <a:extLst>
                <a:ext uri="{FF2B5EF4-FFF2-40B4-BE49-F238E27FC236}">
                  <a16:creationId xmlns:a16="http://schemas.microsoft.com/office/drawing/2014/main" id="{820639D2-603F-FB7F-513B-8C2157C87633}"/>
                </a:ext>
              </a:extLst>
            </p:cNvPr>
            <p:cNvSpPr/>
            <p:nvPr/>
          </p:nvSpPr>
          <p:spPr bwMode="auto">
            <a:xfrm>
              <a:off x="1075943" y="5129046"/>
              <a:ext cx="331233" cy="390001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E5481D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/>
              <a:r>
                <a:rPr lang="ru-RU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УЦЗН</a:t>
              </a:r>
              <a:r>
                <a:rPr lang="en-US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*</a:t>
              </a:r>
              <a:endParaRPr lang="ru-RU" sz="7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43" name="Полилиния 11">
              <a:extLst>
                <a:ext uri="{FF2B5EF4-FFF2-40B4-BE49-F238E27FC236}">
                  <a16:creationId xmlns:a16="http://schemas.microsoft.com/office/drawing/2014/main" id="{A578E41B-FFBB-22E3-5E62-FCD0915E1BE5}"/>
                </a:ext>
              </a:extLst>
            </p:cNvPr>
            <p:cNvSpPr/>
            <p:nvPr/>
          </p:nvSpPr>
          <p:spPr bwMode="auto">
            <a:xfrm>
              <a:off x="821363" y="5657197"/>
              <a:ext cx="182970" cy="215433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1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44" name="Полилиния 11">
              <a:extLst>
                <a:ext uri="{FF2B5EF4-FFF2-40B4-BE49-F238E27FC236}">
                  <a16:creationId xmlns:a16="http://schemas.microsoft.com/office/drawing/2014/main" id="{31707EBD-D5F1-C22F-2165-F9F6D9D2D8F2}"/>
                </a:ext>
              </a:extLst>
            </p:cNvPr>
            <p:cNvSpPr/>
            <p:nvPr/>
          </p:nvSpPr>
          <p:spPr bwMode="auto">
            <a:xfrm>
              <a:off x="1070359" y="5680101"/>
              <a:ext cx="144064" cy="1696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432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2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45" name="Полилиния 11">
              <a:extLst>
                <a:ext uri="{FF2B5EF4-FFF2-40B4-BE49-F238E27FC236}">
                  <a16:creationId xmlns:a16="http://schemas.microsoft.com/office/drawing/2014/main" id="{B608B141-54B2-6FF8-39C2-2D3152CEC0D0}"/>
                </a:ext>
              </a:extLst>
            </p:cNvPr>
            <p:cNvSpPr/>
            <p:nvPr/>
          </p:nvSpPr>
          <p:spPr bwMode="auto">
            <a:xfrm>
              <a:off x="1280448" y="5705951"/>
              <a:ext cx="100155" cy="1179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72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3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0BE554F2-4705-7356-01CF-6A10E7EB2DDE}"/>
              </a:ext>
            </a:extLst>
          </p:cNvPr>
          <p:cNvGrpSpPr/>
          <p:nvPr/>
        </p:nvGrpSpPr>
        <p:grpSpPr>
          <a:xfrm>
            <a:off x="2535352" y="4909800"/>
            <a:ext cx="905837" cy="1149797"/>
            <a:chOff x="821363" y="5129046"/>
            <a:chExt cx="585813" cy="743584"/>
          </a:xfrm>
        </p:grpSpPr>
        <p:cxnSp>
          <p:nvCxnSpPr>
            <p:cNvPr id="548" name="Прямая со стрелкой 267">
              <a:extLst>
                <a:ext uri="{FF2B5EF4-FFF2-40B4-BE49-F238E27FC236}">
                  <a16:creationId xmlns:a16="http://schemas.microsoft.com/office/drawing/2014/main" id="{B916B76D-4096-DF68-8787-06CE611AD673}"/>
                </a:ext>
              </a:extLst>
            </p:cNvPr>
            <p:cNvCxnSpPr>
              <a:cxnSpLocks/>
              <a:endCxn id="554" idx="8"/>
            </p:cNvCxnSpPr>
            <p:nvPr/>
          </p:nvCxnSpPr>
          <p:spPr>
            <a:xfrm>
              <a:off x="1110217" y="5507728"/>
              <a:ext cx="170990" cy="20078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Прямая со стрелкой 268">
              <a:extLst>
                <a:ext uri="{FF2B5EF4-FFF2-40B4-BE49-F238E27FC236}">
                  <a16:creationId xmlns:a16="http://schemas.microsoft.com/office/drawing/2014/main" id="{3BE5EFBB-371D-0F00-C953-7C4DCC6273E0}"/>
                </a:ext>
              </a:extLst>
            </p:cNvPr>
            <p:cNvCxnSpPr>
              <a:cxnSpLocks/>
              <a:endCxn id="552" idx="7"/>
            </p:cNvCxnSpPr>
            <p:nvPr/>
          </p:nvCxnSpPr>
          <p:spPr>
            <a:xfrm flipH="1">
              <a:off x="836056" y="5506343"/>
              <a:ext cx="252888" cy="15223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Прямая со стрелкой 269">
              <a:extLst>
                <a:ext uri="{FF2B5EF4-FFF2-40B4-BE49-F238E27FC236}">
                  <a16:creationId xmlns:a16="http://schemas.microsoft.com/office/drawing/2014/main" id="{D7CCB10A-817D-3966-B597-E6A9434964D0}"/>
                </a:ext>
              </a:extLst>
            </p:cNvPr>
            <p:cNvCxnSpPr>
              <a:cxnSpLocks/>
              <a:endCxn id="553" idx="7"/>
            </p:cNvCxnSpPr>
            <p:nvPr/>
          </p:nvCxnSpPr>
          <p:spPr>
            <a:xfrm flipH="1">
              <a:off x="1081928" y="5511760"/>
              <a:ext cx="9194" cy="169430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1" name="Полилиния 11">
              <a:extLst>
                <a:ext uri="{FF2B5EF4-FFF2-40B4-BE49-F238E27FC236}">
                  <a16:creationId xmlns:a16="http://schemas.microsoft.com/office/drawing/2014/main" id="{E55CE754-09A7-9839-1640-35452AC9B20C}"/>
                </a:ext>
              </a:extLst>
            </p:cNvPr>
            <p:cNvSpPr/>
            <p:nvPr/>
          </p:nvSpPr>
          <p:spPr bwMode="auto">
            <a:xfrm>
              <a:off x="1075943" y="5129046"/>
              <a:ext cx="331233" cy="390001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E5481D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/>
              <a:r>
                <a:rPr lang="ru-RU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УЦЗН</a:t>
              </a:r>
              <a:r>
                <a:rPr lang="en-US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*</a:t>
              </a:r>
              <a:endParaRPr lang="ru-RU" sz="7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52" name="Полилиния 11">
              <a:extLst>
                <a:ext uri="{FF2B5EF4-FFF2-40B4-BE49-F238E27FC236}">
                  <a16:creationId xmlns:a16="http://schemas.microsoft.com/office/drawing/2014/main" id="{6EEE8A99-81B6-338B-BDD5-645E1ED2AB72}"/>
                </a:ext>
              </a:extLst>
            </p:cNvPr>
            <p:cNvSpPr/>
            <p:nvPr/>
          </p:nvSpPr>
          <p:spPr bwMode="auto">
            <a:xfrm>
              <a:off x="821363" y="5657197"/>
              <a:ext cx="182970" cy="215433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1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53" name="Полилиния 11">
              <a:extLst>
                <a:ext uri="{FF2B5EF4-FFF2-40B4-BE49-F238E27FC236}">
                  <a16:creationId xmlns:a16="http://schemas.microsoft.com/office/drawing/2014/main" id="{D19DF6E5-90F2-4699-A032-72632211B906}"/>
                </a:ext>
              </a:extLst>
            </p:cNvPr>
            <p:cNvSpPr/>
            <p:nvPr/>
          </p:nvSpPr>
          <p:spPr bwMode="auto">
            <a:xfrm>
              <a:off x="1070359" y="5680101"/>
              <a:ext cx="144064" cy="1696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432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2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54" name="Полилиния 11">
              <a:extLst>
                <a:ext uri="{FF2B5EF4-FFF2-40B4-BE49-F238E27FC236}">
                  <a16:creationId xmlns:a16="http://schemas.microsoft.com/office/drawing/2014/main" id="{4C96075D-2068-01C3-0358-AC27D3FA4769}"/>
                </a:ext>
              </a:extLst>
            </p:cNvPr>
            <p:cNvSpPr/>
            <p:nvPr/>
          </p:nvSpPr>
          <p:spPr bwMode="auto">
            <a:xfrm>
              <a:off x="1280448" y="5705951"/>
              <a:ext cx="100155" cy="1179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72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3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59CC589D-32FB-4A5C-23CE-E9C3DCB76220}"/>
              </a:ext>
            </a:extLst>
          </p:cNvPr>
          <p:cNvGrpSpPr/>
          <p:nvPr/>
        </p:nvGrpSpPr>
        <p:grpSpPr>
          <a:xfrm>
            <a:off x="4028976" y="5013176"/>
            <a:ext cx="905837" cy="1149797"/>
            <a:chOff x="821363" y="5129046"/>
            <a:chExt cx="585813" cy="743584"/>
          </a:xfrm>
        </p:grpSpPr>
        <p:cxnSp>
          <p:nvCxnSpPr>
            <p:cNvPr id="556" name="Прямая со стрелкой 267">
              <a:extLst>
                <a:ext uri="{FF2B5EF4-FFF2-40B4-BE49-F238E27FC236}">
                  <a16:creationId xmlns:a16="http://schemas.microsoft.com/office/drawing/2014/main" id="{F1BBD24A-25D3-13FD-0B5A-FF99AB740E2B}"/>
                </a:ext>
              </a:extLst>
            </p:cNvPr>
            <p:cNvCxnSpPr>
              <a:cxnSpLocks/>
              <a:endCxn id="562" idx="8"/>
            </p:cNvCxnSpPr>
            <p:nvPr/>
          </p:nvCxnSpPr>
          <p:spPr>
            <a:xfrm>
              <a:off x="1110217" y="5507728"/>
              <a:ext cx="170990" cy="20078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Прямая со стрелкой 268">
              <a:extLst>
                <a:ext uri="{FF2B5EF4-FFF2-40B4-BE49-F238E27FC236}">
                  <a16:creationId xmlns:a16="http://schemas.microsoft.com/office/drawing/2014/main" id="{8D97BEC4-B6EE-1996-FEE3-0A9A61ED7A31}"/>
                </a:ext>
              </a:extLst>
            </p:cNvPr>
            <p:cNvCxnSpPr>
              <a:cxnSpLocks/>
              <a:endCxn id="560" idx="7"/>
            </p:cNvCxnSpPr>
            <p:nvPr/>
          </p:nvCxnSpPr>
          <p:spPr>
            <a:xfrm flipH="1">
              <a:off x="836056" y="5506343"/>
              <a:ext cx="252888" cy="152237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Прямая со стрелкой 269">
              <a:extLst>
                <a:ext uri="{FF2B5EF4-FFF2-40B4-BE49-F238E27FC236}">
                  <a16:creationId xmlns:a16="http://schemas.microsoft.com/office/drawing/2014/main" id="{DE513578-97AF-5C91-80FB-068CA9D4FEC7}"/>
                </a:ext>
              </a:extLst>
            </p:cNvPr>
            <p:cNvCxnSpPr>
              <a:cxnSpLocks/>
              <a:endCxn id="561" idx="7"/>
            </p:cNvCxnSpPr>
            <p:nvPr/>
          </p:nvCxnSpPr>
          <p:spPr>
            <a:xfrm flipH="1">
              <a:off x="1081928" y="5511760"/>
              <a:ext cx="9194" cy="169430"/>
            </a:xfrm>
            <a:prstGeom prst="straightConnector1">
              <a:avLst/>
            </a:prstGeom>
            <a:ln>
              <a:solidFill>
                <a:srgbClr val="03489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Полилиния 11">
              <a:extLst>
                <a:ext uri="{FF2B5EF4-FFF2-40B4-BE49-F238E27FC236}">
                  <a16:creationId xmlns:a16="http://schemas.microsoft.com/office/drawing/2014/main" id="{2B2716E7-4BDB-DA08-D1A4-9935C84D3C38}"/>
                </a:ext>
              </a:extLst>
            </p:cNvPr>
            <p:cNvSpPr/>
            <p:nvPr/>
          </p:nvSpPr>
          <p:spPr bwMode="auto">
            <a:xfrm>
              <a:off x="1075943" y="5129046"/>
              <a:ext cx="331233" cy="390001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E5481D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/>
              <a:r>
                <a:rPr lang="ru-RU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УЦЗН</a:t>
              </a:r>
              <a:r>
                <a:rPr lang="en-US" sz="7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*</a:t>
              </a:r>
              <a:endParaRPr lang="ru-RU" sz="7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60" name="Полилиния 11">
              <a:extLst>
                <a:ext uri="{FF2B5EF4-FFF2-40B4-BE49-F238E27FC236}">
                  <a16:creationId xmlns:a16="http://schemas.microsoft.com/office/drawing/2014/main" id="{EAF0B1C6-4B85-D51B-D6DD-6B4CAEE7B535}"/>
                </a:ext>
              </a:extLst>
            </p:cNvPr>
            <p:cNvSpPr/>
            <p:nvPr/>
          </p:nvSpPr>
          <p:spPr bwMode="auto">
            <a:xfrm>
              <a:off x="821363" y="5657197"/>
              <a:ext cx="182970" cy="215433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36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1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61" name="Полилиния 11">
              <a:extLst>
                <a:ext uri="{FF2B5EF4-FFF2-40B4-BE49-F238E27FC236}">
                  <a16:creationId xmlns:a16="http://schemas.microsoft.com/office/drawing/2014/main" id="{9155ABE4-0300-C526-2175-3094CECE4714}"/>
                </a:ext>
              </a:extLst>
            </p:cNvPr>
            <p:cNvSpPr/>
            <p:nvPr/>
          </p:nvSpPr>
          <p:spPr bwMode="auto">
            <a:xfrm>
              <a:off x="1070359" y="5680101"/>
              <a:ext cx="144064" cy="1696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432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2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62" name="Полилиния 11">
              <a:extLst>
                <a:ext uri="{FF2B5EF4-FFF2-40B4-BE49-F238E27FC236}">
                  <a16:creationId xmlns:a16="http://schemas.microsoft.com/office/drawing/2014/main" id="{D96D17DD-042D-99EE-1E0A-584A62E05904}"/>
                </a:ext>
              </a:extLst>
            </p:cNvPr>
            <p:cNvSpPr/>
            <p:nvPr/>
          </p:nvSpPr>
          <p:spPr bwMode="auto">
            <a:xfrm>
              <a:off x="1280448" y="5705951"/>
              <a:ext cx="100155" cy="117925"/>
            </a:xfrm>
            <a:custGeom>
              <a:avLst/>
              <a:gdLst>
                <a:gd name="connsiteX0" fmla="*/ 0 w 3322929"/>
                <a:gd name="connsiteY0" fmla="*/ 175414 h 3912490"/>
                <a:gd name="connsiteX1" fmla="*/ 0 w 3322929"/>
                <a:gd name="connsiteY1" fmla="*/ 3736690 h 3912490"/>
                <a:gd name="connsiteX2" fmla="*/ 175782 w 3322929"/>
                <a:gd name="connsiteY2" fmla="*/ 3912491 h 3912490"/>
                <a:gd name="connsiteX3" fmla="*/ 266845 w 3322929"/>
                <a:gd name="connsiteY3" fmla="*/ 3887399 h 3912490"/>
                <a:gd name="connsiteX4" fmla="*/ 3237360 w 3322929"/>
                <a:gd name="connsiteY4" fmla="*/ 2105316 h 3912490"/>
                <a:gd name="connsiteX5" fmla="*/ 3297835 w 3322929"/>
                <a:gd name="connsiteY5" fmla="*/ 1864574 h 3912490"/>
                <a:gd name="connsiteX6" fmla="*/ 3237360 w 3322929"/>
                <a:gd name="connsiteY6" fmla="*/ 1804311 h 3912490"/>
                <a:gd name="connsiteX7" fmla="*/ 266845 w 3322929"/>
                <a:gd name="connsiteY7" fmla="*/ 25118 h 3912490"/>
                <a:gd name="connsiteX8" fmla="*/ 25180 w 3322929"/>
                <a:gd name="connsiteY8" fmla="*/ 85084 h 3912490"/>
                <a:gd name="connsiteX9" fmla="*/ 0 w 3322929"/>
                <a:gd name="connsiteY9" fmla="*/ 175414 h 39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929" h="3912490" extrusionOk="0">
                  <a:moveTo>
                    <a:pt x="0" y="175414"/>
                  </a:moveTo>
                  <a:lnTo>
                    <a:pt x="0" y="3736690"/>
                  </a:lnTo>
                  <a:cubicBezTo>
                    <a:pt x="-176" y="3833606"/>
                    <a:pt x="78524" y="3912313"/>
                    <a:pt x="175782" y="3912491"/>
                  </a:cubicBezTo>
                  <a:cubicBezTo>
                    <a:pt x="207863" y="3912548"/>
                    <a:pt x="239351" y="3903873"/>
                    <a:pt x="266845" y="3887399"/>
                  </a:cubicBezTo>
                  <a:lnTo>
                    <a:pt x="3237360" y="2105316"/>
                  </a:lnTo>
                  <a:cubicBezTo>
                    <a:pt x="3320774" y="2055479"/>
                    <a:pt x="3347848" y="1947695"/>
                    <a:pt x="3297835" y="1864574"/>
                  </a:cubicBezTo>
                  <a:cubicBezTo>
                    <a:pt x="3282952" y="1839841"/>
                    <a:pt x="3262180" y="1819142"/>
                    <a:pt x="3237360" y="1804311"/>
                  </a:cubicBezTo>
                  <a:lnTo>
                    <a:pt x="266845" y="25118"/>
                  </a:lnTo>
                  <a:cubicBezTo>
                    <a:pt x="183494" y="-24822"/>
                    <a:pt x="75297" y="2025"/>
                    <a:pt x="25180" y="85084"/>
                  </a:cubicBezTo>
                  <a:cubicBezTo>
                    <a:pt x="8722" y="112361"/>
                    <a:pt x="18" y="143586"/>
                    <a:pt x="0" y="175414"/>
                  </a:cubicBezTo>
                  <a:close/>
                </a:path>
              </a:pathLst>
            </a:custGeom>
            <a:solidFill>
              <a:srgbClr val="034896"/>
            </a:solidFill>
            <a:ln w="41434" cap="flat">
              <a:noFill/>
              <a:prstDash val="solid"/>
              <a:miter/>
            </a:ln>
            <a:effectLst/>
          </p:spPr>
          <p:txBody>
            <a:bodyPr lIns="72000" rtlCol="0" anchor="ctr"/>
            <a:lstStyle/>
            <a:p>
              <a:pPr lvl="0" algn="ctr"/>
              <a:r>
                <a:rPr lang="ru-RU" sz="500" spc="-1" dirty="0">
                  <a:solidFill>
                    <a:srgbClr val="FFFFFF"/>
                  </a:solidFill>
                  <a:latin typeface="Montserrat SemiBold" panose="00000700000000000000" pitchFamily="2" charset="-52"/>
                  <a:ea typeface="DejaVu Sans"/>
                </a:rPr>
                <a:t>3</a:t>
              </a:r>
              <a:endParaRPr lang="ru-RU" sz="500" spc="-1" dirty="0">
                <a:solidFill>
                  <a:srgbClr val="FFFFFF"/>
                </a:solidFill>
                <a:latin typeface="Montserrat SemiBold" panose="000007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1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8889882"/>
              </p:ext>
            </p:extLst>
          </p:nvPr>
        </p:nvGraphicFramePr>
        <p:xfrm>
          <a:off x="2762117" y="1460938"/>
          <a:ext cx="7724289" cy="509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48"/>
          <p:cNvSpPr/>
          <p:nvPr/>
        </p:nvSpPr>
        <p:spPr>
          <a:xfrm>
            <a:off x="452880" y="318600"/>
            <a:ext cx="9797400" cy="1107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33A0"/>
                </a:solidFill>
                <a:latin typeface="Montserrat SemiBold" pitchFamily="2" charset="-52"/>
              </a:rPr>
              <a:t>Распределение основных полномочий, необходимых  для создания системы контроля и оценки качества деятельности ОСЗН</a:t>
            </a:r>
            <a:endParaRPr lang="ru-RU" sz="2400" b="1" strike="noStrike" spc="-1" dirty="0">
              <a:solidFill>
                <a:srgbClr val="000000"/>
              </a:solidFill>
              <a:latin typeface="Montserrat SemiBold" pitchFamily="2" charset="-52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5724268" y="3104442"/>
            <a:ext cx="1800000" cy="1800000"/>
          </a:xfrm>
          <a:prstGeom prst="ellipse">
            <a:avLst/>
          </a:prstGeom>
          <a:solidFill>
            <a:srgbClr val="E54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300" dirty="0">
                <a:latin typeface="Montserrat SemiBold" panose="00000700000000000000" pitchFamily="2" charset="-52"/>
              </a:rPr>
              <a:t>Система управления качеством деятельности </a:t>
            </a:r>
          </a:p>
        </p:txBody>
      </p:sp>
      <p:sp>
        <p:nvSpPr>
          <p:cNvPr id="9" name="Выноска 1 (с границей) 8"/>
          <p:cNvSpPr/>
          <p:nvPr/>
        </p:nvSpPr>
        <p:spPr>
          <a:xfrm>
            <a:off x="87599" y="1697732"/>
            <a:ext cx="4250721" cy="2244348"/>
          </a:xfrm>
          <a:prstGeom prst="accentCallout1">
            <a:avLst>
              <a:gd name="adj1" fmla="val 19761"/>
              <a:gd name="adj2" fmla="val 98839"/>
              <a:gd name="adj3" fmla="val 35864"/>
              <a:gd name="adj4" fmla="val 113193"/>
            </a:avLst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единство подходов к организации деятельности ОСЗН, 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утверждение стандартов деятельности по осуществлению полномочий, 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установление показателей оценки исполнения стандартов, включая оценку качества работы органов службы занятости, и оценки эффективности деятельности органов службы занятости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методическое обеспечение деятельности ОСЗН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утверждение порядка проведения проверок ОСЗН по осуществлению полномочий в сфере занятости населения</a:t>
            </a:r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9209163" y="1703731"/>
            <a:ext cx="2406869" cy="998829"/>
          </a:xfrm>
          <a:prstGeom prst="accentCallout1">
            <a:avLst>
              <a:gd name="adj1" fmla="val 15712"/>
              <a:gd name="adj2" fmla="val -899"/>
              <a:gd name="adj3" fmla="val 94473"/>
              <a:gd name="adj4" fmla="val -32124"/>
            </a:avLst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проверка деятельности ОСЗН по осуществлению полномочий в сфере занятости населения</a:t>
            </a:r>
          </a:p>
        </p:txBody>
      </p:sp>
      <p:sp>
        <p:nvSpPr>
          <p:cNvPr id="12" name="Выноска 1 (с границей) 11"/>
          <p:cNvSpPr/>
          <p:nvPr/>
        </p:nvSpPr>
        <p:spPr>
          <a:xfrm>
            <a:off x="31537" y="4968240"/>
            <a:ext cx="4306783" cy="1117600"/>
          </a:xfrm>
          <a:prstGeom prst="accentCallout1">
            <a:avLst>
              <a:gd name="adj1" fmla="val 71304"/>
              <a:gd name="adj2" fmla="val 98943"/>
              <a:gd name="adj3" fmla="val 49227"/>
              <a:gd name="adj4" fmla="val 113820"/>
            </a:avLst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разработка и реализация государственных программ субъектов Российской Федерации в сфере занятости населения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контроль за деятельностью ГУ СЗН</a:t>
            </a: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9263664" y="4450080"/>
            <a:ext cx="2448911" cy="2142719"/>
          </a:xfrm>
          <a:prstGeom prst="accentCallout1">
            <a:avLst>
              <a:gd name="adj1" fmla="val 68677"/>
              <a:gd name="adj2" fmla="val -1888"/>
              <a:gd name="adj3" fmla="val 35872"/>
              <a:gd name="adj4" fmla="val -32073"/>
            </a:avLst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планирование показателей деятельности территориальных ЦЗН в целях реализации региональной политики занятости</a:t>
            </a:r>
          </a:p>
          <a:p>
            <a:pPr marL="171450" lvl="1" indent="-171450" defTabSz="444500">
              <a:lnSpc>
                <a:spcPct val="108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4899"/>
                </a:solidFill>
                <a:latin typeface="Montserrat" panose="00000500000000000000" pitchFamily="2" charset="-52"/>
              </a:rPr>
              <a:t>организация самопроверок деятельности территориальных ЦЗН по 4 группам показателей качества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1251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6676000" y="1091450"/>
          <a:ext cx="67402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32"/>
          <p:cNvSpPr/>
          <p:nvPr/>
        </p:nvSpPr>
        <p:spPr>
          <a:xfrm>
            <a:off x="298800" y="18000"/>
            <a:ext cx="10012680" cy="100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4899"/>
                </a:solidFill>
                <a:latin typeface="Montserrat SemiBold" pitchFamily="2" charset="-52"/>
              </a:rPr>
              <a:t>Система управления качеством деятельности</a:t>
            </a:r>
            <a:endParaRPr lang="ru-RU" sz="2800" b="0" strike="noStrike" spc="-1" dirty="0">
              <a:solidFill>
                <a:srgbClr val="000000"/>
              </a:solidFill>
              <a:latin typeface="Montserrat SemiBold" pitchFamily="2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4493008"/>
              </p:ext>
            </p:extLst>
          </p:nvPr>
        </p:nvGraphicFramePr>
        <p:xfrm>
          <a:off x="-1001486" y="1074763"/>
          <a:ext cx="9339942" cy="544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Овал 8"/>
          <p:cNvSpPr>
            <a:spLocks noChangeAspect="1"/>
          </p:cNvSpPr>
          <p:nvPr/>
        </p:nvSpPr>
        <p:spPr>
          <a:xfrm>
            <a:off x="298800" y="5584500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</a:rPr>
              <a:t>5</a:t>
            </a: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98800" y="4445400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</a:rPr>
              <a:t>4</a:t>
            </a: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98800" y="3355966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</a:rPr>
              <a:t>3</a:t>
            </a: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298800" y="2174895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</a:rPr>
              <a:t>2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98800" y="1074763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4899"/>
                </a:solidFill>
              </a:rPr>
              <a:t>1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F40004-CEF6-47C6-83DB-F17AE3612C1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94172" y="1077686"/>
            <a:ext cx="805542" cy="543197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04899"/>
                </a:solidFill>
              </a:rPr>
              <a:t>Система управления качеством деятельности в СЗН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3"/>
          <p:cNvSpPr/>
          <p:nvPr/>
        </p:nvSpPr>
        <p:spPr>
          <a:xfrm>
            <a:off x="1041120" y="1113480"/>
            <a:ext cx="1511640" cy="1511640"/>
          </a:xfrm>
          <a:prstGeom prst="ellipse">
            <a:avLst/>
          </a:prstGeom>
          <a:solidFill>
            <a:srgbClr val="4472C4"/>
          </a:solidFill>
          <a:ln w="1905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</a:rPr>
              <a:t>Гражданин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Овал 4"/>
          <p:cNvSpPr/>
          <p:nvPr/>
        </p:nvSpPr>
        <p:spPr>
          <a:xfrm>
            <a:off x="1048680" y="2207520"/>
            <a:ext cx="1511640" cy="1511640"/>
          </a:xfrm>
          <a:prstGeom prst="ellipse">
            <a:avLst/>
          </a:prstGeom>
          <a:solidFill>
            <a:srgbClr val="4472C4"/>
          </a:solidFill>
          <a:ln w="1905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</a:rPr>
              <a:t>Работодатель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Овал 5"/>
          <p:cNvSpPr/>
          <p:nvPr/>
        </p:nvSpPr>
        <p:spPr>
          <a:xfrm>
            <a:off x="1047240" y="3355920"/>
            <a:ext cx="1511640" cy="1511640"/>
          </a:xfrm>
          <a:prstGeom prst="ellipse">
            <a:avLst/>
          </a:prstGeom>
          <a:solidFill>
            <a:srgbClr val="4472C4"/>
          </a:solidFill>
          <a:ln w="1905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</a:rPr>
              <a:t>Государство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Овал 6"/>
          <p:cNvSpPr/>
          <p:nvPr/>
        </p:nvSpPr>
        <p:spPr>
          <a:xfrm>
            <a:off x="1036800" y="5183280"/>
            <a:ext cx="1511640" cy="1511640"/>
          </a:xfrm>
          <a:prstGeom prst="ellipse">
            <a:avLst/>
          </a:prstGeom>
          <a:solidFill>
            <a:srgbClr val="4472C4"/>
          </a:solidFill>
          <a:ln w="1905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lt1"/>
                </a:solidFill>
                <a:latin typeface="Calibri"/>
              </a:rPr>
              <a:t>Внутренний клиент</a:t>
            </a:r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Стрелка: вправо 11"/>
          <p:cNvSpPr/>
          <p:nvPr/>
        </p:nvSpPr>
        <p:spPr>
          <a:xfrm>
            <a:off x="5883120" y="1460160"/>
            <a:ext cx="610200" cy="575640"/>
          </a:xfrm>
          <a:prstGeom prst="rightArrow">
            <a:avLst>
              <a:gd name="adj1" fmla="val 50000"/>
              <a:gd name="adj2" fmla="val 50129"/>
            </a:avLst>
          </a:prstGeom>
          <a:solidFill>
            <a:srgbClr val="3465A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t">
            <a:noAutofit/>
          </a:bodyPr>
          <a:lstStyle/>
          <a:p>
            <a:pPr algn="ctr" defTabSz="914400">
              <a:lnSpc>
                <a:spcPct val="93000"/>
              </a:lnSpc>
              <a:spcBef>
                <a:spcPts val="31"/>
              </a:spcBef>
              <a:spcAft>
                <a:spcPts val="31"/>
              </a:spcAft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Стрелка: вправо 11"/>
          <p:cNvSpPr/>
          <p:nvPr/>
        </p:nvSpPr>
        <p:spPr>
          <a:xfrm>
            <a:off x="5896440" y="2637720"/>
            <a:ext cx="610200" cy="575640"/>
          </a:xfrm>
          <a:prstGeom prst="rightArrow">
            <a:avLst>
              <a:gd name="adj1" fmla="val 50000"/>
              <a:gd name="adj2" fmla="val 50129"/>
            </a:avLst>
          </a:prstGeom>
          <a:solidFill>
            <a:srgbClr val="3465A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t">
            <a:noAutofit/>
          </a:bodyPr>
          <a:lstStyle/>
          <a:p>
            <a:pPr algn="ctr" defTabSz="914400">
              <a:lnSpc>
                <a:spcPct val="93000"/>
              </a:lnSpc>
              <a:spcBef>
                <a:spcPts val="31"/>
              </a:spcBef>
              <a:spcAft>
                <a:spcPts val="31"/>
              </a:spcAft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Стрелка: вправо 11"/>
          <p:cNvSpPr/>
          <p:nvPr/>
        </p:nvSpPr>
        <p:spPr>
          <a:xfrm>
            <a:off x="5881320" y="3790080"/>
            <a:ext cx="610200" cy="575640"/>
          </a:xfrm>
          <a:prstGeom prst="rightArrow">
            <a:avLst>
              <a:gd name="adj1" fmla="val 50000"/>
              <a:gd name="adj2" fmla="val 50129"/>
            </a:avLst>
          </a:prstGeom>
          <a:solidFill>
            <a:srgbClr val="3465A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t">
            <a:noAutofit/>
          </a:bodyPr>
          <a:lstStyle/>
          <a:p>
            <a:pPr algn="ctr" defTabSz="914400">
              <a:lnSpc>
                <a:spcPct val="93000"/>
              </a:lnSpc>
              <a:spcBef>
                <a:spcPts val="31"/>
              </a:spcBef>
              <a:spcAft>
                <a:spcPts val="31"/>
              </a:spcAft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Прямоугольник: скругленные углы 7"/>
          <p:cNvSpPr/>
          <p:nvPr/>
        </p:nvSpPr>
        <p:spPr>
          <a:xfrm>
            <a:off x="6681240" y="1539000"/>
            <a:ext cx="1489680" cy="4183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Служба карьерных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консультантов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: скругленные углы 7"/>
          <p:cNvSpPr/>
          <p:nvPr/>
        </p:nvSpPr>
        <p:spPr>
          <a:xfrm>
            <a:off x="6681240" y="2735640"/>
            <a:ext cx="1489680" cy="4183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Служба кадровых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консультантов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: скругленные углы 7"/>
          <p:cNvSpPr/>
          <p:nvPr/>
        </p:nvSpPr>
        <p:spPr>
          <a:xfrm>
            <a:off x="6706440" y="3868560"/>
            <a:ext cx="1487520" cy="4183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Экспертный центр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Стрелка: вправо 11"/>
          <p:cNvSpPr/>
          <p:nvPr/>
        </p:nvSpPr>
        <p:spPr>
          <a:xfrm>
            <a:off x="5879880" y="5599080"/>
            <a:ext cx="610200" cy="575640"/>
          </a:xfrm>
          <a:prstGeom prst="rightArrow">
            <a:avLst>
              <a:gd name="adj1" fmla="val 50000"/>
              <a:gd name="adj2" fmla="val 50129"/>
            </a:avLst>
          </a:prstGeom>
          <a:solidFill>
            <a:srgbClr val="3465A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t">
            <a:noAutofit/>
          </a:bodyPr>
          <a:lstStyle/>
          <a:p>
            <a:pPr algn="ctr" defTabSz="914400">
              <a:lnSpc>
                <a:spcPct val="93000"/>
              </a:lnSpc>
              <a:spcBef>
                <a:spcPts val="31"/>
              </a:spcBef>
              <a:spcAft>
                <a:spcPts val="31"/>
              </a:spcAft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Прямоугольник: скругленные углы 7"/>
          <p:cNvSpPr/>
          <p:nvPr/>
        </p:nvSpPr>
        <p:spPr>
          <a:xfrm>
            <a:off x="6704640" y="5677920"/>
            <a:ext cx="1487520" cy="4183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0520" tIns="55440" rIns="110520" bIns="5544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0" strike="noStrike" spc="-1">
                <a:solidFill>
                  <a:srgbClr val="3465A4"/>
                </a:solidFill>
                <a:latin typeface="Calibri"/>
              </a:rPr>
              <a:t>Служба управления персоналом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Правая фигурная скобка 15"/>
          <p:cNvSpPr/>
          <p:nvPr/>
        </p:nvSpPr>
        <p:spPr>
          <a:xfrm>
            <a:off x="8115480" y="1294560"/>
            <a:ext cx="434160" cy="5132880"/>
          </a:xfrm>
          <a:prstGeom prst="rightBrace">
            <a:avLst>
              <a:gd name="adj1" fmla="val 60689"/>
              <a:gd name="adj2" fmla="val 50176"/>
            </a:avLst>
          </a:prstGeom>
          <a:noFill/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Прямоугольник 16"/>
          <p:cNvSpPr/>
          <p:nvPr/>
        </p:nvSpPr>
        <p:spPr>
          <a:xfrm>
            <a:off x="9033935" y="1899645"/>
            <a:ext cx="2497680" cy="96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</a:rPr>
              <a:t>Показатели эффективности </a:t>
            </a:r>
            <a:br>
              <a:rPr sz="1600"/>
            </a:br>
            <a:r>
              <a:rPr lang="ru-RU" sz="1600" b="0" strike="noStrike" spc="-1">
                <a:solidFill>
                  <a:srgbClr val="004899"/>
                </a:solidFill>
                <a:latin typeface="Calibri"/>
              </a:rPr>
              <a:t>и результативности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" name="Группа 17"/>
          <p:cNvGrpSpPr/>
          <p:nvPr/>
        </p:nvGrpSpPr>
        <p:grpSpPr>
          <a:xfrm>
            <a:off x="2851920" y="1122480"/>
            <a:ext cx="2878560" cy="1452240"/>
            <a:chOff x="2851920" y="1122480"/>
            <a:chExt cx="2878560" cy="1452240"/>
          </a:xfrm>
        </p:grpSpPr>
        <p:sp>
          <p:nvSpPr>
            <p:cNvPr id="62" name="Прямоугольник 18"/>
            <p:cNvSpPr/>
            <p:nvPr/>
          </p:nvSpPr>
          <p:spPr>
            <a:xfrm>
              <a:off x="2851920" y="1303920"/>
              <a:ext cx="2667600" cy="115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Прямоугольник 19"/>
            <p:cNvSpPr/>
            <p:nvPr/>
          </p:nvSpPr>
          <p:spPr>
            <a:xfrm>
              <a:off x="2851920" y="1122480"/>
              <a:ext cx="2878560" cy="145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1440" anchor="ctr">
              <a:noAutofit/>
            </a:bodyPr>
            <a:lstStyle/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Подбор подходящей работы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Развитие карьеры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Предоставление широкого выбора вакансий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Получение материальной поддержки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Иные виды поддержки со стороны службы занятости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20"/>
          <p:cNvGrpSpPr/>
          <p:nvPr/>
        </p:nvGrpSpPr>
        <p:grpSpPr>
          <a:xfrm>
            <a:off x="2851920" y="2272680"/>
            <a:ext cx="2733840" cy="1216440"/>
            <a:chOff x="2851920" y="2272680"/>
            <a:chExt cx="2733840" cy="1216440"/>
          </a:xfrm>
        </p:grpSpPr>
        <p:sp>
          <p:nvSpPr>
            <p:cNvPr id="65" name="Прямоугольник 21"/>
            <p:cNvSpPr/>
            <p:nvPr/>
          </p:nvSpPr>
          <p:spPr>
            <a:xfrm>
              <a:off x="3229920" y="2272680"/>
              <a:ext cx="1966320" cy="115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Прямоугольник 22"/>
            <p:cNvSpPr/>
            <p:nvPr/>
          </p:nvSpPr>
          <p:spPr>
            <a:xfrm>
              <a:off x="2851920" y="2336040"/>
              <a:ext cx="2733840" cy="115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1440" anchor="ctr">
              <a:noAutofit/>
            </a:bodyPr>
            <a:lstStyle/>
            <a:p>
              <a:pPr marL="57240" indent="-57240" defTabSz="399960">
                <a:lnSpc>
                  <a:spcPct val="90000"/>
                </a:lnSpc>
                <a:spcAft>
                  <a:spcPts val="164"/>
                </a:spcAft>
                <a:tabLst>
                  <a:tab pos="0" algn="l"/>
                </a:tabLst>
              </a:pP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Подбор необходимых кадров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Профессиональная подготовка  под потребности работодателей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Эффективный рекрутинг и </a:t>
              </a:r>
              <a:r>
                <a:rPr lang="en-US" sz="1100" b="0" strike="noStrike" spc="-1">
                  <a:solidFill>
                    <a:srgbClr val="3465A4"/>
                  </a:solidFill>
                  <a:latin typeface="Calibri"/>
                </a:rPr>
                <a:t>HR</a:t>
              </a: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-поддержка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Формирование внешних кадровых резервов, капитализация трудовых ресурсов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7" name="Группа 23"/>
          <p:cNvGrpSpPr/>
          <p:nvPr/>
        </p:nvGrpSpPr>
        <p:grpSpPr>
          <a:xfrm>
            <a:off x="2842920" y="3539880"/>
            <a:ext cx="2335320" cy="1171800"/>
            <a:chOff x="2842920" y="3539880"/>
            <a:chExt cx="2335320" cy="1171800"/>
          </a:xfrm>
        </p:grpSpPr>
        <p:sp>
          <p:nvSpPr>
            <p:cNvPr id="68" name="Прямоугольник 24"/>
            <p:cNvSpPr/>
            <p:nvPr/>
          </p:nvSpPr>
          <p:spPr>
            <a:xfrm>
              <a:off x="3229920" y="3539880"/>
              <a:ext cx="1857600" cy="11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Прямоугольник 25"/>
            <p:cNvSpPr/>
            <p:nvPr/>
          </p:nvSpPr>
          <p:spPr>
            <a:xfrm>
              <a:off x="2842920" y="3539880"/>
              <a:ext cx="2335320" cy="11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1440" anchor="ctr">
              <a:noAutofit/>
            </a:bodyPr>
            <a:lstStyle/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900" b="0" strike="noStrike" spc="-1" dirty="0">
                  <a:solidFill>
                    <a:srgbClr val="3465A4"/>
                  </a:solidFill>
                  <a:latin typeface="Calibri"/>
                </a:rPr>
                <a:t>  </a:t>
              </a:r>
              <a:r>
                <a:rPr lang="ru-RU" sz="1100" b="0" strike="noStrike" spc="-1" dirty="0">
                  <a:solidFill>
                    <a:srgbClr val="3465A4"/>
                  </a:solidFill>
                  <a:latin typeface="Calibri"/>
                </a:rPr>
                <a:t>Развитие человеческого капитала</a:t>
              </a:r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 dirty="0">
                  <a:solidFill>
                    <a:srgbClr val="3465A4"/>
                  </a:solidFill>
                  <a:latin typeface="Calibri"/>
                </a:rPr>
                <a:t> Развитие трудового потенциала</a:t>
              </a:r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 dirty="0">
                  <a:solidFill>
                    <a:srgbClr val="3465A4"/>
                  </a:solidFill>
                  <a:latin typeface="Calibri"/>
                </a:rPr>
                <a:t> Сбалансированный рынок труда</a:t>
              </a:r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 dirty="0">
                  <a:solidFill>
                    <a:srgbClr val="3465A4"/>
                  </a:solidFill>
                  <a:latin typeface="Calibri"/>
                </a:rPr>
                <a:t> Рост благосостояния населения </a:t>
              </a:r>
              <a:endParaRPr lang="ru-RU" sz="11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57240" indent="-57240" defTabSz="399960">
                <a:lnSpc>
                  <a:spcPct val="90000"/>
                </a:lnSpc>
                <a:spcAft>
                  <a:spcPts val="136"/>
                </a:spcAft>
                <a:tabLst>
                  <a:tab pos="0" algn="l"/>
                </a:tabLst>
              </a:pPr>
              <a:endParaRPr lang="ru-RU" sz="9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0" name="Группа 26"/>
          <p:cNvGrpSpPr/>
          <p:nvPr/>
        </p:nvGrpSpPr>
        <p:grpSpPr>
          <a:xfrm>
            <a:off x="2815560" y="5405400"/>
            <a:ext cx="2362680" cy="1013040"/>
            <a:chOff x="2815560" y="5405400"/>
            <a:chExt cx="2362680" cy="1013040"/>
          </a:xfrm>
        </p:grpSpPr>
        <p:sp>
          <p:nvSpPr>
            <p:cNvPr id="71" name="Прямоугольник 27"/>
            <p:cNvSpPr/>
            <p:nvPr/>
          </p:nvSpPr>
          <p:spPr>
            <a:xfrm>
              <a:off x="3211920" y="5405400"/>
              <a:ext cx="1893960" cy="98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Прямоугольник 28"/>
            <p:cNvSpPr/>
            <p:nvPr/>
          </p:nvSpPr>
          <p:spPr>
            <a:xfrm>
              <a:off x="2815560" y="5432400"/>
              <a:ext cx="2362680" cy="98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1440" anchor="ctr">
              <a:noAutofit/>
            </a:bodyPr>
            <a:lstStyle/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900" b="0" strike="noStrike" spc="-1">
                  <a:solidFill>
                    <a:srgbClr val="3465A4"/>
                  </a:solidFill>
                  <a:latin typeface="Calibri"/>
                </a:rPr>
                <a:t>  </a:t>
              </a: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Наличие мотивационных факторов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Комфортные условия труда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64"/>
                </a:spcAft>
                <a:buClr>
                  <a:srgbClr val="3465A4"/>
                </a:buClr>
                <a:buFont typeface="Symbol" charset="2"/>
                <a:buChar char=""/>
              </a:pPr>
              <a:r>
                <a:rPr lang="ru-RU" sz="1100" b="0" strike="noStrike" spc="-1">
                  <a:solidFill>
                    <a:srgbClr val="3465A4"/>
                  </a:solidFill>
                  <a:latin typeface="Calibri"/>
                </a:rPr>
                <a:t> Минимизация усилий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" name="Прямоугольник 29"/>
          <p:cNvSpPr/>
          <p:nvPr/>
        </p:nvSpPr>
        <p:spPr>
          <a:xfrm>
            <a:off x="9042120" y="5049620"/>
            <a:ext cx="2497680" cy="96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Процессные показатели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осуществления СЗН</a:t>
            </a:r>
            <a:br>
              <a:rPr sz="1600"/>
            </a:b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полномочий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Прямоугольник 30"/>
          <p:cNvSpPr/>
          <p:nvPr/>
        </p:nvSpPr>
        <p:spPr>
          <a:xfrm>
            <a:off x="9042120" y="2941540"/>
            <a:ext cx="2497680" cy="96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Показатели клиентоцентричности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Прямоугольник 31"/>
          <p:cNvSpPr/>
          <p:nvPr/>
        </p:nvSpPr>
        <p:spPr>
          <a:xfrm>
            <a:off x="9042120" y="3994235"/>
            <a:ext cx="2497680" cy="96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Показатели исполнения </a:t>
            </a:r>
            <a:br>
              <a:rPr sz="1600"/>
            </a:b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стандарта организации </a:t>
            </a:r>
            <a:br>
              <a:rPr sz="1600"/>
            </a:br>
            <a:r>
              <a:rPr lang="ru-RU" sz="1600" b="0" strike="noStrike" spc="-1">
                <a:solidFill>
                  <a:srgbClr val="004899"/>
                </a:solidFill>
                <a:latin typeface="Calibri"/>
                <a:ea typeface="Calibri"/>
              </a:rPr>
              <a:t>деятельности СЗН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рямоугольник 32"/>
          <p:cNvSpPr/>
          <p:nvPr/>
        </p:nvSpPr>
        <p:spPr>
          <a:xfrm>
            <a:off x="298800" y="18000"/>
            <a:ext cx="10012680" cy="100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4899"/>
                </a:solidFill>
                <a:latin typeface="Montserrat SemiBold" pitchFamily="2" charset="-52"/>
              </a:rPr>
              <a:t>Формирование системы управления качеством.</a:t>
            </a: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899"/>
                </a:solidFill>
                <a:latin typeface="Montserrat" pitchFamily="2" charset="-52"/>
              </a:rPr>
              <a:t>Ожидания и потребности клиентов и заказчиков.</a:t>
            </a:r>
            <a:endParaRPr lang="ru-RU" sz="1600" b="1" strike="noStrike" spc="-1" dirty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7" name="Прямоугольник 33"/>
          <p:cNvSpPr/>
          <p:nvPr/>
        </p:nvSpPr>
        <p:spPr>
          <a:xfrm>
            <a:off x="9042120" y="930960"/>
            <a:ext cx="2497680" cy="9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ru-RU" sz="1600" b="0" strike="noStrike" spc="-1">
                <a:solidFill>
                  <a:srgbClr val="004899"/>
                </a:solidFill>
                <a:latin typeface="Calibri"/>
              </a:rPr>
              <a:t>Управление качеством на основе системы показателей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F4B6ED-DFE3-4C8D-8647-6389E6578598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0ECAC2D9-9E48-2AEC-6963-4BDC816F2321}"/>
              </a:ext>
            </a:extLst>
          </p:cNvPr>
          <p:cNvCxnSpPr>
            <a:cxnSpLocks/>
          </p:cNvCxnSpPr>
          <p:nvPr/>
        </p:nvCxnSpPr>
        <p:spPr>
          <a:xfrm>
            <a:off x="4821543" y="2615946"/>
            <a:ext cx="0" cy="20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A48FD62-7986-AD1E-C610-D8CB2FC8B340}"/>
              </a:ext>
            </a:extLst>
          </p:cNvPr>
          <p:cNvCxnSpPr>
            <a:cxnSpLocks/>
          </p:cNvCxnSpPr>
          <p:nvPr/>
        </p:nvCxnSpPr>
        <p:spPr>
          <a:xfrm>
            <a:off x="9942245" y="2640912"/>
            <a:ext cx="0" cy="20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472E-E581-DB96-5C73-C2C138AD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17" y="126540"/>
            <a:ext cx="9380167" cy="6893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spc="-1" dirty="0">
                <a:solidFill>
                  <a:srgbClr val="004899"/>
                </a:solidFill>
                <a:latin typeface="Montserrat SemiBold"/>
                <a:ea typeface="Calibri"/>
                <a:cs typeface="+mn-cs"/>
              </a:rPr>
              <a:t>Управление качеством на основе анализа эффективности и результативности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1416D8-B2A1-36F4-DA92-061FAE82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815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F66E-0036-B440-A801-0E3659418230}" type="slidenum">
              <a:rPr kumimoji="0" lang="ru-RU" sz="10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2BA0F90-A474-B6C9-DDFC-63DB0C65976A}"/>
              </a:ext>
            </a:extLst>
          </p:cNvPr>
          <p:cNvSpPr/>
          <p:nvPr/>
        </p:nvSpPr>
        <p:spPr>
          <a:xfrm>
            <a:off x="2494745" y="2801262"/>
            <a:ext cx="3960000" cy="504000"/>
          </a:xfrm>
          <a:prstGeom prst="roundRect">
            <a:avLst>
              <a:gd name="adj" fmla="val 74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Рейтинг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эффективности деятельности региональных СЗН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2FA2B-8CBC-D3F6-E045-A2683E89DCF0}"/>
              </a:ext>
            </a:extLst>
          </p:cNvPr>
          <p:cNvSpPr txBox="1"/>
          <p:nvPr/>
        </p:nvSpPr>
        <p:spPr>
          <a:xfrm>
            <a:off x="9682185" y="2170061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8096C5B-B4F0-409F-2865-DF46B3ADD12A}"/>
              </a:ext>
            </a:extLst>
          </p:cNvPr>
          <p:cNvCxnSpPr>
            <a:cxnSpLocks/>
          </p:cNvCxnSpPr>
          <p:nvPr/>
        </p:nvCxnSpPr>
        <p:spPr>
          <a:xfrm>
            <a:off x="2130552" y="865178"/>
            <a:ext cx="0" cy="5445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862FE97-C6FF-C9ED-B4E5-443B9BD3C0B5}"/>
              </a:ext>
            </a:extLst>
          </p:cNvPr>
          <p:cNvCxnSpPr/>
          <p:nvPr/>
        </p:nvCxnSpPr>
        <p:spPr>
          <a:xfrm>
            <a:off x="306615" y="3831175"/>
            <a:ext cx="1152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6C2FDCA-BE78-55DA-9AD8-B8A74E63D329}"/>
              </a:ext>
            </a:extLst>
          </p:cNvPr>
          <p:cNvSpPr/>
          <p:nvPr/>
        </p:nvSpPr>
        <p:spPr>
          <a:xfrm>
            <a:off x="7843500" y="2053119"/>
            <a:ext cx="3960000" cy="720000"/>
          </a:xfrm>
          <a:prstGeom prst="roundRect">
            <a:avLst>
              <a:gd name="adj" fmla="val 7403"/>
            </a:avLst>
          </a:prstGeom>
          <a:solidFill>
            <a:srgbClr val="0033A0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Показатели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результативности госуслуг (</a:t>
            </a:r>
            <a:r>
              <a:rPr kumimoji="0" lang="en-US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29</a:t>
            </a: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ед.)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для СЗН и ЦЗН</a:t>
            </a:r>
            <a:endParaRPr kumimoji="0" lang="ru-RU" sz="12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8F9CEA4-BD7B-1212-B93E-5D45F4087144}"/>
              </a:ext>
            </a:extLst>
          </p:cNvPr>
          <p:cNvSpPr/>
          <p:nvPr/>
        </p:nvSpPr>
        <p:spPr>
          <a:xfrm>
            <a:off x="2494745" y="2022541"/>
            <a:ext cx="3960000" cy="720000"/>
          </a:xfrm>
          <a:prstGeom prst="roundRect">
            <a:avLst>
              <a:gd name="adj" fmla="val 7403"/>
            </a:avLst>
          </a:prstGeom>
          <a:solidFill>
            <a:srgbClr val="0033A0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Показатели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эффективности деятельности (6 ед.)</a:t>
            </a:r>
            <a:r>
              <a:rPr lang="ru-RU" sz="1000" b="1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 для СЗН</a:t>
            </a:r>
            <a:endParaRPr kumimoji="0" lang="ru-RU" sz="10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7FE309-6CDD-894E-17D8-6689C1D4BCC9}"/>
              </a:ext>
            </a:extLst>
          </p:cNvPr>
          <p:cNvSpPr txBox="1"/>
          <p:nvPr/>
        </p:nvSpPr>
        <p:spPr>
          <a:xfrm>
            <a:off x="151335" y="2194087"/>
            <a:ext cx="2062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Показатели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9184EA-E9B6-2CF4-9184-C14C1FB269E1}"/>
              </a:ext>
            </a:extLst>
          </p:cNvPr>
          <p:cNvSpPr txBox="1"/>
          <p:nvPr/>
        </p:nvSpPr>
        <p:spPr>
          <a:xfrm>
            <a:off x="151335" y="292301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Рейтинги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775FDAB-3616-78CE-3BBD-97B3972859F0}"/>
              </a:ext>
            </a:extLst>
          </p:cNvPr>
          <p:cNvCxnSpPr/>
          <p:nvPr/>
        </p:nvCxnSpPr>
        <p:spPr>
          <a:xfrm>
            <a:off x="238454" y="1632442"/>
            <a:ext cx="1152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CA5F480-FA4B-A587-647A-422C20AA8E37}"/>
              </a:ext>
            </a:extLst>
          </p:cNvPr>
          <p:cNvSpPr txBox="1"/>
          <p:nvPr/>
        </p:nvSpPr>
        <p:spPr>
          <a:xfrm>
            <a:off x="145771" y="1120782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Исходные данные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6177E413-0E01-08B6-28CC-2F6D7703850B}"/>
              </a:ext>
            </a:extLst>
          </p:cNvPr>
          <p:cNvSpPr/>
          <p:nvPr/>
        </p:nvSpPr>
        <p:spPr>
          <a:xfrm>
            <a:off x="2499287" y="933217"/>
            <a:ext cx="1803001" cy="481152"/>
          </a:xfrm>
          <a:prstGeom prst="roundRect">
            <a:avLst>
              <a:gd name="adj" fmla="val 7403"/>
            </a:avLst>
          </a:prstGeom>
          <a:solidFill>
            <a:srgbClr val="E5481D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Данные Росстата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04A76A3A-1C87-4227-3F45-12B0FDB8CB29}"/>
              </a:ext>
            </a:extLst>
          </p:cNvPr>
          <p:cNvSpPr/>
          <p:nvPr/>
        </p:nvSpPr>
        <p:spPr>
          <a:xfrm>
            <a:off x="5288425" y="943575"/>
            <a:ext cx="3044249" cy="481152"/>
          </a:xfrm>
          <a:prstGeom prst="roundRect">
            <a:avLst>
              <a:gd name="adj" fmla="val 7403"/>
            </a:avLst>
          </a:prstGeom>
          <a:solidFill>
            <a:srgbClr val="E5481D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Статистическая 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(1-Т, 2-Т)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DF27FC2C-F755-5272-4771-D3D94F5D475A}"/>
              </a:ext>
            </a:extLst>
          </p:cNvPr>
          <p:cNvSpPr/>
          <p:nvPr/>
        </p:nvSpPr>
        <p:spPr>
          <a:xfrm>
            <a:off x="9215125" y="936453"/>
            <a:ext cx="2584106" cy="481152"/>
          </a:xfrm>
          <a:prstGeom prst="roundRect">
            <a:avLst>
              <a:gd name="adj" fmla="val 7403"/>
            </a:avLst>
          </a:prstGeom>
          <a:solidFill>
            <a:srgbClr val="E5481D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Данные</a:t>
            </a:r>
            <a:r>
              <a:rPr kumimoji="0" lang="ru-RU" sz="1200" b="1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ОСЗН</a:t>
            </a:r>
          </a:p>
        </p:txBody>
      </p:sp>
      <p:sp>
        <p:nvSpPr>
          <p:cNvPr id="86" name="Правая фигурная скобка 85">
            <a:extLst>
              <a:ext uri="{FF2B5EF4-FFF2-40B4-BE49-F238E27FC236}">
                <a16:creationId xmlns:a16="http://schemas.microsoft.com/office/drawing/2014/main" id="{8E8141B4-7E4B-69AC-8412-55D7DB773AC8}"/>
              </a:ext>
            </a:extLst>
          </p:cNvPr>
          <p:cNvSpPr/>
          <p:nvPr/>
        </p:nvSpPr>
        <p:spPr>
          <a:xfrm rot="5400000">
            <a:off x="6939472" y="-3307165"/>
            <a:ext cx="365123" cy="9720000"/>
          </a:xfrm>
          <a:prstGeom prst="rightBrace">
            <a:avLst>
              <a:gd name="adj1" fmla="val 34694"/>
              <a:gd name="adj2" fmla="val 51284"/>
            </a:avLst>
          </a:prstGeom>
          <a:noFill/>
          <a:ln>
            <a:solidFill>
              <a:srgbClr val="E54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вниз 90">
            <a:extLst>
              <a:ext uri="{FF2B5EF4-FFF2-40B4-BE49-F238E27FC236}">
                <a16:creationId xmlns:a16="http://schemas.microsoft.com/office/drawing/2014/main" id="{A585B121-4869-B35F-835E-7F27BDA825A7}"/>
              </a:ext>
            </a:extLst>
          </p:cNvPr>
          <p:cNvSpPr/>
          <p:nvPr/>
        </p:nvSpPr>
        <p:spPr>
          <a:xfrm>
            <a:off x="6056173" y="1677446"/>
            <a:ext cx="2002514" cy="324000"/>
          </a:xfrm>
          <a:prstGeom prst="downArrow">
            <a:avLst/>
          </a:prstGeom>
          <a:solidFill>
            <a:srgbClr val="E54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1FA5F-E54E-21F9-F8EC-450FE3EDAA57}"/>
              </a:ext>
            </a:extLst>
          </p:cNvPr>
          <p:cNvSpPr txBox="1"/>
          <p:nvPr/>
        </p:nvSpPr>
        <p:spPr>
          <a:xfrm>
            <a:off x="145785" y="3788709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Выводы и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47D7F-C0CC-67ED-E398-295F12D31C54}"/>
              </a:ext>
            </a:extLst>
          </p:cNvPr>
          <p:cNvSpPr txBox="1"/>
          <p:nvPr/>
        </p:nvSpPr>
        <p:spPr>
          <a:xfrm>
            <a:off x="2348990" y="4678820"/>
            <a:ext cx="4106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своевременная корректировка состава, содержания, порядка предоставления услуг и сервисов органов службы занятости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9EC88B-724B-CCB4-6E2C-C7B68EC2C01D}"/>
              </a:ext>
            </a:extLst>
          </p:cNvPr>
          <p:cNvSpPr txBox="1"/>
          <p:nvPr/>
        </p:nvSpPr>
        <p:spPr>
          <a:xfrm>
            <a:off x="2315314" y="4046141"/>
            <a:ext cx="420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выводы о соответствии действующих стандартов ожиданиям клиентов и потребностям экономики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8B779-321F-9D89-543F-C2A0F1DC0DCD}"/>
              </a:ext>
            </a:extLst>
          </p:cNvPr>
          <p:cNvSpPr txBox="1"/>
          <p:nvPr/>
        </p:nvSpPr>
        <p:spPr>
          <a:xfrm>
            <a:off x="2348990" y="6028198"/>
            <a:ext cx="3717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предложения по повышению эффективности работы органов службы занятости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55632-4545-E6E5-2CBE-F95B9A37490B}"/>
              </a:ext>
            </a:extLst>
          </p:cNvPr>
          <p:cNvSpPr txBox="1"/>
          <p:nvPr/>
        </p:nvSpPr>
        <p:spPr>
          <a:xfrm>
            <a:off x="2348990" y="5511141"/>
            <a:ext cx="371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выявление и тиражирование лучших практик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D3F1B9-C613-92BD-513A-7F07750823A8}"/>
              </a:ext>
            </a:extLst>
          </p:cNvPr>
          <p:cNvSpPr txBox="1"/>
          <p:nvPr/>
        </p:nvSpPr>
        <p:spPr>
          <a:xfrm>
            <a:off x="7548084" y="5776896"/>
            <a:ext cx="4158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аспределение ресурсов, внедрение эффективных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 процессов, системы бережливого производства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FD8244-5284-19E9-F0C0-6C8CE7B3536E}"/>
              </a:ext>
            </a:extLst>
          </p:cNvPr>
          <p:cNvSpPr txBox="1"/>
          <p:nvPr/>
        </p:nvSpPr>
        <p:spPr>
          <a:xfrm>
            <a:off x="7516238" y="5037679"/>
            <a:ext cx="4525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рганизация мониторинга и контроля исполнения показателей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F4A4A-124B-BD98-C6CE-5A2A6B56521C}"/>
              </a:ext>
            </a:extLst>
          </p:cNvPr>
          <p:cNvSpPr txBox="1"/>
          <p:nvPr/>
        </p:nvSpPr>
        <p:spPr>
          <a:xfrm>
            <a:off x="2519607" y="3756309"/>
            <a:ext cx="3547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5481D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На федеральном уровне: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7A244-48C4-D726-E622-8CAE6FE476E7}"/>
              </a:ext>
            </a:extLst>
          </p:cNvPr>
          <p:cNvSpPr txBox="1"/>
          <p:nvPr/>
        </p:nvSpPr>
        <p:spPr>
          <a:xfrm>
            <a:off x="7527064" y="4145631"/>
            <a:ext cx="4299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формирование региональной политики занятости, рациональное планирование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 объемов </a:t>
            </a:r>
            <a:r>
              <a:rPr lang="ru-RU" sz="120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мер поддержки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C2F3BF-80C1-88E9-731A-EA912C1925E4}"/>
              </a:ext>
            </a:extLst>
          </p:cNvPr>
          <p:cNvSpPr txBox="1"/>
          <p:nvPr/>
        </p:nvSpPr>
        <p:spPr>
          <a:xfrm>
            <a:off x="7755664" y="3776773"/>
            <a:ext cx="3547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5481D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На региональном уровне: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ECC2A1-A5D1-1210-8331-B740AD32AE4A}"/>
              </a:ext>
            </a:extLst>
          </p:cNvPr>
          <p:cNvSpPr txBox="1"/>
          <p:nvPr/>
        </p:nvSpPr>
        <p:spPr>
          <a:xfrm>
            <a:off x="2109468" y="4126837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940EC6-7033-45A0-6E32-9A3D81BA1C4B}"/>
              </a:ext>
            </a:extLst>
          </p:cNvPr>
          <p:cNvSpPr txBox="1"/>
          <p:nvPr/>
        </p:nvSpPr>
        <p:spPr>
          <a:xfrm>
            <a:off x="2135280" y="48705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B876A-ECAF-1A1F-C795-C20B7E33B317}"/>
              </a:ext>
            </a:extLst>
          </p:cNvPr>
          <p:cNvSpPr txBox="1"/>
          <p:nvPr/>
        </p:nvSpPr>
        <p:spPr>
          <a:xfrm>
            <a:off x="2109468" y="554084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338E5-A288-FD2F-5964-CDD24CF3A6AD}"/>
              </a:ext>
            </a:extLst>
          </p:cNvPr>
          <p:cNvSpPr txBox="1"/>
          <p:nvPr/>
        </p:nvSpPr>
        <p:spPr>
          <a:xfrm>
            <a:off x="2111856" y="611908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4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2120B1-B327-2D46-0A63-13F961D404D5}"/>
              </a:ext>
            </a:extLst>
          </p:cNvPr>
          <p:cNvSpPr txBox="1"/>
          <p:nvPr/>
        </p:nvSpPr>
        <p:spPr>
          <a:xfrm>
            <a:off x="7222361" y="4246774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E2A821-96FE-D265-4CD3-204BF6264B75}"/>
              </a:ext>
            </a:extLst>
          </p:cNvPr>
          <p:cNvSpPr txBox="1"/>
          <p:nvPr/>
        </p:nvSpPr>
        <p:spPr>
          <a:xfrm>
            <a:off x="7245785" y="500046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9B51B8-1D72-56D9-E677-5B4AFD534599}"/>
              </a:ext>
            </a:extLst>
          </p:cNvPr>
          <p:cNvSpPr txBox="1"/>
          <p:nvPr/>
        </p:nvSpPr>
        <p:spPr>
          <a:xfrm>
            <a:off x="7222361" y="5784821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B4373298-F6A2-8626-0C38-0933B427AA82}"/>
              </a:ext>
            </a:extLst>
          </p:cNvPr>
          <p:cNvSpPr/>
          <p:nvPr/>
        </p:nvSpPr>
        <p:spPr>
          <a:xfrm rot="5400000">
            <a:off x="6939471" y="-1403160"/>
            <a:ext cx="365123" cy="9720000"/>
          </a:xfrm>
          <a:prstGeom prst="rightBrace">
            <a:avLst>
              <a:gd name="adj1" fmla="val 39967"/>
              <a:gd name="adj2" fmla="val 49804"/>
            </a:avLst>
          </a:prstGeom>
          <a:noFill/>
          <a:ln>
            <a:solidFill>
              <a:srgbClr val="E54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6CE90EBD-8CD9-0CE3-0480-5F6294A37422}"/>
              </a:ext>
            </a:extLst>
          </p:cNvPr>
          <p:cNvSpPr/>
          <p:nvPr/>
        </p:nvSpPr>
        <p:spPr>
          <a:xfrm>
            <a:off x="6145547" y="3617752"/>
            <a:ext cx="2002514" cy="324000"/>
          </a:xfrm>
          <a:prstGeom prst="downArrow">
            <a:avLst/>
          </a:prstGeom>
          <a:solidFill>
            <a:srgbClr val="E54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0E2762D-6789-4450-3866-65BCD8B00F83}"/>
              </a:ext>
            </a:extLst>
          </p:cNvPr>
          <p:cNvSpPr/>
          <p:nvPr/>
        </p:nvSpPr>
        <p:spPr>
          <a:xfrm>
            <a:off x="7848494" y="2850192"/>
            <a:ext cx="3960000" cy="504000"/>
          </a:xfrm>
          <a:prstGeom prst="roundRect">
            <a:avLst>
              <a:gd name="adj" fmla="val 74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Рейтинг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результативности оказания ЦЗН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" noProof="0" dirty="0">
                <a:solidFill>
                  <a:srgbClr val="FFFFFF"/>
                </a:solidFill>
                <a:latin typeface="Montserrat SemiBold" panose="00000700000000000000" pitchFamily="2" charset="-52"/>
              </a:rPr>
              <a:t>г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осударственных</a:t>
            </a:r>
            <a:r>
              <a:rPr lang="ru-RU" sz="1200" b="1" spc="-1" dirty="0">
                <a:solidFill>
                  <a:srgbClr val="FFFFFF"/>
                </a:solidFill>
                <a:latin typeface="Montserrat SemiBold" panose="00000700000000000000" pitchFamily="2" charset="-52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услуг</a:t>
            </a:r>
          </a:p>
        </p:txBody>
      </p:sp>
    </p:spTree>
    <p:extLst>
      <p:ext uri="{BB962C8B-B14F-4D97-AF65-F5344CB8AC3E}">
        <p14:creationId xmlns:p14="http://schemas.microsoft.com/office/powerpoint/2010/main" val="276040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0ECAC2D9-9E48-2AEC-6963-4BDC816F2321}"/>
              </a:ext>
            </a:extLst>
          </p:cNvPr>
          <p:cNvCxnSpPr>
            <a:cxnSpLocks/>
          </p:cNvCxnSpPr>
          <p:nvPr/>
        </p:nvCxnSpPr>
        <p:spPr>
          <a:xfrm>
            <a:off x="4821543" y="2615946"/>
            <a:ext cx="0" cy="20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A48FD62-7986-AD1E-C610-D8CB2FC8B340}"/>
              </a:ext>
            </a:extLst>
          </p:cNvPr>
          <p:cNvCxnSpPr>
            <a:cxnSpLocks/>
          </p:cNvCxnSpPr>
          <p:nvPr/>
        </p:nvCxnSpPr>
        <p:spPr>
          <a:xfrm>
            <a:off x="9942245" y="2640912"/>
            <a:ext cx="0" cy="20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472E-E581-DB96-5C73-C2C138AD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17" y="126540"/>
            <a:ext cx="9380167" cy="6893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spc="-1" dirty="0">
                <a:solidFill>
                  <a:srgbClr val="004899"/>
                </a:solidFill>
                <a:latin typeface="Montserrat SemiBold"/>
                <a:ea typeface="Calibri"/>
                <a:cs typeface="+mn-cs"/>
              </a:rPr>
              <a:t>Управление качеством на основе анализа стандарта организации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1416D8-B2A1-36F4-DA92-061FAE82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815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2F66E-0036-B440-A801-0E3659418230}" type="slidenum">
              <a:rPr kumimoji="0" lang="ru-RU" sz="10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2BA0F90-A474-B6C9-DDFC-63DB0C65976A}"/>
              </a:ext>
            </a:extLst>
          </p:cNvPr>
          <p:cNvSpPr/>
          <p:nvPr/>
        </p:nvSpPr>
        <p:spPr>
          <a:xfrm>
            <a:off x="3148872" y="2862570"/>
            <a:ext cx="3580935" cy="504000"/>
          </a:xfrm>
          <a:prstGeom prst="roundRect">
            <a:avLst>
              <a:gd name="adj" fmla="val 74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Рейтинг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исполнения показателей по каждому разделу Стандарта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8096C5B-B4F0-409F-2865-DF46B3ADD12A}"/>
              </a:ext>
            </a:extLst>
          </p:cNvPr>
          <p:cNvCxnSpPr>
            <a:cxnSpLocks/>
          </p:cNvCxnSpPr>
          <p:nvPr/>
        </p:nvCxnSpPr>
        <p:spPr>
          <a:xfrm>
            <a:off x="2130552" y="865178"/>
            <a:ext cx="0" cy="5445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862FE97-C6FF-C9ED-B4E5-443B9BD3C0B5}"/>
              </a:ext>
            </a:extLst>
          </p:cNvPr>
          <p:cNvCxnSpPr/>
          <p:nvPr/>
        </p:nvCxnSpPr>
        <p:spPr>
          <a:xfrm>
            <a:off x="306615" y="3831175"/>
            <a:ext cx="1152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8F9CEA4-BD7B-1212-B93E-5D45F4087144}"/>
              </a:ext>
            </a:extLst>
          </p:cNvPr>
          <p:cNvSpPr/>
          <p:nvPr/>
        </p:nvSpPr>
        <p:spPr>
          <a:xfrm>
            <a:off x="3114504" y="2032701"/>
            <a:ext cx="7675415" cy="720000"/>
          </a:xfrm>
          <a:prstGeom prst="roundRect">
            <a:avLst>
              <a:gd name="adj" fmla="val 7403"/>
            </a:avLst>
          </a:prstGeom>
          <a:solidFill>
            <a:srgbClr val="0033A0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Показатели</a:t>
            </a:r>
            <a:r>
              <a:rPr kumimoji="0" lang="ru-RU" sz="1000" b="1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исполнения</a:t>
            </a: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требований Стандарта организации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(9 разделов Стандарта, 43 показателя)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7FE309-6CDD-894E-17D8-6689C1D4BCC9}"/>
              </a:ext>
            </a:extLst>
          </p:cNvPr>
          <p:cNvSpPr txBox="1"/>
          <p:nvPr/>
        </p:nvSpPr>
        <p:spPr>
          <a:xfrm>
            <a:off x="151335" y="2194087"/>
            <a:ext cx="2062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Показатели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9184EA-E9B6-2CF4-9184-C14C1FB269E1}"/>
              </a:ext>
            </a:extLst>
          </p:cNvPr>
          <p:cNvSpPr txBox="1"/>
          <p:nvPr/>
        </p:nvSpPr>
        <p:spPr>
          <a:xfrm>
            <a:off x="151335" y="292301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Рейтинги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775FDAB-3616-78CE-3BBD-97B3972859F0}"/>
              </a:ext>
            </a:extLst>
          </p:cNvPr>
          <p:cNvCxnSpPr/>
          <p:nvPr/>
        </p:nvCxnSpPr>
        <p:spPr>
          <a:xfrm>
            <a:off x="238454" y="1632442"/>
            <a:ext cx="1152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CA5F480-FA4B-A587-647A-422C20AA8E37}"/>
              </a:ext>
            </a:extLst>
          </p:cNvPr>
          <p:cNvSpPr txBox="1"/>
          <p:nvPr/>
        </p:nvSpPr>
        <p:spPr>
          <a:xfrm>
            <a:off x="145771" y="1120782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Исходные данные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DF27FC2C-F755-5272-4771-D3D94F5D475A}"/>
              </a:ext>
            </a:extLst>
          </p:cNvPr>
          <p:cNvSpPr/>
          <p:nvPr/>
        </p:nvSpPr>
        <p:spPr>
          <a:xfrm>
            <a:off x="4380244" y="937462"/>
            <a:ext cx="5032671" cy="481152"/>
          </a:xfrm>
          <a:prstGeom prst="roundRect">
            <a:avLst>
              <a:gd name="adj" fmla="val 7403"/>
            </a:avLst>
          </a:prstGeom>
          <a:solidFill>
            <a:srgbClr val="E5481D"/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Данные ОСЗН в АИС «Паспорт региона»</a:t>
            </a:r>
          </a:p>
        </p:txBody>
      </p:sp>
      <p:sp>
        <p:nvSpPr>
          <p:cNvPr id="86" name="Правая фигурная скобка 85">
            <a:extLst>
              <a:ext uri="{FF2B5EF4-FFF2-40B4-BE49-F238E27FC236}">
                <a16:creationId xmlns:a16="http://schemas.microsoft.com/office/drawing/2014/main" id="{8E8141B4-7E4B-69AC-8412-55D7DB773AC8}"/>
              </a:ext>
            </a:extLst>
          </p:cNvPr>
          <p:cNvSpPr/>
          <p:nvPr/>
        </p:nvSpPr>
        <p:spPr>
          <a:xfrm rot="5400000">
            <a:off x="6822760" y="-2465445"/>
            <a:ext cx="365123" cy="7995923"/>
          </a:xfrm>
          <a:prstGeom prst="rightBrace">
            <a:avLst>
              <a:gd name="adj1" fmla="val 34694"/>
              <a:gd name="adj2" fmla="val 51284"/>
            </a:avLst>
          </a:prstGeom>
          <a:noFill/>
          <a:ln>
            <a:solidFill>
              <a:srgbClr val="E54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Стрелка: вниз 90">
            <a:extLst>
              <a:ext uri="{FF2B5EF4-FFF2-40B4-BE49-F238E27FC236}">
                <a16:creationId xmlns:a16="http://schemas.microsoft.com/office/drawing/2014/main" id="{A585B121-4869-B35F-835E-7F27BDA825A7}"/>
              </a:ext>
            </a:extLst>
          </p:cNvPr>
          <p:cNvSpPr/>
          <p:nvPr/>
        </p:nvSpPr>
        <p:spPr>
          <a:xfrm>
            <a:off x="5897384" y="1687837"/>
            <a:ext cx="2002514" cy="324000"/>
          </a:xfrm>
          <a:prstGeom prst="downArrow">
            <a:avLst/>
          </a:prstGeom>
          <a:solidFill>
            <a:srgbClr val="E54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1FA5F-E54E-21F9-F8EC-450FE3EDAA57}"/>
              </a:ext>
            </a:extLst>
          </p:cNvPr>
          <p:cNvSpPr txBox="1"/>
          <p:nvPr/>
        </p:nvSpPr>
        <p:spPr>
          <a:xfrm>
            <a:off x="145785" y="3788709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899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Выводы и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47D7F-C0CC-67ED-E398-295F12D31C54}"/>
              </a:ext>
            </a:extLst>
          </p:cNvPr>
          <p:cNvSpPr txBox="1"/>
          <p:nvPr/>
        </p:nvSpPr>
        <p:spPr>
          <a:xfrm>
            <a:off x="2348990" y="4678820"/>
            <a:ext cx="4106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разработка рекомендаций по устранению выявленных недостатков, подготовке дорожных карт мероприятий по совершенствованию 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9EC88B-724B-CCB4-6E2C-C7B68EC2C01D}"/>
              </a:ext>
            </a:extLst>
          </p:cNvPr>
          <p:cNvSpPr txBox="1"/>
          <p:nvPr/>
        </p:nvSpPr>
        <p:spPr>
          <a:xfrm>
            <a:off x="2315314" y="4046141"/>
            <a:ext cx="420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выводы о соответствии Кадровых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 центров «Работа России»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действующему Стандарту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8B779-321F-9D89-543F-C2A0F1DC0DCD}"/>
              </a:ext>
            </a:extLst>
          </p:cNvPr>
          <p:cNvSpPr txBox="1"/>
          <p:nvPr/>
        </p:nvSpPr>
        <p:spPr>
          <a:xfrm>
            <a:off x="2348990" y="6028198"/>
            <a:ext cx="3717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предложения по корректировке требований стандарта в соответствии с новыми вызовами на рынке труда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55632-4545-E6E5-2CBE-F95B9A37490B}"/>
              </a:ext>
            </a:extLst>
          </p:cNvPr>
          <p:cNvSpPr txBox="1"/>
          <p:nvPr/>
        </p:nvSpPr>
        <p:spPr>
          <a:xfrm>
            <a:off x="2348990" y="5511141"/>
            <a:ext cx="3717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выявление и тиражирование лучших практик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D3F1B9-C613-92BD-513A-7F07750823A8}"/>
              </a:ext>
            </a:extLst>
          </p:cNvPr>
          <p:cNvSpPr txBox="1"/>
          <p:nvPr/>
        </p:nvSpPr>
        <p:spPr>
          <a:xfrm>
            <a:off x="7548084" y="5705776"/>
            <a:ext cx="41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планирование средств и ресурсов на содержание центров занятости населения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FD8244-5284-19E9-F0C0-6C8CE7B3536E}"/>
              </a:ext>
            </a:extLst>
          </p:cNvPr>
          <p:cNvSpPr txBox="1"/>
          <p:nvPr/>
        </p:nvSpPr>
        <p:spPr>
          <a:xfrm>
            <a:off x="7516238" y="4936079"/>
            <a:ext cx="4525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разработка </a:t>
            </a:r>
            <a:r>
              <a:rPr lang="ru-RU" sz="1200" noProof="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плана мероприятий по устранению недостатков и совершенствованию 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F4A4A-124B-BD98-C6CE-5A2A6B56521C}"/>
              </a:ext>
            </a:extLst>
          </p:cNvPr>
          <p:cNvSpPr txBox="1"/>
          <p:nvPr/>
        </p:nvSpPr>
        <p:spPr>
          <a:xfrm>
            <a:off x="2519607" y="3756309"/>
            <a:ext cx="3547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5481D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На федеральном уровне: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7A244-48C4-D726-E622-8CAE6FE476E7}"/>
              </a:ext>
            </a:extLst>
          </p:cNvPr>
          <p:cNvSpPr txBox="1"/>
          <p:nvPr/>
        </p:nvSpPr>
        <p:spPr>
          <a:xfrm>
            <a:off x="7527064" y="4145631"/>
            <a:ext cx="4299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srgbClr val="0070C0"/>
                </a:solidFill>
                <a:latin typeface="Montserrat" pitchFamily="2" charset="-52"/>
                <a:cs typeface="Calibri" panose="020F0502020204030204" pitchFamily="34" charset="0"/>
              </a:rPr>
              <a:t>выводы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 о соответствии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 территориальных центров занятости требованиям стандарта организации 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C2F3BF-80C1-88E9-731A-EA912C1925E4}"/>
              </a:ext>
            </a:extLst>
          </p:cNvPr>
          <p:cNvSpPr txBox="1"/>
          <p:nvPr/>
        </p:nvSpPr>
        <p:spPr>
          <a:xfrm>
            <a:off x="7755664" y="3776773"/>
            <a:ext cx="3547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5481D"/>
                </a:solidFill>
                <a:effectLst/>
                <a:uLnTx/>
                <a:uFillTx/>
                <a:latin typeface="Montserrat" pitchFamily="2" charset="-52"/>
                <a:ea typeface="+mn-ea"/>
                <a:cs typeface="Calibri" panose="020F0502020204030204" pitchFamily="34" charset="0"/>
              </a:rPr>
              <a:t>На региональном уровне: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ECC2A1-A5D1-1210-8331-B740AD32AE4A}"/>
              </a:ext>
            </a:extLst>
          </p:cNvPr>
          <p:cNvSpPr txBox="1"/>
          <p:nvPr/>
        </p:nvSpPr>
        <p:spPr>
          <a:xfrm>
            <a:off x="2109468" y="4126837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940EC6-7033-45A0-6E32-9A3D81BA1C4B}"/>
              </a:ext>
            </a:extLst>
          </p:cNvPr>
          <p:cNvSpPr txBox="1"/>
          <p:nvPr/>
        </p:nvSpPr>
        <p:spPr>
          <a:xfrm>
            <a:off x="2135280" y="48705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3B876A-ECAF-1A1F-C795-C20B7E33B317}"/>
              </a:ext>
            </a:extLst>
          </p:cNvPr>
          <p:cNvSpPr txBox="1"/>
          <p:nvPr/>
        </p:nvSpPr>
        <p:spPr>
          <a:xfrm>
            <a:off x="2109468" y="554084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338E5-A288-FD2F-5964-CDD24CF3A6AD}"/>
              </a:ext>
            </a:extLst>
          </p:cNvPr>
          <p:cNvSpPr txBox="1"/>
          <p:nvPr/>
        </p:nvSpPr>
        <p:spPr>
          <a:xfrm>
            <a:off x="2111856" y="611908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4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2120B1-B327-2D46-0A63-13F961D404D5}"/>
              </a:ext>
            </a:extLst>
          </p:cNvPr>
          <p:cNvSpPr txBox="1"/>
          <p:nvPr/>
        </p:nvSpPr>
        <p:spPr>
          <a:xfrm>
            <a:off x="7222361" y="4246774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E2A821-96FE-D265-4CD3-204BF6264B75}"/>
              </a:ext>
            </a:extLst>
          </p:cNvPr>
          <p:cNvSpPr txBox="1"/>
          <p:nvPr/>
        </p:nvSpPr>
        <p:spPr>
          <a:xfrm>
            <a:off x="7245785" y="500046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9B51B8-1D72-56D9-E677-5B4AFD534599}"/>
              </a:ext>
            </a:extLst>
          </p:cNvPr>
          <p:cNvSpPr txBox="1"/>
          <p:nvPr/>
        </p:nvSpPr>
        <p:spPr>
          <a:xfrm>
            <a:off x="7222361" y="5784821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B4373298-F6A2-8626-0C38-0933B427AA82}"/>
              </a:ext>
            </a:extLst>
          </p:cNvPr>
          <p:cNvSpPr/>
          <p:nvPr/>
        </p:nvSpPr>
        <p:spPr>
          <a:xfrm rot="5400000">
            <a:off x="6726240" y="-627481"/>
            <a:ext cx="365123" cy="8168645"/>
          </a:xfrm>
          <a:prstGeom prst="rightBrace">
            <a:avLst>
              <a:gd name="adj1" fmla="val 39967"/>
              <a:gd name="adj2" fmla="val 49804"/>
            </a:avLst>
          </a:prstGeom>
          <a:noFill/>
          <a:ln>
            <a:solidFill>
              <a:srgbClr val="E54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6CE90EBD-8CD9-0CE3-0480-5F6294A37422}"/>
              </a:ext>
            </a:extLst>
          </p:cNvPr>
          <p:cNvSpPr/>
          <p:nvPr/>
        </p:nvSpPr>
        <p:spPr>
          <a:xfrm>
            <a:off x="5940333" y="3669053"/>
            <a:ext cx="2002514" cy="324000"/>
          </a:xfrm>
          <a:prstGeom prst="downArrow">
            <a:avLst/>
          </a:prstGeom>
          <a:solidFill>
            <a:srgbClr val="E54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2BA0F90-A474-B6C9-DDFC-63DB0C65976A}"/>
              </a:ext>
            </a:extLst>
          </p:cNvPr>
          <p:cNvSpPr/>
          <p:nvPr/>
        </p:nvSpPr>
        <p:spPr>
          <a:xfrm>
            <a:off x="7219145" y="2862222"/>
            <a:ext cx="3580935" cy="504000"/>
          </a:xfrm>
          <a:prstGeom prst="roundRect">
            <a:avLst>
              <a:gd name="adj" fmla="val 74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srgbClr val="0033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Интегральный рейтинг</a:t>
            </a: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исполнения требований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89825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2"/>
          <p:cNvGraphicFramePr/>
          <p:nvPr>
            <p:extLst>
              <p:ext uri="{D42A27DB-BD31-4B8C-83A1-F6EECF244321}">
                <p14:modId xmlns:p14="http://schemas.microsoft.com/office/powerpoint/2010/main" val="1137580089"/>
              </p:ext>
            </p:extLst>
          </p:nvPr>
        </p:nvGraphicFramePr>
        <p:xfrm>
          <a:off x="6340433" y="1780418"/>
          <a:ext cx="5817960" cy="499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8" name="PlaceHolder 1"/>
          <p:cNvSpPr>
            <a:spLocks noGrp="1"/>
          </p:cNvSpPr>
          <p:nvPr>
            <p:ph type="sldNum" idx="16"/>
          </p:nvPr>
        </p:nvSpPr>
        <p:spPr>
          <a:xfrm>
            <a:off x="9081720" y="4485960"/>
            <a:ext cx="2742840" cy="406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x-none" sz="1000" b="0" strike="noStrike" spc="-1">
                <a:solidFill>
                  <a:schemeClr val="dk1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3DFE4-36EA-4A1D-892B-C8720E4F5070}" type="slidenum">
              <a:rPr kumimoji="0" lang="x-non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9" name="TextBox 6"/>
          <p:cNvSpPr/>
          <p:nvPr/>
        </p:nvSpPr>
        <p:spPr>
          <a:xfrm>
            <a:off x="253968" y="317880"/>
            <a:ext cx="1022099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ru-RU" sz="2400" spc="-1" dirty="0">
                <a:solidFill>
                  <a:srgbClr val="004899"/>
                </a:solidFill>
                <a:latin typeface="Montserrat SemiBold" panose="00000700000000000000"/>
                <a:ea typeface="Calibri"/>
              </a:rPr>
              <a:t>Контроль и оценка качества деятельности Кадровых центров «Работа России»</a:t>
            </a:r>
            <a:endParaRPr lang="ru-RU" sz="2400" spc="-1" dirty="0">
              <a:solidFill>
                <a:srgbClr val="000000"/>
              </a:solidFill>
              <a:latin typeface="Montserrat SemiBold" panose="0000070000000000000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33650" y="1420418"/>
            <a:ext cx="1620000" cy="360000"/>
          </a:xfrm>
          <a:prstGeom prst="rect">
            <a:avLst/>
          </a:prstGeom>
          <a:solidFill>
            <a:srgbClr val="E54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-52"/>
                <a:ea typeface="+mn-ea"/>
                <a:cs typeface="+mn-cs"/>
              </a:rPr>
              <a:t>Этапы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91215" y="4484456"/>
            <a:ext cx="6179844" cy="1053955"/>
            <a:chOff x="291215" y="1468544"/>
            <a:chExt cx="6179844" cy="1053955"/>
          </a:xfrm>
        </p:grpSpPr>
        <p:sp>
          <p:nvSpPr>
            <p:cNvPr id="90" name="Прямоугольник 3"/>
            <p:cNvSpPr/>
            <p:nvPr/>
          </p:nvSpPr>
          <p:spPr>
            <a:xfrm>
              <a:off x="293006" y="1889504"/>
              <a:ext cx="6178053" cy="632995"/>
            </a:xfrm>
            <a:prstGeom prst="rect">
              <a:avLst/>
            </a:prstGeom>
            <a:noFill/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strike="noStrike" kern="1200" cap="none" spc="-1" normalizeH="0" baseline="0" noProof="0" dirty="0">
                  <a:ln>
                    <a:noFill/>
                  </a:ln>
                  <a:solidFill>
                    <a:srgbClr val="004899"/>
                  </a:solidFill>
                  <a:effectLst/>
                  <a:uLnTx/>
                  <a:uFillTx/>
                  <a:latin typeface="Montserrat Medium" pitchFamily="2" charset="-52"/>
                </a:rPr>
                <a:t>очные: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400" spc="-1" dirty="0">
                  <a:solidFill>
                    <a:srgbClr val="004899"/>
                  </a:solidFill>
                  <a:latin typeface="Montserrat Medium" pitchFamily="2" charset="-52"/>
                </a:rPr>
                <a:t>дистанционные</a:t>
              </a:r>
              <a:r>
                <a:rPr lang="ru-RU" sz="1400" u="sng" spc="-1" dirty="0">
                  <a:solidFill>
                    <a:srgbClr val="004899"/>
                  </a:solidFill>
                  <a:latin typeface="Montserrat Medium" pitchFamily="2" charset="-52"/>
                </a:rPr>
                <a:t>: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-52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1215" y="1468544"/>
              <a:ext cx="2437692" cy="420960"/>
            </a:xfrm>
            <a:prstGeom prst="rect">
              <a:avLst/>
            </a:prstGeom>
            <a:solidFill>
              <a:srgbClr val="E5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-52"/>
                  <a:ea typeface="+mn-ea"/>
                  <a:cs typeface="+mn-cs"/>
                </a:rPr>
                <a:t>Формы и методы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3195" y="1348223"/>
            <a:ext cx="6179844" cy="3017974"/>
            <a:chOff x="291215" y="1420418"/>
            <a:chExt cx="6179844" cy="2800498"/>
          </a:xfrm>
        </p:grpSpPr>
        <p:sp>
          <p:nvSpPr>
            <p:cNvPr id="11" name="Прямоугольник 3"/>
            <p:cNvSpPr/>
            <p:nvPr/>
          </p:nvSpPr>
          <p:spPr>
            <a:xfrm>
              <a:off x="293006" y="1841378"/>
              <a:ext cx="6178053" cy="2379538"/>
            </a:xfrm>
            <a:prstGeom prst="rect">
              <a:avLst/>
            </a:prstGeom>
            <a:noFill/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4899"/>
                  </a:solidFill>
                  <a:latin typeface="Montserrat Medium" panose="00000600000000000000" pitchFamily="2" charset="-52"/>
                </a:rPr>
                <a:t>анализ исполнения требований Стандарта организации деятельности;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4899"/>
                  </a:solidFill>
                  <a:latin typeface="Montserrat Medium" panose="00000600000000000000" pitchFamily="2" charset="-52"/>
                </a:rPr>
                <a:t>анализ исполнения требований Стандартов полномочий;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4899"/>
                  </a:solidFill>
                  <a:latin typeface="Montserrat Medium" panose="00000600000000000000" pitchFamily="2" charset="-52"/>
                </a:rPr>
                <a:t>анализ показателей результативности предоставления государственных услуг и эффективности деятельности Кадрового центра;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4899"/>
                  </a:solidFill>
                  <a:latin typeface="Montserrat Medium" panose="00000600000000000000" pitchFamily="2" charset="-52"/>
                </a:rPr>
                <a:t>анализ эффективности системы управления клиентским опытом;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4899"/>
                  </a:solidFill>
                  <a:latin typeface="Montserrat Medium" panose="00000600000000000000" pitchFamily="2" charset="-52"/>
                </a:rPr>
                <a:t>подготовка рекомендаций по приведению Кадрового центра в соответствие с требованиями к организации деятельности и осуществлению полномочий в области содействия занятости, достижению установленных показателей результативности предоставления государственных услуг и эффективности деятельности, а также по улучшению клиентских показателей эффективности.</a:t>
              </a:r>
              <a:endPara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-52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1215" y="1420418"/>
              <a:ext cx="2437692" cy="420960"/>
            </a:xfrm>
            <a:prstGeom prst="rect">
              <a:avLst/>
            </a:prstGeom>
            <a:solidFill>
              <a:srgbClr val="E5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-52"/>
                  <a:ea typeface="+mn-ea"/>
                  <a:cs typeface="+mn-cs"/>
                </a:rPr>
                <a:t>Цели и задачи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3195" y="5647512"/>
            <a:ext cx="6179844" cy="1053955"/>
            <a:chOff x="291215" y="1420418"/>
            <a:chExt cx="6179844" cy="1053955"/>
          </a:xfrm>
        </p:grpSpPr>
        <p:sp>
          <p:nvSpPr>
            <p:cNvPr id="14" name="Прямоугольник 3"/>
            <p:cNvSpPr/>
            <p:nvPr/>
          </p:nvSpPr>
          <p:spPr>
            <a:xfrm>
              <a:off x="293006" y="1841378"/>
              <a:ext cx="6178053" cy="632995"/>
            </a:xfrm>
            <a:prstGeom prst="rect">
              <a:avLst/>
            </a:prstGeom>
            <a:noFill/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400" spc="-1" dirty="0">
                  <a:solidFill>
                    <a:srgbClr val="004899"/>
                  </a:solidFill>
                  <a:latin typeface="Montserrat Medium" pitchFamily="2" charset="-52"/>
                </a:rPr>
                <a:t>комплексный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strike="noStrike" kern="1200" cap="none" spc="-1" normalizeH="0" baseline="0" noProof="0" dirty="0">
                  <a:ln>
                    <a:noFill/>
                  </a:ln>
                  <a:solidFill>
                    <a:srgbClr val="004899"/>
                  </a:solidFill>
                  <a:effectLst/>
                  <a:uLnTx/>
                  <a:uFillTx/>
                  <a:latin typeface="Montserrat Medium" pitchFamily="2" charset="-52"/>
                </a:rPr>
                <a:t>выборочный</a:t>
              </a:r>
              <a:endParaRPr kumimoji="0" lang="ru-RU" sz="1400" b="0" i="0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-52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1215" y="1420418"/>
              <a:ext cx="2437692" cy="420960"/>
            </a:xfrm>
            <a:prstGeom prst="rect">
              <a:avLst/>
            </a:prstGeom>
            <a:solidFill>
              <a:srgbClr val="E54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pc="-1" noProof="0" dirty="0">
                  <a:solidFill>
                    <a:srgbClr val="FFFFFF"/>
                  </a:solidFill>
                  <a:latin typeface="Montserrat Medium" pitchFamily="2" charset="-52"/>
                </a:rPr>
                <a:t>Виды</a:t>
              </a: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-5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8908</TotalTime>
  <Words>1172</Words>
  <Application>Microsoft Macintosh PowerPoint</Application>
  <PresentationFormat>Widescreen</PresentationFormat>
  <Paragraphs>259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Montserrat</vt:lpstr>
      <vt:lpstr>Montserrat Medium</vt:lpstr>
      <vt:lpstr>Montserrat SemiBold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Управление качеством на основе анализа эффективности и результативности деятельности</vt:lpstr>
      <vt:lpstr>Управление качеством на основе анализа стандарта организации деятельности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CrazzzyRat</dc:creator>
  <cp:lastModifiedBy>Ilya Ershov</cp:lastModifiedBy>
  <cp:revision>631</cp:revision>
  <cp:lastPrinted>2024-09-06T11:14:26Z</cp:lastPrinted>
  <dcterms:created xsi:type="dcterms:W3CDTF">2022-10-31T14:09:10Z</dcterms:created>
  <dcterms:modified xsi:type="dcterms:W3CDTF">2024-09-09T14:42:34Z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20</vt:i4>
  </property>
</Properties>
</file>