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E455B8-3E0E-C6AA-33B2-D1CEEBDC552B}" v="63" dt="2024-09-06T14:19:00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898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1FF4-4FAA-A711-A3E01C108BE5}"/>
              </c:ext>
            </c:extLst>
          </c:dPt>
          <c:dPt>
            <c:idx val="1"/>
            <c:bubble3D val="0"/>
            <c:spPr>
              <a:solidFill>
                <a:srgbClr val="E85531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1FF4-4FAA-A711-A3E01C108BE5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1FF4-4FAA-A711-A3E01C108BE5}"/>
              </c:ext>
            </c:extLst>
          </c:dPt>
          <c:dLbls>
            <c:dLbl>
              <c:idx val="0"/>
              <c:numFmt formatCode="General" sourceLinked="0"/>
              <c:spPr/>
              <c:txPr>
                <a:bodyPr wrap="square"/>
                <a:lstStyle/>
                <a:p>
                  <a:pPr>
                    <a:defRPr sz="1800" b="0" strike="noStrike" spc="-1">
                      <a:solidFill>
                        <a:srgbClr val="FFFFFF"/>
                      </a:solidFill>
                      <a:latin typeface="Montserrat Medium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1FF4-4FAA-A711-A3E01C108BE5}"/>
                </c:ext>
              </c:extLst>
            </c:dLbl>
            <c:dLbl>
              <c:idx val="1"/>
              <c:numFmt formatCode="General" sourceLinked="0"/>
              <c:spPr/>
              <c:txPr>
                <a:bodyPr wrap="square"/>
                <a:lstStyle/>
                <a:p>
                  <a:pPr>
                    <a:defRPr sz="1800" b="0" strike="noStrike" spc="-1">
                      <a:solidFill>
                        <a:srgbClr val="FFFFFF"/>
                      </a:solidFill>
                      <a:latin typeface="Montserrat Medium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1FF4-4FAA-A711-A3E01C108BE5}"/>
                </c:ext>
              </c:extLst>
            </c:dLbl>
            <c:dLbl>
              <c:idx val="2"/>
              <c:numFmt formatCode="General" sourceLinked="0"/>
              <c:spPr/>
              <c:txPr>
                <a:bodyPr wrap="square"/>
                <a:lstStyle/>
                <a:p>
                  <a:pPr>
                    <a:defRPr sz="1800" b="0" strike="noStrike" spc="-1">
                      <a:solidFill>
                        <a:srgbClr val="FFFFFF"/>
                      </a:solidFill>
                      <a:latin typeface="Montserrat Medium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1FF4-4FAA-A711-A3E01C108BE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0" strike="noStrike" spc="-1">
                    <a:solidFill>
                      <a:srgbClr val="FFFFFF"/>
                    </a:solidFill>
                    <a:latin typeface="Montserrat Medium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Сотрудники старше 55 лет</c:v>
                </c:pt>
                <c:pt idx="1">
                  <c:v>Сотрудники 35–55 лет</c:v>
                </c:pt>
                <c:pt idx="2">
                  <c:v>Сотрудники до 35 лет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16</c:v>
                </c:pt>
                <c:pt idx="1">
                  <c:v>66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F4-4FAA-A711-A3E01C108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595959"/>
              </a:solidFill>
              <a:latin typeface="Montserrat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472C4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0B43-4CAD-9367-9841C82899E0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0B43-4CAD-9367-9841C82899E0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0B43-4CAD-9367-9841C82899E0}"/>
              </c:ext>
            </c:extLst>
          </c:dPt>
          <c:dLbls>
            <c:dLbl>
              <c:idx val="0"/>
              <c:numFmt formatCode="General" sourceLinked="0"/>
              <c:spPr/>
              <c:txPr>
                <a:bodyPr wrap="square"/>
                <a:lstStyle/>
                <a:p>
                  <a:pPr>
                    <a:defRPr sz="1600" b="0" strike="noStrike" spc="-1">
                      <a:solidFill>
                        <a:srgbClr val="FFFFFF"/>
                      </a:solidFill>
                      <a:latin typeface="Montserrat Medium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0B43-4CAD-9367-9841C82899E0}"/>
                </c:ext>
              </c:extLst>
            </c:dLbl>
            <c:dLbl>
              <c:idx val="1"/>
              <c:numFmt formatCode="General" sourceLinked="0"/>
              <c:spPr/>
              <c:txPr>
                <a:bodyPr wrap="square"/>
                <a:lstStyle/>
                <a:p>
                  <a:pPr>
                    <a:defRPr sz="1600" b="0" strike="noStrike" spc="-1">
                      <a:solidFill>
                        <a:srgbClr val="FFFFFF"/>
                      </a:solidFill>
                      <a:latin typeface="Montserrat Medium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0B43-4CAD-9367-9841C82899E0}"/>
                </c:ext>
              </c:extLst>
            </c:dLbl>
            <c:dLbl>
              <c:idx val="2"/>
              <c:numFmt formatCode="General" sourceLinked="0"/>
              <c:spPr/>
              <c:txPr>
                <a:bodyPr wrap="square"/>
                <a:lstStyle/>
                <a:p>
                  <a:pPr>
                    <a:defRPr sz="1600" b="0" strike="noStrike" spc="-1">
                      <a:solidFill>
                        <a:srgbClr val="FFFFFF"/>
                      </a:solidFill>
                      <a:latin typeface="Montserrat Medium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0B43-4CAD-9367-9841C82899E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0" strike="noStrike" spc="-1">
                    <a:solidFill>
                      <a:srgbClr val="FFFFFF"/>
                    </a:solidFill>
                    <a:latin typeface="Montserrat Medium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руководитель</c:v>
                </c:pt>
                <c:pt idx="1">
                  <c:v>специалист по обеспечивающим процессам</c:v>
                </c:pt>
                <c:pt idx="2">
                  <c:v>специалист по работе с клиентами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20.100000000000001</c:v>
                </c:pt>
                <c:pt idx="1">
                  <c:v>18.3</c:v>
                </c:pt>
                <c:pt idx="2">
                  <c:v>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43-4CAD-9367-9841C8289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595959"/>
              </a:solidFill>
              <a:latin typeface="Montserrat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8220828-D6F6-4DA4-A891-283C512CAD4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538D13-3679-48A8-879A-7FF3208A0D0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B42032E-3562-40FC-82AB-B89E1201A5A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BC59EBD-3389-4D98-ABD1-02D661AD97C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0215A6-83BB-4E79-BDEE-E1A71BB16A7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2AA92ED-28D4-4F9D-BFD2-D38CC798240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B28CDB5-8BB9-4FB3-A707-1DADCB654CF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B8FACC5-EC85-4E53-A58C-C53214A113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5136868-0385-4762-904A-BC6B75335E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57409D-B249-4A46-BD98-9DF512EC34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349EA67-6B47-41A4-97B6-1B4FD9FD95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AD54D0C-7902-48C1-8CD2-D12C208215C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9BE823E-51A3-45AC-8FEF-5BF3CACB2FF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55CA52E-FBB9-4CA0-B639-AE310C7056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5C02EDD-F8EA-4FE6-8B3D-DC922EFAADB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B1D893F-A9AC-4F7D-B78F-148E6131CA1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5245FDC-1801-4683-A5CA-0FCF85B77A5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84132D6-9129-4A16-9DA1-35BF9EBA446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B49EC3-672F-4A4D-9A2A-62933925D3B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51E0450-57EB-4FDC-9007-DC575FA22B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118B163-F9F5-4C8D-84C6-4430848BB91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D9C459-D847-4D04-B821-D6D87A5F3D2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70116EC-063E-4E88-A234-5274559B2E3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0F4ABC-0352-4C5A-9DF6-093186D4E69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65857B6-1B58-40A4-A21D-2EF3DF2CA2B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D6E5C9-E4D9-45F3-8DEB-E15539E7E53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06B062-C3DA-4EE7-89FB-FFB9D9062EA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14E9E6-0A34-4E3C-93EF-004C9EB616F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ECF9421-DB8C-42A5-9495-28AACF67343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58AEFA-EEC8-42A7-A5C5-1FBEEF7EE86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790643E-A21E-4A08-B37C-406F1E811A9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BEB1F59-6ACE-47F4-AC2A-BDBE80A2C6A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82D709D-1ABB-46FF-9996-9FF99A3145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892BBCC-1040-4DEB-BA4A-0D0ACB0F59B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E527199-CD2F-436F-A455-E59455DA2C9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AC77F1C-BC50-4944-88FE-4D61C0E2753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4C2834A-821D-488E-A8BD-3DBDFF12157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1D0E7F1-B6F7-4AED-BD1D-A6AB96D354C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FAFCACC-B3D4-4AB0-AACA-6E2F5EAC6C8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CF84B5B-7A0F-4CAB-9946-395660AA83D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F07F7D7-EE83-4835-83EA-9EDBD9C9D81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BF5CEEC-5F6F-4586-8274-94633FE801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490D15E-C1BA-4F78-B00C-20135886F58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3ABDBF1-B7FE-415A-B20F-A88202BE298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F405905-46BE-405C-9516-7F803ED1B2C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779D83D-32FD-4CAC-98B3-EF85CBBFDF2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CE34583-338E-4B0F-ACE5-052C75D360A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82A3EF2-EFA7-4400-BAF8-90664A78EE1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/>
          <p:cNvPicPr/>
          <p:nvPr/>
        </p:nvPicPr>
        <p:blipFill>
          <a:blip r:embed="rId14"/>
          <a:stretch/>
        </p:blipFill>
        <p:spPr>
          <a:xfrm>
            <a:off x="10607760" y="367560"/>
            <a:ext cx="1097640" cy="43092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sldNum" idx="1"/>
          </p:nvPr>
        </p:nvSpPr>
        <p:spPr>
          <a:xfrm>
            <a:off x="11712600" y="6504480"/>
            <a:ext cx="478440" cy="406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x-none" sz="1000" b="0" strike="noStrike" spc="-1">
                <a:solidFill>
                  <a:srgbClr val="69B3E7"/>
                </a:solidFill>
                <a:latin typeface="Montserrat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ECFDD75D-6782-4BC7-9664-A880C0A30A21}" type="slidenum">
              <a:rPr lang="x-none" sz="1000" b="0" strike="noStrike" spc="-1">
                <a:solidFill>
                  <a:srgbClr val="69B3E7"/>
                </a:solidFill>
                <a:latin typeface="Montserrat"/>
                <a:ea typeface="DejaVu Sans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6"/>
          <p:cNvPicPr/>
          <p:nvPr/>
        </p:nvPicPr>
        <p:blipFill>
          <a:blip r:embed="rId14"/>
          <a:stretch/>
        </p:blipFill>
        <p:spPr>
          <a:xfrm>
            <a:off x="10607760" y="367560"/>
            <a:ext cx="1097640" cy="43092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9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9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2"/>
          </p:nvPr>
        </p:nvSpPr>
        <p:spPr>
          <a:xfrm>
            <a:off x="11712600" y="6504480"/>
            <a:ext cx="478440" cy="406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x-none" sz="1000" b="0" strike="noStrike" spc="-1">
                <a:solidFill>
                  <a:srgbClr val="69B3E7"/>
                </a:solidFill>
                <a:latin typeface="Montserrat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C66F2D1-CEB1-4337-91E6-5A9003979439}" type="slidenum">
              <a:rPr lang="x-none" sz="1000" b="0" strike="noStrike" spc="-1">
                <a:solidFill>
                  <a:srgbClr val="69B3E7"/>
                </a:solidFill>
                <a:latin typeface="Montserrat"/>
                <a:ea typeface="DejaVu Sans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phic 6"/>
          <p:cNvPicPr/>
          <p:nvPr/>
        </p:nvPicPr>
        <p:blipFill>
          <a:blip r:embed="rId14"/>
          <a:stretch/>
        </p:blipFill>
        <p:spPr>
          <a:xfrm>
            <a:off x="10607760" y="367560"/>
            <a:ext cx="1097640" cy="43092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sldNum" idx="3"/>
          </p:nvPr>
        </p:nvSpPr>
        <p:spPr>
          <a:xfrm>
            <a:off x="11712600" y="6504480"/>
            <a:ext cx="478440" cy="406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x-none" sz="1000" b="0" strike="noStrike" spc="-1">
                <a:solidFill>
                  <a:srgbClr val="69B3E7"/>
                </a:solidFill>
                <a:latin typeface="Montserrat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9094498E-8ABA-41DC-95A5-009F4721A264}" type="slidenum">
              <a:rPr lang="x-none" sz="1000" b="0" strike="noStrike" spc="-1">
                <a:solidFill>
                  <a:srgbClr val="69B3E7"/>
                </a:solidFill>
                <a:latin typeface="Montserrat"/>
                <a:ea typeface="DejaVu Sans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2"/>
          <p:cNvPicPr/>
          <p:nvPr/>
        </p:nvPicPr>
        <p:blipFill>
          <a:blip r:embed="rId14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123" name="Рисунок 5"/>
          <p:cNvPicPr/>
          <p:nvPr/>
        </p:nvPicPr>
        <p:blipFill>
          <a:blip r:embed="rId15"/>
          <a:stretch/>
        </p:blipFill>
        <p:spPr>
          <a:xfrm>
            <a:off x="10628280" y="357120"/>
            <a:ext cx="1078920" cy="43092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sldNum" idx="4"/>
          </p:nvPr>
        </p:nvSpPr>
        <p:spPr>
          <a:xfrm>
            <a:off x="11712600" y="6504480"/>
            <a:ext cx="478440" cy="406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x-none" sz="1000" b="0" strike="noStrike" spc="-1">
                <a:solidFill>
                  <a:srgbClr val="69B3E7"/>
                </a:solidFill>
                <a:latin typeface="Montserrat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4D24FCCC-51CC-4647-8071-5A553FE035E9}" type="slidenum">
              <a:rPr lang="x-none" sz="1000" b="0" strike="noStrike" spc="-1">
                <a:solidFill>
                  <a:srgbClr val="69B3E7"/>
                </a:solidFill>
                <a:latin typeface="Montserrat"/>
                <a:ea typeface="DejaVu Sans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Рисунок 3"/>
          <p:cNvPicPr/>
          <p:nvPr/>
        </p:nvPicPr>
        <p:blipFill>
          <a:blip r:embed="rId2"/>
          <a:srcRect l="43328" t="18891" r="3129"/>
          <a:stretch/>
        </p:blipFill>
        <p:spPr>
          <a:xfrm>
            <a:off x="0" y="0"/>
            <a:ext cx="6791400" cy="6856920"/>
          </a:xfrm>
          <a:prstGeom prst="rect">
            <a:avLst/>
          </a:prstGeom>
          <a:ln w="0">
            <a:noFill/>
          </a:ln>
        </p:spPr>
      </p:pic>
      <p:pic>
        <p:nvPicPr>
          <p:cNvPr id="164" name="Рисунок 14"/>
          <p:cNvPicPr/>
          <p:nvPr/>
        </p:nvPicPr>
        <p:blipFill>
          <a:blip r:embed="rId3"/>
          <a:stretch/>
        </p:blipFill>
        <p:spPr>
          <a:xfrm>
            <a:off x="2598120" y="0"/>
            <a:ext cx="9593280" cy="6856920"/>
          </a:xfrm>
          <a:prstGeom prst="rect">
            <a:avLst/>
          </a:prstGeom>
          <a:ln w="0">
            <a:noFill/>
          </a:ln>
        </p:spPr>
      </p:pic>
      <p:sp>
        <p:nvSpPr>
          <p:cNvPr id="165" name="Rectangle 59"/>
          <p:cNvSpPr/>
          <p:nvPr/>
        </p:nvSpPr>
        <p:spPr>
          <a:xfrm>
            <a:off x="5549040" y="2249280"/>
            <a:ext cx="6590880" cy="283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004899"/>
                </a:solidFill>
                <a:latin typeface="Montserrat SemiBold"/>
                <a:ea typeface="DejaVu Sans"/>
              </a:rPr>
              <a:t>Системная работа </a:t>
            </a:r>
            <a:br>
              <a:rPr sz="3600"/>
            </a:br>
            <a:r>
              <a:rPr lang="ru-RU" sz="3600" b="0" strike="noStrike" spc="-1">
                <a:solidFill>
                  <a:srgbClr val="004899"/>
                </a:solidFill>
                <a:latin typeface="Montserrat SemiBold"/>
                <a:ea typeface="DejaVu Sans"/>
              </a:rPr>
              <a:t>с сотрудниками разных возрастов </a:t>
            </a:r>
            <a:r>
              <a:rPr lang="en-US" sz="3600" b="0" strike="noStrike" spc="-1">
                <a:solidFill>
                  <a:srgbClr val="004899"/>
                </a:solidFill>
                <a:latin typeface="Montserrat SemiBold"/>
                <a:ea typeface="DejaVu Sans"/>
              </a:rPr>
              <a:t>—</a:t>
            </a:r>
            <a:r>
              <a:rPr lang="ru-RU" sz="3600" b="0" strike="noStrike" spc="-1">
                <a:solidFill>
                  <a:srgbClr val="004899"/>
                </a:solidFill>
                <a:latin typeface="Montserrat SemiBold"/>
                <a:ea typeface="DejaVu Sans"/>
              </a:rPr>
              <a:t> ключ </a:t>
            </a:r>
            <a:br>
              <a:rPr sz="3600"/>
            </a:br>
            <a:r>
              <a:rPr lang="ru-RU" sz="3600" b="0" strike="noStrike" spc="-1">
                <a:solidFill>
                  <a:srgbClr val="004899"/>
                </a:solidFill>
                <a:latin typeface="Montserrat SemiBold"/>
                <a:ea typeface="DejaVu Sans"/>
              </a:rPr>
              <a:t>к развитию кадрового потенциала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66" name="TextBox 7"/>
          <p:cNvSpPr/>
          <p:nvPr/>
        </p:nvSpPr>
        <p:spPr>
          <a:xfrm>
            <a:off x="5549040" y="6350760"/>
            <a:ext cx="1662480" cy="18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E5481D"/>
                </a:solidFill>
                <a:latin typeface="Montserrat"/>
                <a:ea typeface="DejaVu Sans"/>
              </a:rPr>
              <a:t>Сочи, сентябрь 2024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167" name="Graphic 6"/>
          <p:cNvPicPr/>
          <p:nvPr/>
        </p:nvPicPr>
        <p:blipFill>
          <a:blip r:embed="rId4"/>
          <a:stretch/>
        </p:blipFill>
        <p:spPr>
          <a:xfrm>
            <a:off x="10566000" y="692280"/>
            <a:ext cx="1121040" cy="440280"/>
          </a:xfrm>
          <a:prstGeom prst="rect">
            <a:avLst/>
          </a:prstGeom>
          <a:ln w="0">
            <a:noFill/>
          </a:ln>
        </p:spPr>
      </p:pic>
      <p:sp>
        <p:nvSpPr>
          <p:cNvPr id="168" name="TextBox 12"/>
          <p:cNvSpPr/>
          <p:nvPr/>
        </p:nvSpPr>
        <p:spPr>
          <a:xfrm>
            <a:off x="5549040" y="5490360"/>
            <a:ext cx="3528720" cy="63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20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69B3E7"/>
                </a:solidFill>
                <a:latin typeface="Montserrat SemiBold"/>
                <a:ea typeface="Inter"/>
              </a:rPr>
              <a:t>Евгения Мартинович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69B3E7"/>
                </a:solidFill>
                <a:latin typeface="Montserrat"/>
                <a:ea typeface="Inter"/>
              </a:rPr>
              <a:t>Заместитель руководителя ФЦК в сфере занятости ВНИИ труда Минтруда России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169" name="Рисунок 11"/>
          <p:cNvPicPr/>
          <p:nvPr/>
        </p:nvPicPr>
        <p:blipFill>
          <a:blip r:embed="rId5"/>
          <a:stretch/>
        </p:blipFill>
        <p:spPr>
          <a:xfrm>
            <a:off x="7075440" y="692280"/>
            <a:ext cx="1067040" cy="440280"/>
          </a:xfrm>
          <a:prstGeom prst="rect">
            <a:avLst/>
          </a:prstGeom>
          <a:ln w="0">
            <a:noFill/>
          </a:ln>
        </p:spPr>
      </p:pic>
      <p:pic>
        <p:nvPicPr>
          <p:cNvPr id="170" name="Рисунок 6" descr="Изображение выглядит как текст, знак&#10;&#10;Автоматически созданное описание"/>
          <p:cNvPicPr/>
          <p:nvPr/>
        </p:nvPicPr>
        <p:blipFill>
          <a:blip r:embed="rId6"/>
          <a:stretch/>
        </p:blipFill>
        <p:spPr>
          <a:xfrm>
            <a:off x="8938440" y="692280"/>
            <a:ext cx="940320" cy="4356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9E6EAA6-2792-4DAA-8EBD-3DE94346EF8D}" type="slidenum"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ounded Rectangle 253"/>
          <p:cNvSpPr/>
          <p:nvPr/>
        </p:nvSpPr>
        <p:spPr>
          <a:xfrm>
            <a:off x="7332480" y="1767240"/>
            <a:ext cx="3408120" cy="3408120"/>
          </a:xfrm>
          <a:prstGeom prst="roundRect">
            <a:avLst>
              <a:gd name="adj" fmla="val 128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TextBox 13"/>
          <p:cNvSpPr/>
          <p:nvPr/>
        </p:nvSpPr>
        <p:spPr>
          <a:xfrm>
            <a:off x="7536600" y="5298840"/>
            <a:ext cx="30002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Присоединиться к ТГ-каналу</a:t>
            </a:r>
            <a:r>
              <a:rPr lang="en-US" sz="12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br>
              <a:rPr sz="1200"/>
            </a:br>
            <a:r>
              <a:rPr lang="en-US" sz="12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HR </a:t>
            </a:r>
            <a:r>
              <a:rPr lang="ru-RU" sz="12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Пространство 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01" name="TextBox 3"/>
          <p:cNvSpPr/>
          <p:nvPr/>
        </p:nvSpPr>
        <p:spPr>
          <a:xfrm>
            <a:off x="1313640" y="2244960"/>
            <a:ext cx="4767840" cy="211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ru-RU" sz="22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Мартинович</a:t>
            </a:r>
            <a:br>
              <a:rPr sz="2200"/>
            </a:br>
            <a:r>
              <a:rPr lang="ru-RU" sz="22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Евгения Владимировна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заместитель руководителя ФЦК в сфере занятости ВНИИ труда Минтруда России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+7 (</a:t>
            </a:r>
            <a:r>
              <a:rPr lang="ru-RU" sz="14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905</a:t>
            </a:r>
            <a:r>
              <a:rPr lang="en-US" sz="14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) </a:t>
            </a:r>
            <a:r>
              <a:rPr lang="ru-RU" sz="14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7386190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ev_martinovich@vcot.info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302" name="Graphic 6"/>
          <p:cNvGrpSpPr/>
          <p:nvPr/>
        </p:nvGrpSpPr>
        <p:grpSpPr>
          <a:xfrm>
            <a:off x="7527600" y="1962000"/>
            <a:ext cx="3018240" cy="3018600"/>
            <a:chOff x="7527600" y="1962000"/>
            <a:chExt cx="3018240" cy="3018600"/>
          </a:xfrm>
        </p:grpSpPr>
        <p:sp>
          <p:nvSpPr>
            <p:cNvPr id="303" name="Freeform 10"/>
            <p:cNvSpPr/>
            <p:nvPr/>
          </p:nvSpPr>
          <p:spPr>
            <a:xfrm>
              <a:off x="8493480" y="1962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-150"/>
                  </a:moveTo>
                  <a:cubicBezTo>
                    <a:pt x="53926" y="-150"/>
                    <a:pt x="69429" y="15354"/>
                    <a:pt x="69429" y="34480"/>
                  </a:cubicBezTo>
                  <a:cubicBezTo>
                    <a:pt x="69429" y="53606"/>
                    <a:pt x="53926" y="69109"/>
                    <a:pt x="34800" y="69109"/>
                  </a:cubicBezTo>
                  <a:cubicBezTo>
                    <a:pt x="15674" y="69109"/>
                    <a:pt x="170" y="53606"/>
                    <a:pt x="170" y="34480"/>
                  </a:cubicBezTo>
                  <a:cubicBezTo>
                    <a:pt x="170" y="15354"/>
                    <a:pt x="15674" y="-150"/>
                    <a:pt x="34800" y="-1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Freeform 11"/>
            <p:cNvSpPr/>
            <p:nvPr/>
          </p:nvSpPr>
          <p:spPr>
            <a:xfrm>
              <a:off x="8976240" y="1962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-150"/>
                  </a:moveTo>
                  <a:cubicBezTo>
                    <a:pt x="54086" y="-150"/>
                    <a:pt x="69589" y="15354"/>
                    <a:pt x="69589" y="34480"/>
                  </a:cubicBezTo>
                  <a:cubicBezTo>
                    <a:pt x="69589" y="53606"/>
                    <a:pt x="54086" y="69109"/>
                    <a:pt x="34960" y="69109"/>
                  </a:cubicBezTo>
                  <a:cubicBezTo>
                    <a:pt x="15834" y="69109"/>
                    <a:pt x="330" y="53606"/>
                    <a:pt x="330" y="34480"/>
                  </a:cubicBezTo>
                  <a:cubicBezTo>
                    <a:pt x="330" y="15354"/>
                    <a:pt x="15834" y="-150"/>
                    <a:pt x="34960" y="-1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Freeform 12"/>
            <p:cNvSpPr/>
            <p:nvPr/>
          </p:nvSpPr>
          <p:spPr>
            <a:xfrm>
              <a:off x="9097200" y="1962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-150"/>
                  </a:moveTo>
                  <a:cubicBezTo>
                    <a:pt x="54126" y="-150"/>
                    <a:pt x="69629" y="15354"/>
                    <a:pt x="69629" y="34480"/>
                  </a:cubicBezTo>
                  <a:cubicBezTo>
                    <a:pt x="69629" y="53606"/>
                    <a:pt x="54126" y="69109"/>
                    <a:pt x="35000" y="69109"/>
                  </a:cubicBezTo>
                  <a:cubicBezTo>
                    <a:pt x="15874" y="69109"/>
                    <a:pt x="370" y="53606"/>
                    <a:pt x="370" y="34480"/>
                  </a:cubicBezTo>
                  <a:cubicBezTo>
                    <a:pt x="370" y="15354"/>
                    <a:pt x="15874" y="-150"/>
                    <a:pt x="35000" y="-1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Freeform 13"/>
            <p:cNvSpPr/>
            <p:nvPr/>
          </p:nvSpPr>
          <p:spPr>
            <a:xfrm>
              <a:off x="9217800" y="1962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40" y="-150"/>
                  </a:moveTo>
                  <a:cubicBezTo>
                    <a:pt x="54166" y="-150"/>
                    <a:pt x="69669" y="15354"/>
                    <a:pt x="69669" y="34480"/>
                  </a:cubicBezTo>
                  <a:cubicBezTo>
                    <a:pt x="69669" y="53606"/>
                    <a:pt x="54166" y="69109"/>
                    <a:pt x="35040" y="69109"/>
                  </a:cubicBezTo>
                  <a:cubicBezTo>
                    <a:pt x="15914" y="69109"/>
                    <a:pt x="410" y="53606"/>
                    <a:pt x="410" y="34480"/>
                  </a:cubicBezTo>
                  <a:cubicBezTo>
                    <a:pt x="410" y="15354"/>
                    <a:pt x="15914" y="-150"/>
                    <a:pt x="35040" y="-1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Freeform 14"/>
            <p:cNvSpPr/>
            <p:nvPr/>
          </p:nvSpPr>
          <p:spPr>
            <a:xfrm>
              <a:off x="9338400" y="1962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-150"/>
                  </a:moveTo>
                  <a:cubicBezTo>
                    <a:pt x="54206" y="-150"/>
                    <a:pt x="69709" y="15354"/>
                    <a:pt x="69709" y="34480"/>
                  </a:cubicBezTo>
                  <a:cubicBezTo>
                    <a:pt x="69709" y="53606"/>
                    <a:pt x="54206" y="69109"/>
                    <a:pt x="35080" y="69109"/>
                  </a:cubicBezTo>
                  <a:cubicBezTo>
                    <a:pt x="15954" y="69109"/>
                    <a:pt x="450" y="53606"/>
                    <a:pt x="450" y="34480"/>
                  </a:cubicBezTo>
                  <a:cubicBezTo>
                    <a:pt x="450" y="15354"/>
                    <a:pt x="15954" y="-150"/>
                    <a:pt x="35080" y="-1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Freeform 15"/>
            <p:cNvSpPr/>
            <p:nvPr/>
          </p:nvSpPr>
          <p:spPr>
            <a:xfrm>
              <a:off x="8493480" y="20833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-110"/>
                  </a:moveTo>
                  <a:cubicBezTo>
                    <a:pt x="53926" y="-110"/>
                    <a:pt x="69429" y="15394"/>
                    <a:pt x="69429" y="34520"/>
                  </a:cubicBezTo>
                  <a:cubicBezTo>
                    <a:pt x="69429" y="53646"/>
                    <a:pt x="53926" y="69149"/>
                    <a:pt x="34800" y="69149"/>
                  </a:cubicBezTo>
                  <a:cubicBezTo>
                    <a:pt x="15674" y="69149"/>
                    <a:pt x="170" y="53646"/>
                    <a:pt x="170" y="34520"/>
                  </a:cubicBezTo>
                  <a:cubicBezTo>
                    <a:pt x="170" y="15394"/>
                    <a:pt x="15674" y="-110"/>
                    <a:pt x="34800" y="-1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Freeform 16"/>
            <p:cNvSpPr/>
            <p:nvPr/>
          </p:nvSpPr>
          <p:spPr>
            <a:xfrm>
              <a:off x="8614080" y="20833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-110"/>
                  </a:moveTo>
                  <a:cubicBezTo>
                    <a:pt x="53966" y="-110"/>
                    <a:pt x="69469" y="15394"/>
                    <a:pt x="69469" y="34520"/>
                  </a:cubicBezTo>
                  <a:cubicBezTo>
                    <a:pt x="69469" y="53646"/>
                    <a:pt x="53966" y="69149"/>
                    <a:pt x="34840" y="69149"/>
                  </a:cubicBezTo>
                  <a:cubicBezTo>
                    <a:pt x="15714" y="69149"/>
                    <a:pt x="210" y="53646"/>
                    <a:pt x="210" y="34520"/>
                  </a:cubicBezTo>
                  <a:cubicBezTo>
                    <a:pt x="210" y="15394"/>
                    <a:pt x="15714" y="-110"/>
                    <a:pt x="34840" y="-1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Freeform 17"/>
            <p:cNvSpPr/>
            <p:nvPr/>
          </p:nvSpPr>
          <p:spPr>
            <a:xfrm>
              <a:off x="8855640" y="20833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-110"/>
                  </a:moveTo>
                  <a:cubicBezTo>
                    <a:pt x="54046" y="-110"/>
                    <a:pt x="69549" y="15394"/>
                    <a:pt x="69549" y="34520"/>
                  </a:cubicBezTo>
                  <a:cubicBezTo>
                    <a:pt x="69549" y="53646"/>
                    <a:pt x="54046" y="69149"/>
                    <a:pt x="34920" y="69149"/>
                  </a:cubicBezTo>
                  <a:cubicBezTo>
                    <a:pt x="15794" y="69149"/>
                    <a:pt x="290" y="53646"/>
                    <a:pt x="290" y="34520"/>
                  </a:cubicBezTo>
                  <a:cubicBezTo>
                    <a:pt x="290" y="15394"/>
                    <a:pt x="15794" y="-110"/>
                    <a:pt x="34920" y="-1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Freeform 18"/>
            <p:cNvSpPr/>
            <p:nvPr/>
          </p:nvSpPr>
          <p:spPr>
            <a:xfrm>
              <a:off x="9097200" y="20833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-110"/>
                  </a:moveTo>
                  <a:cubicBezTo>
                    <a:pt x="54126" y="-110"/>
                    <a:pt x="69629" y="15394"/>
                    <a:pt x="69629" y="34520"/>
                  </a:cubicBezTo>
                  <a:cubicBezTo>
                    <a:pt x="69629" y="53646"/>
                    <a:pt x="54126" y="69149"/>
                    <a:pt x="35000" y="69149"/>
                  </a:cubicBezTo>
                  <a:cubicBezTo>
                    <a:pt x="15874" y="69149"/>
                    <a:pt x="370" y="53646"/>
                    <a:pt x="370" y="34520"/>
                  </a:cubicBezTo>
                  <a:cubicBezTo>
                    <a:pt x="370" y="15394"/>
                    <a:pt x="15874" y="-110"/>
                    <a:pt x="35000" y="-1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Freeform 19"/>
            <p:cNvSpPr/>
            <p:nvPr/>
          </p:nvSpPr>
          <p:spPr>
            <a:xfrm>
              <a:off x="9459360" y="20833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-110"/>
                  </a:moveTo>
                  <a:cubicBezTo>
                    <a:pt x="54246" y="-110"/>
                    <a:pt x="69749" y="15394"/>
                    <a:pt x="69749" y="34520"/>
                  </a:cubicBezTo>
                  <a:cubicBezTo>
                    <a:pt x="69749" y="53646"/>
                    <a:pt x="54246" y="69149"/>
                    <a:pt x="35120" y="69149"/>
                  </a:cubicBezTo>
                  <a:cubicBezTo>
                    <a:pt x="15994" y="69149"/>
                    <a:pt x="490" y="53646"/>
                    <a:pt x="490" y="34520"/>
                  </a:cubicBezTo>
                  <a:cubicBezTo>
                    <a:pt x="490" y="15394"/>
                    <a:pt x="15994" y="-110"/>
                    <a:pt x="35120" y="-1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Freeform 20"/>
            <p:cNvSpPr/>
            <p:nvPr/>
          </p:nvSpPr>
          <p:spPr>
            <a:xfrm>
              <a:off x="8493480" y="22039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-70"/>
                  </a:moveTo>
                  <a:cubicBezTo>
                    <a:pt x="53926" y="-70"/>
                    <a:pt x="69429" y="15434"/>
                    <a:pt x="69429" y="34560"/>
                  </a:cubicBezTo>
                  <a:cubicBezTo>
                    <a:pt x="69429" y="53686"/>
                    <a:pt x="53926" y="69189"/>
                    <a:pt x="34800" y="69189"/>
                  </a:cubicBezTo>
                  <a:cubicBezTo>
                    <a:pt x="15674" y="69189"/>
                    <a:pt x="170" y="53686"/>
                    <a:pt x="170" y="34560"/>
                  </a:cubicBezTo>
                  <a:cubicBezTo>
                    <a:pt x="170" y="15434"/>
                    <a:pt x="15674" y="-70"/>
                    <a:pt x="34800" y="-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Freeform 21"/>
            <p:cNvSpPr/>
            <p:nvPr/>
          </p:nvSpPr>
          <p:spPr>
            <a:xfrm>
              <a:off x="8614080" y="22039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-70"/>
                  </a:moveTo>
                  <a:cubicBezTo>
                    <a:pt x="53966" y="-70"/>
                    <a:pt x="69469" y="15434"/>
                    <a:pt x="69469" y="34560"/>
                  </a:cubicBezTo>
                  <a:cubicBezTo>
                    <a:pt x="69469" y="53686"/>
                    <a:pt x="53966" y="69189"/>
                    <a:pt x="34840" y="69189"/>
                  </a:cubicBezTo>
                  <a:cubicBezTo>
                    <a:pt x="15714" y="69189"/>
                    <a:pt x="210" y="53686"/>
                    <a:pt x="210" y="34560"/>
                  </a:cubicBezTo>
                  <a:cubicBezTo>
                    <a:pt x="210" y="15434"/>
                    <a:pt x="15714" y="-70"/>
                    <a:pt x="34840" y="-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Freeform 22"/>
            <p:cNvSpPr/>
            <p:nvPr/>
          </p:nvSpPr>
          <p:spPr>
            <a:xfrm>
              <a:off x="8976240" y="22039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-70"/>
                  </a:moveTo>
                  <a:cubicBezTo>
                    <a:pt x="54086" y="-70"/>
                    <a:pt x="69589" y="15434"/>
                    <a:pt x="69589" y="34560"/>
                  </a:cubicBezTo>
                  <a:cubicBezTo>
                    <a:pt x="69589" y="53686"/>
                    <a:pt x="54086" y="69189"/>
                    <a:pt x="34960" y="69189"/>
                  </a:cubicBezTo>
                  <a:cubicBezTo>
                    <a:pt x="15834" y="69189"/>
                    <a:pt x="330" y="53686"/>
                    <a:pt x="330" y="34560"/>
                  </a:cubicBezTo>
                  <a:cubicBezTo>
                    <a:pt x="330" y="15434"/>
                    <a:pt x="15834" y="-70"/>
                    <a:pt x="34960" y="-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Freeform 23"/>
            <p:cNvSpPr/>
            <p:nvPr/>
          </p:nvSpPr>
          <p:spPr>
            <a:xfrm>
              <a:off x="9097200" y="22039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-70"/>
                  </a:moveTo>
                  <a:cubicBezTo>
                    <a:pt x="54126" y="-70"/>
                    <a:pt x="69629" y="15434"/>
                    <a:pt x="69629" y="34560"/>
                  </a:cubicBezTo>
                  <a:cubicBezTo>
                    <a:pt x="69629" y="53686"/>
                    <a:pt x="54126" y="69189"/>
                    <a:pt x="35000" y="69189"/>
                  </a:cubicBezTo>
                  <a:cubicBezTo>
                    <a:pt x="15874" y="69189"/>
                    <a:pt x="370" y="53686"/>
                    <a:pt x="370" y="34560"/>
                  </a:cubicBezTo>
                  <a:cubicBezTo>
                    <a:pt x="370" y="15434"/>
                    <a:pt x="15874" y="-70"/>
                    <a:pt x="35000" y="-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Freeform 24"/>
            <p:cNvSpPr/>
            <p:nvPr/>
          </p:nvSpPr>
          <p:spPr>
            <a:xfrm>
              <a:off x="9459360" y="22039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-70"/>
                  </a:moveTo>
                  <a:cubicBezTo>
                    <a:pt x="54246" y="-70"/>
                    <a:pt x="69749" y="15434"/>
                    <a:pt x="69749" y="34560"/>
                  </a:cubicBezTo>
                  <a:cubicBezTo>
                    <a:pt x="69749" y="53686"/>
                    <a:pt x="54246" y="69189"/>
                    <a:pt x="35120" y="69189"/>
                  </a:cubicBezTo>
                  <a:cubicBezTo>
                    <a:pt x="15994" y="69189"/>
                    <a:pt x="490" y="53686"/>
                    <a:pt x="490" y="34560"/>
                  </a:cubicBezTo>
                  <a:cubicBezTo>
                    <a:pt x="490" y="15434"/>
                    <a:pt x="15994" y="-70"/>
                    <a:pt x="35120" y="-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Freeform 25"/>
            <p:cNvSpPr/>
            <p:nvPr/>
          </p:nvSpPr>
          <p:spPr>
            <a:xfrm>
              <a:off x="8735040" y="2324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80" y="-30"/>
                  </a:moveTo>
                  <a:cubicBezTo>
                    <a:pt x="54006" y="-30"/>
                    <a:pt x="69509" y="15474"/>
                    <a:pt x="69509" y="34600"/>
                  </a:cubicBezTo>
                  <a:cubicBezTo>
                    <a:pt x="69509" y="53726"/>
                    <a:pt x="54006" y="69229"/>
                    <a:pt x="34880" y="69229"/>
                  </a:cubicBezTo>
                  <a:cubicBezTo>
                    <a:pt x="15754" y="69229"/>
                    <a:pt x="250" y="53726"/>
                    <a:pt x="250" y="34600"/>
                  </a:cubicBezTo>
                  <a:cubicBezTo>
                    <a:pt x="250" y="15474"/>
                    <a:pt x="15754" y="-30"/>
                    <a:pt x="34880" y="-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Freeform 26"/>
            <p:cNvSpPr/>
            <p:nvPr/>
          </p:nvSpPr>
          <p:spPr>
            <a:xfrm>
              <a:off x="8855640" y="2324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-30"/>
                  </a:moveTo>
                  <a:cubicBezTo>
                    <a:pt x="54046" y="-30"/>
                    <a:pt x="69549" y="15474"/>
                    <a:pt x="69549" y="34600"/>
                  </a:cubicBezTo>
                  <a:cubicBezTo>
                    <a:pt x="69549" y="53726"/>
                    <a:pt x="54046" y="69229"/>
                    <a:pt x="34920" y="69229"/>
                  </a:cubicBezTo>
                  <a:cubicBezTo>
                    <a:pt x="15794" y="69229"/>
                    <a:pt x="290" y="53726"/>
                    <a:pt x="290" y="34600"/>
                  </a:cubicBezTo>
                  <a:cubicBezTo>
                    <a:pt x="290" y="15474"/>
                    <a:pt x="15794" y="-30"/>
                    <a:pt x="34920" y="-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Freeform 27"/>
            <p:cNvSpPr/>
            <p:nvPr/>
          </p:nvSpPr>
          <p:spPr>
            <a:xfrm>
              <a:off x="8976240" y="2324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-30"/>
                  </a:moveTo>
                  <a:cubicBezTo>
                    <a:pt x="54086" y="-30"/>
                    <a:pt x="69589" y="15474"/>
                    <a:pt x="69589" y="34600"/>
                  </a:cubicBezTo>
                  <a:cubicBezTo>
                    <a:pt x="69589" y="53726"/>
                    <a:pt x="54086" y="69229"/>
                    <a:pt x="34960" y="69229"/>
                  </a:cubicBezTo>
                  <a:cubicBezTo>
                    <a:pt x="15834" y="69229"/>
                    <a:pt x="330" y="53726"/>
                    <a:pt x="330" y="34600"/>
                  </a:cubicBezTo>
                  <a:cubicBezTo>
                    <a:pt x="330" y="15474"/>
                    <a:pt x="15834" y="-30"/>
                    <a:pt x="34960" y="-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Freeform 28"/>
            <p:cNvSpPr/>
            <p:nvPr/>
          </p:nvSpPr>
          <p:spPr>
            <a:xfrm>
              <a:off x="9097200" y="2324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-30"/>
                  </a:moveTo>
                  <a:cubicBezTo>
                    <a:pt x="54126" y="-30"/>
                    <a:pt x="69629" y="15474"/>
                    <a:pt x="69629" y="34600"/>
                  </a:cubicBezTo>
                  <a:cubicBezTo>
                    <a:pt x="69629" y="53726"/>
                    <a:pt x="54126" y="69229"/>
                    <a:pt x="35000" y="69229"/>
                  </a:cubicBezTo>
                  <a:cubicBezTo>
                    <a:pt x="15874" y="69229"/>
                    <a:pt x="370" y="53726"/>
                    <a:pt x="370" y="34600"/>
                  </a:cubicBezTo>
                  <a:cubicBezTo>
                    <a:pt x="370" y="15474"/>
                    <a:pt x="15874" y="-30"/>
                    <a:pt x="35000" y="-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Freeform 29"/>
            <p:cNvSpPr/>
            <p:nvPr/>
          </p:nvSpPr>
          <p:spPr>
            <a:xfrm>
              <a:off x="9217800" y="2324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40" y="-30"/>
                  </a:moveTo>
                  <a:cubicBezTo>
                    <a:pt x="54166" y="-30"/>
                    <a:pt x="69669" y="15474"/>
                    <a:pt x="69669" y="34600"/>
                  </a:cubicBezTo>
                  <a:cubicBezTo>
                    <a:pt x="69669" y="53726"/>
                    <a:pt x="54166" y="69229"/>
                    <a:pt x="35040" y="69229"/>
                  </a:cubicBezTo>
                  <a:cubicBezTo>
                    <a:pt x="15914" y="69229"/>
                    <a:pt x="410" y="53726"/>
                    <a:pt x="410" y="34600"/>
                  </a:cubicBezTo>
                  <a:cubicBezTo>
                    <a:pt x="410" y="15474"/>
                    <a:pt x="15914" y="-30"/>
                    <a:pt x="35040" y="-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Freeform 30"/>
            <p:cNvSpPr/>
            <p:nvPr/>
          </p:nvSpPr>
          <p:spPr>
            <a:xfrm>
              <a:off x="8493480" y="24454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10"/>
                  </a:moveTo>
                  <a:cubicBezTo>
                    <a:pt x="53926" y="10"/>
                    <a:pt x="69429" y="15514"/>
                    <a:pt x="69429" y="34640"/>
                  </a:cubicBezTo>
                  <a:cubicBezTo>
                    <a:pt x="69429" y="53766"/>
                    <a:pt x="53926" y="69269"/>
                    <a:pt x="34800" y="69269"/>
                  </a:cubicBezTo>
                  <a:cubicBezTo>
                    <a:pt x="15674" y="69269"/>
                    <a:pt x="170" y="53766"/>
                    <a:pt x="170" y="34640"/>
                  </a:cubicBezTo>
                  <a:cubicBezTo>
                    <a:pt x="170" y="15514"/>
                    <a:pt x="15674" y="10"/>
                    <a:pt x="34800" y="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Freeform 31"/>
            <p:cNvSpPr/>
            <p:nvPr/>
          </p:nvSpPr>
          <p:spPr>
            <a:xfrm>
              <a:off x="8614080" y="25660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50"/>
                  </a:moveTo>
                  <a:cubicBezTo>
                    <a:pt x="53966" y="50"/>
                    <a:pt x="69469" y="15554"/>
                    <a:pt x="69469" y="34680"/>
                  </a:cubicBezTo>
                  <a:cubicBezTo>
                    <a:pt x="69469" y="53806"/>
                    <a:pt x="53966" y="69309"/>
                    <a:pt x="34840" y="69309"/>
                  </a:cubicBezTo>
                  <a:cubicBezTo>
                    <a:pt x="15714" y="69309"/>
                    <a:pt x="210" y="53806"/>
                    <a:pt x="210" y="34680"/>
                  </a:cubicBezTo>
                  <a:cubicBezTo>
                    <a:pt x="210" y="15554"/>
                    <a:pt x="15714" y="50"/>
                    <a:pt x="34840" y="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Freeform 32"/>
            <p:cNvSpPr/>
            <p:nvPr/>
          </p:nvSpPr>
          <p:spPr>
            <a:xfrm>
              <a:off x="8855640" y="25660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50"/>
                  </a:moveTo>
                  <a:cubicBezTo>
                    <a:pt x="54046" y="50"/>
                    <a:pt x="69549" y="15554"/>
                    <a:pt x="69549" y="34680"/>
                  </a:cubicBezTo>
                  <a:cubicBezTo>
                    <a:pt x="69549" y="53806"/>
                    <a:pt x="54046" y="69309"/>
                    <a:pt x="34920" y="69309"/>
                  </a:cubicBezTo>
                  <a:cubicBezTo>
                    <a:pt x="15794" y="69309"/>
                    <a:pt x="290" y="53806"/>
                    <a:pt x="290" y="34680"/>
                  </a:cubicBezTo>
                  <a:cubicBezTo>
                    <a:pt x="290" y="15554"/>
                    <a:pt x="15794" y="50"/>
                    <a:pt x="34920" y="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Freeform 33"/>
            <p:cNvSpPr/>
            <p:nvPr/>
          </p:nvSpPr>
          <p:spPr>
            <a:xfrm>
              <a:off x="9217800" y="25660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40" y="50"/>
                  </a:moveTo>
                  <a:cubicBezTo>
                    <a:pt x="54166" y="50"/>
                    <a:pt x="69669" y="15554"/>
                    <a:pt x="69669" y="34680"/>
                  </a:cubicBezTo>
                  <a:cubicBezTo>
                    <a:pt x="69669" y="53806"/>
                    <a:pt x="54166" y="69309"/>
                    <a:pt x="35040" y="69309"/>
                  </a:cubicBezTo>
                  <a:cubicBezTo>
                    <a:pt x="15914" y="69309"/>
                    <a:pt x="410" y="53806"/>
                    <a:pt x="410" y="34680"/>
                  </a:cubicBezTo>
                  <a:cubicBezTo>
                    <a:pt x="410" y="15554"/>
                    <a:pt x="15914" y="50"/>
                    <a:pt x="35040" y="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Freeform 34"/>
            <p:cNvSpPr/>
            <p:nvPr/>
          </p:nvSpPr>
          <p:spPr>
            <a:xfrm>
              <a:off x="8493480" y="2686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90"/>
                  </a:moveTo>
                  <a:cubicBezTo>
                    <a:pt x="53926" y="90"/>
                    <a:pt x="69429" y="15594"/>
                    <a:pt x="69429" y="34720"/>
                  </a:cubicBezTo>
                  <a:cubicBezTo>
                    <a:pt x="69429" y="53846"/>
                    <a:pt x="53926" y="69349"/>
                    <a:pt x="34800" y="69349"/>
                  </a:cubicBezTo>
                  <a:cubicBezTo>
                    <a:pt x="15674" y="69349"/>
                    <a:pt x="170" y="53846"/>
                    <a:pt x="170" y="34720"/>
                  </a:cubicBezTo>
                  <a:cubicBezTo>
                    <a:pt x="170" y="15594"/>
                    <a:pt x="15674" y="90"/>
                    <a:pt x="34800" y="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Freeform 35"/>
            <p:cNvSpPr/>
            <p:nvPr/>
          </p:nvSpPr>
          <p:spPr>
            <a:xfrm>
              <a:off x="8735040" y="2686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80" y="90"/>
                  </a:moveTo>
                  <a:cubicBezTo>
                    <a:pt x="54006" y="90"/>
                    <a:pt x="69509" y="15594"/>
                    <a:pt x="69509" y="34720"/>
                  </a:cubicBezTo>
                  <a:cubicBezTo>
                    <a:pt x="69509" y="53846"/>
                    <a:pt x="54006" y="69349"/>
                    <a:pt x="34880" y="69349"/>
                  </a:cubicBezTo>
                  <a:cubicBezTo>
                    <a:pt x="15754" y="69349"/>
                    <a:pt x="250" y="53846"/>
                    <a:pt x="250" y="34720"/>
                  </a:cubicBezTo>
                  <a:cubicBezTo>
                    <a:pt x="250" y="15594"/>
                    <a:pt x="15754" y="90"/>
                    <a:pt x="34880" y="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Freeform 36"/>
            <p:cNvSpPr/>
            <p:nvPr/>
          </p:nvSpPr>
          <p:spPr>
            <a:xfrm>
              <a:off x="8976240" y="2686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90"/>
                  </a:moveTo>
                  <a:cubicBezTo>
                    <a:pt x="54086" y="90"/>
                    <a:pt x="69589" y="15594"/>
                    <a:pt x="69589" y="34720"/>
                  </a:cubicBezTo>
                  <a:cubicBezTo>
                    <a:pt x="69589" y="53846"/>
                    <a:pt x="54086" y="69349"/>
                    <a:pt x="34960" y="69349"/>
                  </a:cubicBezTo>
                  <a:cubicBezTo>
                    <a:pt x="15834" y="69349"/>
                    <a:pt x="330" y="53846"/>
                    <a:pt x="330" y="34720"/>
                  </a:cubicBezTo>
                  <a:cubicBezTo>
                    <a:pt x="330" y="15594"/>
                    <a:pt x="15834" y="90"/>
                    <a:pt x="34960" y="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Freeform 37"/>
            <p:cNvSpPr/>
            <p:nvPr/>
          </p:nvSpPr>
          <p:spPr>
            <a:xfrm>
              <a:off x="9217800" y="2686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40" y="90"/>
                  </a:moveTo>
                  <a:cubicBezTo>
                    <a:pt x="54166" y="90"/>
                    <a:pt x="69669" y="15594"/>
                    <a:pt x="69669" y="34720"/>
                  </a:cubicBezTo>
                  <a:cubicBezTo>
                    <a:pt x="69669" y="53846"/>
                    <a:pt x="54166" y="69349"/>
                    <a:pt x="35040" y="69349"/>
                  </a:cubicBezTo>
                  <a:cubicBezTo>
                    <a:pt x="15914" y="69349"/>
                    <a:pt x="410" y="53846"/>
                    <a:pt x="410" y="34720"/>
                  </a:cubicBezTo>
                  <a:cubicBezTo>
                    <a:pt x="410" y="15594"/>
                    <a:pt x="15914" y="90"/>
                    <a:pt x="35040" y="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Freeform 38"/>
            <p:cNvSpPr/>
            <p:nvPr/>
          </p:nvSpPr>
          <p:spPr>
            <a:xfrm>
              <a:off x="9459360" y="2686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90"/>
                  </a:moveTo>
                  <a:cubicBezTo>
                    <a:pt x="54246" y="90"/>
                    <a:pt x="69749" y="15594"/>
                    <a:pt x="69749" y="34720"/>
                  </a:cubicBezTo>
                  <a:cubicBezTo>
                    <a:pt x="69749" y="53846"/>
                    <a:pt x="54246" y="69349"/>
                    <a:pt x="35120" y="69349"/>
                  </a:cubicBezTo>
                  <a:cubicBezTo>
                    <a:pt x="15994" y="69349"/>
                    <a:pt x="490" y="53846"/>
                    <a:pt x="490" y="34720"/>
                  </a:cubicBezTo>
                  <a:cubicBezTo>
                    <a:pt x="490" y="15594"/>
                    <a:pt x="15994" y="90"/>
                    <a:pt x="35120" y="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Freeform 39"/>
            <p:cNvSpPr/>
            <p:nvPr/>
          </p:nvSpPr>
          <p:spPr>
            <a:xfrm>
              <a:off x="8614080" y="28076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130"/>
                  </a:moveTo>
                  <a:cubicBezTo>
                    <a:pt x="53966" y="130"/>
                    <a:pt x="69469" y="15634"/>
                    <a:pt x="69469" y="34760"/>
                  </a:cubicBezTo>
                  <a:cubicBezTo>
                    <a:pt x="69469" y="53886"/>
                    <a:pt x="53966" y="69389"/>
                    <a:pt x="34840" y="69389"/>
                  </a:cubicBezTo>
                  <a:cubicBezTo>
                    <a:pt x="15714" y="69389"/>
                    <a:pt x="210" y="53886"/>
                    <a:pt x="210" y="34760"/>
                  </a:cubicBezTo>
                  <a:cubicBezTo>
                    <a:pt x="210" y="15634"/>
                    <a:pt x="15714" y="130"/>
                    <a:pt x="34840" y="1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Freeform 40"/>
            <p:cNvSpPr/>
            <p:nvPr/>
          </p:nvSpPr>
          <p:spPr>
            <a:xfrm>
              <a:off x="8855640" y="28076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130"/>
                  </a:moveTo>
                  <a:cubicBezTo>
                    <a:pt x="54046" y="130"/>
                    <a:pt x="69549" y="15634"/>
                    <a:pt x="69549" y="34760"/>
                  </a:cubicBezTo>
                  <a:cubicBezTo>
                    <a:pt x="69549" y="53886"/>
                    <a:pt x="54046" y="69389"/>
                    <a:pt x="34920" y="69389"/>
                  </a:cubicBezTo>
                  <a:cubicBezTo>
                    <a:pt x="15794" y="69389"/>
                    <a:pt x="290" y="53886"/>
                    <a:pt x="290" y="34760"/>
                  </a:cubicBezTo>
                  <a:cubicBezTo>
                    <a:pt x="290" y="15634"/>
                    <a:pt x="15794" y="130"/>
                    <a:pt x="34920" y="1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Freeform 41"/>
            <p:cNvSpPr/>
            <p:nvPr/>
          </p:nvSpPr>
          <p:spPr>
            <a:xfrm>
              <a:off x="9097200" y="28076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130"/>
                  </a:moveTo>
                  <a:cubicBezTo>
                    <a:pt x="54126" y="130"/>
                    <a:pt x="69629" y="15634"/>
                    <a:pt x="69629" y="34760"/>
                  </a:cubicBezTo>
                  <a:cubicBezTo>
                    <a:pt x="69629" y="53886"/>
                    <a:pt x="54126" y="69389"/>
                    <a:pt x="35000" y="69389"/>
                  </a:cubicBezTo>
                  <a:cubicBezTo>
                    <a:pt x="15874" y="69389"/>
                    <a:pt x="370" y="53886"/>
                    <a:pt x="370" y="34760"/>
                  </a:cubicBezTo>
                  <a:cubicBezTo>
                    <a:pt x="370" y="15634"/>
                    <a:pt x="15874" y="130"/>
                    <a:pt x="35000" y="1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Freeform 42"/>
            <p:cNvSpPr/>
            <p:nvPr/>
          </p:nvSpPr>
          <p:spPr>
            <a:xfrm>
              <a:off x="9217800" y="28076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40" y="130"/>
                  </a:moveTo>
                  <a:cubicBezTo>
                    <a:pt x="54166" y="130"/>
                    <a:pt x="69669" y="15634"/>
                    <a:pt x="69669" y="34760"/>
                  </a:cubicBezTo>
                  <a:cubicBezTo>
                    <a:pt x="69669" y="53886"/>
                    <a:pt x="54166" y="69389"/>
                    <a:pt x="35040" y="69389"/>
                  </a:cubicBezTo>
                  <a:cubicBezTo>
                    <a:pt x="15914" y="69389"/>
                    <a:pt x="410" y="53886"/>
                    <a:pt x="410" y="34760"/>
                  </a:cubicBezTo>
                  <a:cubicBezTo>
                    <a:pt x="410" y="15634"/>
                    <a:pt x="15914" y="130"/>
                    <a:pt x="35040" y="1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Freeform 43"/>
            <p:cNvSpPr/>
            <p:nvPr/>
          </p:nvSpPr>
          <p:spPr>
            <a:xfrm>
              <a:off x="9338400" y="28076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130"/>
                  </a:moveTo>
                  <a:cubicBezTo>
                    <a:pt x="54206" y="130"/>
                    <a:pt x="69709" y="15634"/>
                    <a:pt x="69709" y="34760"/>
                  </a:cubicBezTo>
                  <a:cubicBezTo>
                    <a:pt x="69709" y="53886"/>
                    <a:pt x="54206" y="69389"/>
                    <a:pt x="35080" y="69389"/>
                  </a:cubicBezTo>
                  <a:cubicBezTo>
                    <a:pt x="15954" y="69389"/>
                    <a:pt x="450" y="53886"/>
                    <a:pt x="450" y="34760"/>
                  </a:cubicBezTo>
                  <a:cubicBezTo>
                    <a:pt x="450" y="15634"/>
                    <a:pt x="15954" y="130"/>
                    <a:pt x="35080" y="1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Freeform 44"/>
            <p:cNvSpPr/>
            <p:nvPr/>
          </p:nvSpPr>
          <p:spPr>
            <a:xfrm>
              <a:off x="9459360" y="28076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130"/>
                  </a:moveTo>
                  <a:cubicBezTo>
                    <a:pt x="54246" y="130"/>
                    <a:pt x="69749" y="15634"/>
                    <a:pt x="69749" y="34760"/>
                  </a:cubicBezTo>
                  <a:cubicBezTo>
                    <a:pt x="69749" y="53886"/>
                    <a:pt x="54246" y="69389"/>
                    <a:pt x="35120" y="69389"/>
                  </a:cubicBezTo>
                  <a:cubicBezTo>
                    <a:pt x="15994" y="69389"/>
                    <a:pt x="490" y="53886"/>
                    <a:pt x="490" y="34760"/>
                  </a:cubicBezTo>
                  <a:cubicBezTo>
                    <a:pt x="490" y="15634"/>
                    <a:pt x="15994" y="130"/>
                    <a:pt x="35120" y="1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Freeform 45"/>
            <p:cNvSpPr/>
            <p:nvPr/>
          </p:nvSpPr>
          <p:spPr>
            <a:xfrm>
              <a:off x="752760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480" y="170"/>
                  </a:moveTo>
                  <a:cubicBezTo>
                    <a:pt x="53606" y="170"/>
                    <a:pt x="69109" y="15674"/>
                    <a:pt x="69109" y="34800"/>
                  </a:cubicBezTo>
                  <a:cubicBezTo>
                    <a:pt x="69109" y="53926"/>
                    <a:pt x="53606" y="69429"/>
                    <a:pt x="34480" y="69429"/>
                  </a:cubicBezTo>
                  <a:cubicBezTo>
                    <a:pt x="15354" y="69429"/>
                    <a:pt x="-150" y="53926"/>
                    <a:pt x="-150" y="34800"/>
                  </a:cubicBezTo>
                  <a:cubicBezTo>
                    <a:pt x="-150" y="15674"/>
                    <a:pt x="15354" y="170"/>
                    <a:pt x="3448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Freeform 46"/>
            <p:cNvSpPr/>
            <p:nvPr/>
          </p:nvSpPr>
          <p:spPr>
            <a:xfrm>
              <a:off x="788976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00" y="170"/>
                  </a:moveTo>
                  <a:cubicBezTo>
                    <a:pt x="53726" y="170"/>
                    <a:pt x="69229" y="15674"/>
                    <a:pt x="69229" y="34800"/>
                  </a:cubicBezTo>
                  <a:cubicBezTo>
                    <a:pt x="69229" y="53926"/>
                    <a:pt x="53726" y="69429"/>
                    <a:pt x="34600" y="69429"/>
                  </a:cubicBezTo>
                  <a:cubicBezTo>
                    <a:pt x="15474" y="69429"/>
                    <a:pt x="-30" y="53926"/>
                    <a:pt x="-30" y="34800"/>
                  </a:cubicBezTo>
                  <a:cubicBezTo>
                    <a:pt x="-30" y="15674"/>
                    <a:pt x="15474" y="170"/>
                    <a:pt x="3460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Freeform 47"/>
            <p:cNvSpPr/>
            <p:nvPr/>
          </p:nvSpPr>
          <p:spPr>
            <a:xfrm>
              <a:off x="801036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40" y="170"/>
                  </a:moveTo>
                  <a:cubicBezTo>
                    <a:pt x="53766" y="170"/>
                    <a:pt x="69269" y="15674"/>
                    <a:pt x="69269" y="34800"/>
                  </a:cubicBezTo>
                  <a:cubicBezTo>
                    <a:pt x="69269" y="53926"/>
                    <a:pt x="53766" y="69429"/>
                    <a:pt x="34640" y="69429"/>
                  </a:cubicBezTo>
                  <a:cubicBezTo>
                    <a:pt x="15514" y="69429"/>
                    <a:pt x="10" y="53926"/>
                    <a:pt x="10" y="34800"/>
                  </a:cubicBezTo>
                  <a:cubicBezTo>
                    <a:pt x="10" y="15674"/>
                    <a:pt x="15514" y="170"/>
                    <a:pt x="3464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Freeform 48"/>
            <p:cNvSpPr/>
            <p:nvPr/>
          </p:nvSpPr>
          <p:spPr>
            <a:xfrm>
              <a:off x="813132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80" y="170"/>
                  </a:moveTo>
                  <a:cubicBezTo>
                    <a:pt x="53806" y="170"/>
                    <a:pt x="69309" y="15674"/>
                    <a:pt x="69309" y="34800"/>
                  </a:cubicBezTo>
                  <a:cubicBezTo>
                    <a:pt x="69309" y="53926"/>
                    <a:pt x="53806" y="69429"/>
                    <a:pt x="34680" y="69429"/>
                  </a:cubicBezTo>
                  <a:cubicBezTo>
                    <a:pt x="15554" y="69429"/>
                    <a:pt x="50" y="53926"/>
                    <a:pt x="50" y="34800"/>
                  </a:cubicBezTo>
                  <a:cubicBezTo>
                    <a:pt x="50" y="15674"/>
                    <a:pt x="15554" y="170"/>
                    <a:pt x="3468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Freeform 49"/>
            <p:cNvSpPr/>
            <p:nvPr/>
          </p:nvSpPr>
          <p:spPr>
            <a:xfrm>
              <a:off x="825192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720" y="170"/>
                  </a:moveTo>
                  <a:cubicBezTo>
                    <a:pt x="53846" y="170"/>
                    <a:pt x="69349" y="15674"/>
                    <a:pt x="69349" y="34800"/>
                  </a:cubicBezTo>
                  <a:cubicBezTo>
                    <a:pt x="69349" y="53926"/>
                    <a:pt x="53846" y="69429"/>
                    <a:pt x="34720" y="69429"/>
                  </a:cubicBezTo>
                  <a:cubicBezTo>
                    <a:pt x="15594" y="69429"/>
                    <a:pt x="90" y="53926"/>
                    <a:pt x="90" y="34800"/>
                  </a:cubicBezTo>
                  <a:cubicBezTo>
                    <a:pt x="90" y="15674"/>
                    <a:pt x="15594" y="170"/>
                    <a:pt x="3472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Freeform 50"/>
            <p:cNvSpPr/>
            <p:nvPr/>
          </p:nvSpPr>
          <p:spPr>
            <a:xfrm>
              <a:off x="837252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760" y="170"/>
                  </a:moveTo>
                  <a:cubicBezTo>
                    <a:pt x="53886" y="170"/>
                    <a:pt x="69389" y="15674"/>
                    <a:pt x="69389" y="34800"/>
                  </a:cubicBezTo>
                  <a:cubicBezTo>
                    <a:pt x="69389" y="53926"/>
                    <a:pt x="53886" y="69429"/>
                    <a:pt x="34760" y="69429"/>
                  </a:cubicBezTo>
                  <a:cubicBezTo>
                    <a:pt x="15634" y="69429"/>
                    <a:pt x="130" y="53926"/>
                    <a:pt x="130" y="34800"/>
                  </a:cubicBezTo>
                  <a:cubicBezTo>
                    <a:pt x="130" y="15674"/>
                    <a:pt x="15634" y="170"/>
                    <a:pt x="3476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Freeform 51"/>
            <p:cNvSpPr/>
            <p:nvPr/>
          </p:nvSpPr>
          <p:spPr>
            <a:xfrm>
              <a:off x="849348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170"/>
                  </a:moveTo>
                  <a:cubicBezTo>
                    <a:pt x="53926" y="170"/>
                    <a:pt x="69429" y="15674"/>
                    <a:pt x="69429" y="34800"/>
                  </a:cubicBezTo>
                  <a:cubicBezTo>
                    <a:pt x="69429" y="53926"/>
                    <a:pt x="53926" y="69429"/>
                    <a:pt x="34800" y="69429"/>
                  </a:cubicBezTo>
                  <a:cubicBezTo>
                    <a:pt x="15674" y="69429"/>
                    <a:pt x="170" y="53926"/>
                    <a:pt x="170" y="34800"/>
                  </a:cubicBezTo>
                  <a:cubicBezTo>
                    <a:pt x="170" y="15674"/>
                    <a:pt x="15674" y="170"/>
                    <a:pt x="3480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Freeform 52"/>
            <p:cNvSpPr/>
            <p:nvPr/>
          </p:nvSpPr>
          <p:spPr>
            <a:xfrm>
              <a:off x="861408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170"/>
                  </a:moveTo>
                  <a:cubicBezTo>
                    <a:pt x="53966" y="170"/>
                    <a:pt x="69469" y="15674"/>
                    <a:pt x="69469" y="34800"/>
                  </a:cubicBezTo>
                  <a:cubicBezTo>
                    <a:pt x="69469" y="53926"/>
                    <a:pt x="53966" y="69429"/>
                    <a:pt x="34840" y="69429"/>
                  </a:cubicBezTo>
                  <a:cubicBezTo>
                    <a:pt x="15714" y="69429"/>
                    <a:pt x="210" y="53926"/>
                    <a:pt x="210" y="34800"/>
                  </a:cubicBezTo>
                  <a:cubicBezTo>
                    <a:pt x="210" y="15674"/>
                    <a:pt x="15714" y="170"/>
                    <a:pt x="3484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Freeform 53"/>
            <p:cNvSpPr/>
            <p:nvPr/>
          </p:nvSpPr>
          <p:spPr>
            <a:xfrm>
              <a:off x="873504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80" y="170"/>
                  </a:moveTo>
                  <a:cubicBezTo>
                    <a:pt x="54006" y="170"/>
                    <a:pt x="69509" y="15674"/>
                    <a:pt x="69509" y="34800"/>
                  </a:cubicBezTo>
                  <a:cubicBezTo>
                    <a:pt x="69509" y="53926"/>
                    <a:pt x="54006" y="69429"/>
                    <a:pt x="34880" y="69429"/>
                  </a:cubicBezTo>
                  <a:cubicBezTo>
                    <a:pt x="15754" y="69429"/>
                    <a:pt x="250" y="53926"/>
                    <a:pt x="250" y="34800"/>
                  </a:cubicBezTo>
                  <a:cubicBezTo>
                    <a:pt x="250" y="15674"/>
                    <a:pt x="15754" y="170"/>
                    <a:pt x="3488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Freeform 54"/>
            <p:cNvSpPr/>
            <p:nvPr/>
          </p:nvSpPr>
          <p:spPr>
            <a:xfrm>
              <a:off x="885564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170"/>
                  </a:moveTo>
                  <a:cubicBezTo>
                    <a:pt x="54046" y="170"/>
                    <a:pt x="69549" y="15674"/>
                    <a:pt x="69549" y="34800"/>
                  </a:cubicBezTo>
                  <a:cubicBezTo>
                    <a:pt x="69549" y="53926"/>
                    <a:pt x="54046" y="69429"/>
                    <a:pt x="34920" y="69429"/>
                  </a:cubicBezTo>
                  <a:cubicBezTo>
                    <a:pt x="15794" y="69429"/>
                    <a:pt x="290" y="53926"/>
                    <a:pt x="290" y="34800"/>
                  </a:cubicBezTo>
                  <a:cubicBezTo>
                    <a:pt x="290" y="15674"/>
                    <a:pt x="15794" y="170"/>
                    <a:pt x="3492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Freeform 55"/>
            <p:cNvSpPr/>
            <p:nvPr/>
          </p:nvSpPr>
          <p:spPr>
            <a:xfrm>
              <a:off x="921780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40" y="170"/>
                  </a:moveTo>
                  <a:cubicBezTo>
                    <a:pt x="54166" y="170"/>
                    <a:pt x="69669" y="15674"/>
                    <a:pt x="69669" y="34800"/>
                  </a:cubicBezTo>
                  <a:cubicBezTo>
                    <a:pt x="69669" y="53926"/>
                    <a:pt x="54166" y="69429"/>
                    <a:pt x="35040" y="69429"/>
                  </a:cubicBezTo>
                  <a:cubicBezTo>
                    <a:pt x="15914" y="69429"/>
                    <a:pt x="410" y="53926"/>
                    <a:pt x="410" y="34800"/>
                  </a:cubicBezTo>
                  <a:cubicBezTo>
                    <a:pt x="410" y="15674"/>
                    <a:pt x="15914" y="170"/>
                    <a:pt x="3504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Freeform 56"/>
            <p:cNvSpPr/>
            <p:nvPr/>
          </p:nvSpPr>
          <p:spPr>
            <a:xfrm>
              <a:off x="945936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170"/>
                  </a:moveTo>
                  <a:cubicBezTo>
                    <a:pt x="54246" y="170"/>
                    <a:pt x="69749" y="15674"/>
                    <a:pt x="69749" y="34800"/>
                  </a:cubicBezTo>
                  <a:cubicBezTo>
                    <a:pt x="69749" y="53926"/>
                    <a:pt x="54246" y="69429"/>
                    <a:pt x="35120" y="69429"/>
                  </a:cubicBezTo>
                  <a:cubicBezTo>
                    <a:pt x="15994" y="69429"/>
                    <a:pt x="490" y="53926"/>
                    <a:pt x="490" y="34800"/>
                  </a:cubicBezTo>
                  <a:cubicBezTo>
                    <a:pt x="490" y="15674"/>
                    <a:pt x="15994" y="170"/>
                    <a:pt x="3512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Freeform 57"/>
            <p:cNvSpPr/>
            <p:nvPr/>
          </p:nvSpPr>
          <p:spPr>
            <a:xfrm>
              <a:off x="957996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60" y="170"/>
                  </a:moveTo>
                  <a:cubicBezTo>
                    <a:pt x="54286" y="170"/>
                    <a:pt x="69789" y="15674"/>
                    <a:pt x="69789" y="34800"/>
                  </a:cubicBezTo>
                  <a:cubicBezTo>
                    <a:pt x="69789" y="53926"/>
                    <a:pt x="54286" y="69429"/>
                    <a:pt x="35160" y="69429"/>
                  </a:cubicBezTo>
                  <a:cubicBezTo>
                    <a:pt x="16034" y="69429"/>
                    <a:pt x="530" y="53926"/>
                    <a:pt x="530" y="34800"/>
                  </a:cubicBezTo>
                  <a:cubicBezTo>
                    <a:pt x="530" y="15674"/>
                    <a:pt x="16034" y="170"/>
                    <a:pt x="3516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Freeform 58"/>
            <p:cNvSpPr/>
            <p:nvPr/>
          </p:nvSpPr>
          <p:spPr>
            <a:xfrm>
              <a:off x="994212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80" y="170"/>
                  </a:moveTo>
                  <a:cubicBezTo>
                    <a:pt x="54406" y="170"/>
                    <a:pt x="69909" y="15674"/>
                    <a:pt x="69909" y="34800"/>
                  </a:cubicBezTo>
                  <a:cubicBezTo>
                    <a:pt x="69909" y="53926"/>
                    <a:pt x="54406" y="69429"/>
                    <a:pt x="35280" y="69429"/>
                  </a:cubicBezTo>
                  <a:cubicBezTo>
                    <a:pt x="16154" y="69429"/>
                    <a:pt x="650" y="53926"/>
                    <a:pt x="650" y="34800"/>
                  </a:cubicBezTo>
                  <a:cubicBezTo>
                    <a:pt x="650" y="15674"/>
                    <a:pt x="16154" y="170"/>
                    <a:pt x="3528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Freeform 59"/>
            <p:cNvSpPr/>
            <p:nvPr/>
          </p:nvSpPr>
          <p:spPr>
            <a:xfrm>
              <a:off x="1018368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60" y="170"/>
                  </a:moveTo>
                  <a:cubicBezTo>
                    <a:pt x="54486" y="170"/>
                    <a:pt x="69989" y="15674"/>
                    <a:pt x="69989" y="34800"/>
                  </a:cubicBezTo>
                  <a:cubicBezTo>
                    <a:pt x="69989" y="53926"/>
                    <a:pt x="54486" y="69429"/>
                    <a:pt x="35360" y="69429"/>
                  </a:cubicBezTo>
                  <a:cubicBezTo>
                    <a:pt x="16234" y="69429"/>
                    <a:pt x="730" y="53926"/>
                    <a:pt x="730" y="34800"/>
                  </a:cubicBezTo>
                  <a:cubicBezTo>
                    <a:pt x="730" y="15674"/>
                    <a:pt x="16234" y="170"/>
                    <a:pt x="3536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Freeform 60"/>
            <p:cNvSpPr/>
            <p:nvPr/>
          </p:nvSpPr>
          <p:spPr>
            <a:xfrm>
              <a:off x="1030428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00" y="170"/>
                  </a:moveTo>
                  <a:cubicBezTo>
                    <a:pt x="54526" y="170"/>
                    <a:pt x="70029" y="15674"/>
                    <a:pt x="70029" y="34800"/>
                  </a:cubicBezTo>
                  <a:cubicBezTo>
                    <a:pt x="70029" y="53926"/>
                    <a:pt x="54526" y="69429"/>
                    <a:pt x="35400" y="69429"/>
                  </a:cubicBezTo>
                  <a:cubicBezTo>
                    <a:pt x="16274" y="69429"/>
                    <a:pt x="770" y="53926"/>
                    <a:pt x="770" y="34800"/>
                  </a:cubicBezTo>
                  <a:cubicBezTo>
                    <a:pt x="770" y="15674"/>
                    <a:pt x="16274" y="170"/>
                    <a:pt x="3540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Freeform 61"/>
            <p:cNvSpPr/>
            <p:nvPr/>
          </p:nvSpPr>
          <p:spPr>
            <a:xfrm>
              <a:off x="10425240" y="2928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40" y="170"/>
                  </a:moveTo>
                  <a:cubicBezTo>
                    <a:pt x="54566" y="170"/>
                    <a:pt x="70069" y="15674"/>
                    <a:pt x="70069" y="34800"/>
                  </a:cubicBezTo>
                  <a:cubicBezTo>
                    <a:pt x="70069" y="53926"/>
                    <a:pt x="54566" y="69429"/>
                    <a:pt x="35440" y="69429"/>
                  </a:cubicBezTo>
                  <a:cubicBezTo>
                    <a:pt x="16314" y="69429"/>
                    <a:pt x="810" y="53926"/>
                    <a:pt x="810" y="34800"/>
                  </a:cubicBezTo>
                  <a:cubicBezTo>
                    <a:pt x="810" y="15674"/>
                    <a:pt x="16314" y="170"/>
                    <a:pt x="35440" y="1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Freeform 62"/>
            <p:cNvSpPr/>
            <p:nvPr/>
          </p:nvSpPr>
          <p:spPr>
            <a:xfrm>
              <a:off x="788976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00" y="210"/>
                  </a:moveTo>
                  <a:cubicBezTo>
                    <a:pt x="53726" y="210"/>
                    <a:pt x="69229" y="15714"/>
                    <a:pt x="69229" y="34840"/>
                  </a:cubicBezTo>
                  <a:cubicBezTo>
                    <a:pt x="69229" y="53966"/>
                    <a:pt x="53726" y="69469"/>
                    <a:pt x="34600" y="69469"/>
                  </a:cubicBezTo>
                  <a:cubicBezTo>
                    <a:pt x="15474" y="69469"/>
                    <a:pt x="-30" y="53966"/>
                    <a:pt x="-30" y="34840"/>
                  </a:cubicBezTo>
                  <a:cubicBezTo>
                    <a:pt x="-30" y="15714"/>
                    <a:pt x="15474" y="210"/>
                    <a:pt x="3460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Freeform 63"/>
            <p:cNvSpPr/>
            <p:nvPr/>
          </p:nvSpPr>
          <p:spPr>
            <a:xfrm>
              <a:off x="801036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40" y="210"/>
                  </a:moveTo>
                  <a:cubicBezTo>
                    <a:pt x="53766" y="210"/>
                    <a:pt x="69269" y="15714"/>
                    <a:pt x="69269" y="34840"/>
                  </a:cubicBezTo>
                  <a:cubicBezTo>
                    <a:pt x="69269" y="53966"/>
                    <a:pt x="53766" y="69469"/>
                    <a:pt x="34640" y="69469"/>
                  </a:cubicBezTo>
                  <a:cubicBezTo>
                    <a:pt x="15514" y="69469"/>
                    <a:pt x="10" y="53966"/>
                    <a:pt x="10" y="34840"/>
                  </a:cubicBezTo>
                  <a:cubicBezTo>
                    <a:pt x="10" y="15714"/>
                    <a:pt x="15514" y="210"/>
                    <a:pt x="3464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Freeform 64"/>
            <p:cNvSpPr/>
            <p:nvPr/>
          </p:nvSpPr>
          <p:spPr>
            <a:xfrm>
              <a:off x="813132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80" y="210"/>
                  </a:moveTo>
                  <a:cubicBezTo>
                    <a:pt x="53806" y="210"/>
                    <a:pt x="69309" y="15714"/>
                    <a:pt x="69309" y="34840"/>
                  </a:cubicBezTo>
                  <a:cubicBezTo>
                    <a:pt x="69309" y="53966"/>
                    <a:pt x="53806" y="69469"/>
                    <a:pt x="34680" y="69469"/>
                  </a:cubicBezTo>
                  <a:cubicBezTo>
                    <a:pt x="15554" y="69469"/>
                    <a:pt x="50" y="53966"/>
                    <a:pt x="50" y="34840"/>
                  </a:cubicBezTo>
                  <a:cubicBezTo>
                    <a:pt x="50" y="15714"/>
                    <a:pt x="15554" y="210"/>
                    <a:pt x="3468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Freeform 65"/>
            <p:cNvSpPr/>
            <p:nvPr/>
          </p:nvSpPr>
          <p:spPr>
            <a:xfrm>
              <a:off x="837252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760" y="210"/>
                  </a:moveTo>
                  <a:cubicBezTo>
                    <a:pt x="53886" y="210"/>
                    <a:pt x="69389" y="15714"/>
                    <a:pt x="69389" y="34840"/>
                  </a:cubicBezTo>
                  <a:cubicBezTo>
                    <a:pt x="69389" y="53966"/>
                    <a:pt x="53886" y="69469"/>
                    <a:pt x="34760" y="69469"/>
                  </a:cubicBezTo>
                  <a:cubicBezTo>
                    <a:pt x="15634" y="69469"/>
                    <a:pt x="130" y="53966"/>
                    <a:pt x="130" y="34840"/>
                  </a:cubicBezTo>
                  <a:cubicBezTo>
                    <a:pt x="130" y="15714"/>
                    <a:pt x="15634" y="210"/>
                    <a:pt x="3476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Freeform 66"/>
            <p:cNvSpPr/>
            <p:nvPr/>
          </p:nvSpPr>
          <p:spPr>
            <a:xfrm>
              <a:off x="861408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210"/>
                  </a:moveTo>
                  <a:cubicBezTo>
                    <a:pt x="53966" y="210"/>
                    <a:pt x="69469" y="15714"/>
                    <a:pt x="69469" y="34840"/>
                  </a:cubicBezTo>
                  <a:cubicBezTo>
                    <a:pt x="69469" y="53966"/>
                    <a:pt x="53966" y="69469"/>
                    <a:pt x="34840" y="69469"/>
                  </a:cubicBezTo>
                  <a:cubicBezTo>
                    <a:pt x="15714" y="69469"/>
                    <a:pt x="210" y="53966"/>
                    <a:pt x="210" y="34840"/>
                  </a:cubicBezTo>
                  <a:cubicBezTo>
                    <a:pt x="210" y="15714"/>
                    <a:pt x="15714" y="210"/>
                    <a:pt x="3484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Freeform 67"/>
            <p:cNvSpPr/>
            <p:nvPr/>
          </p:nvSpPr>
          <p:spPr>
            <a:xfrm>
              <a:off x="885564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210"/>
                  </a:moveTo>
                  <a:cubicBezTo>
                    <a:pt x="54046" y="210"/>
                    <a:pt x="69549" y="15714"/>
                    <a:pt x="69549" y="34840"/>
                  </a:cubicBezTo>
                  <a:cubicBezTo>
                    <a:pt x="69549" y="53966"/>
                    <a:pt x="54046" y="69469"/>
                    <a:pt x="34920" y="69469"/>
                  </a:cubicBezTo>
                  <a:cubicBezTo>
                    <a:pt x="15794" y="69469"/>
                    <a:pt x="290" y="53966"/>
                    <a:pt x="290" y="34840"/>
                  </a:cubicBezTo>
                  <a:cubicBezTo>
                    <a:pt x="290" y="15714"/>
                    <a:pt x="15794" y="210"/>
                    <a:pt x="3492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Freeform 68"/>
            <p:cNvSpPr/>
            <p:nvPr/>
          </p:nvSpPr>
          <p:spPr>
            <a:xfrm>
              <a:off x="897624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210"/>
                  </a:moveTo>
                  <a:cubicBezTo>
                    <a:pt x="54086" y="210"/>
                    <a:pt x="69589" y="15714"/>
                    <a:pt x="69589" y="34840"/>
                  </a:cubicBezTo>
                  <a:cubicBezTo>
                    <a:pt x="69589" y="53966"/>
                    <a:pt x="54086" y="69469"/>
                    <a:pt x="34960" y="69469"/>
                  </a:cubicBezTo>
                  <a:cubicBezTo>
                    <a:pt x="15834" y="69469"/>
                    <a:pt x="330" y="53966"/>
                    <a:pt x="330" y="34840"/>
                  </a:cubicBezTo>
                  <a:cubicBezTo>
                    <a:pt x="330" y="15714"/>
                    <a:pt x="15834" y="210"/>
                    <a:pt x="3496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Freeform 69"/>
            <p:cNvSpPr/>
            <p:nvPr/>
          </p:nvSpPr>
          <p:spPr>
            <a:xfrm>
              <a:off x="909720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210"/>
                  </a:moveTo>
                  <a:cubicBezTo>
                    <a:pt x="54126" y="210"/>
                    <a:pt x="69629" y="15714"/>
                    <a:pt x="69629" y="34840"/>
                  </a:cubicBezTo>
                  <a:cubicBezTo>
                    <a:pt x="69629" y="53966"/>
                    <a:pt x="54126" y="69469"/>
                    <a:pt x="35000" y="69469"/>
                  </a:cubicBezTo>
                  <a:cubicBezTo>
                    <a:pt x="15874" y="69469"/>
                    <a:pt x="370" y="53966"/>
                    <a:pt x="370" y="34840"/>
                  </a:cubicBezTo>
                  <a:cubicBezTo>
                    <a:pt x="370" y="15714"/>
                    <a:pt x="15874" y="210"/>
                    <a:pt x="3500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Freeform 70"/>
            <p:cNvSpPr/>
            <p:nvPr/>
          </p:nvSpPr>
          <p:spPr>
            <a:xfrm>
              <a:off x="933840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210"/>
                  </a:moveTo>
                  <a:cubicBezTo>
                    <a:pt x="54206" y="210"/>
                    <a:pt x="69709" y="15714"/>
                    <a:pt x="69709" y="34840"/>
                  </a:cubicBezTo>
                  <a:cubicBezTo>
                    <a:pt x="69709" y="53966"/>
                    <a:pt x="54206" y="69469"/>
                    <a:pt x="35080" y="69469"/>
                  </a:cubicBezTo>
                  <a:cubicBezTo>
                    <a:pt x="15954" y="69469"/>
                    <a:pt x="450" y="53966"/>
                    <a:pt x="450" y="34840"/>
                  </a:cubicBezTo>
                  <a:cubicBezTo>
                    <a:pt x="450" y="15714"/>
                    <a:pt x="15954" y="210"/>
                    <a:pt x="3508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Freeform 71"/>
            <p:cNvSpPr/>
            <p:nvPr/>
          </p:nvSpPr>
          <p:spPr>
            <a:xfrm>
              <a:off x="945936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210"/>
                  </a:moveTo>
                  <a:cubicBezTo>
                    <a:pt x="54246" y="210"/>
                    <a:pt x="69749" y="15714"/>
                    <a:pt x="69749" y="34840"/>
                  </a:cubicBezTo>
                  <a:cubicBezTo>
                    <a:pt x="69749" y="53966"/>
                    <a:pt x="54246" y="69469"/>
                    <a:pt x="35120" y="69469"/>
                  </a:cubicBezTo>
                  <a:cubicBezTo>
                    <a:pt x="15994" y="69469"/>
                    <a:pt x="490" y="53966"/>
                    <a:pt x="490" y="34840"/>
                  </a:cubicBezTo>
                  <a:cubicBezTo>
                    <a:pt x="490" y="15714"/>
                    <a:pt x="15994" y="210"/>
                    <a:pt x="3512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" name="Freeform 72"/>
            <p:cNvSpPr/>
            <p:nvPr/>
          </p:nvSpPr>
          <p:spPr>
            <a:xfrm>
              <a:off x="982152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40" y="210"/>
                  </a:moveTo>
                  <a:cubicBezTo>
                    <a:pt x="54366" y="210"/>
                    <a:pt x="69869" y="15714"/>
                    <a:pt x="69869" y="34840"/>
                  </a:cubicBezTo>
                  <a:cubicBezTo>
                    <a:pt x="69869" y="53966"/>
                    <a:pt x="54366" y="69469"/>
                    <a:pt x="35240" y="69469"/>
                  </a:cubicBezTo>
                  <a:cubicBezTo>
                    <a:pt x="16114" y="69469"/>
                    <a:pt x="610" y="53966"/>
                    <a:pt x="610" y="34840"/>
                  </a:cubicBezTo>
                  <a:cubicBezTo>
                    <a:pt x="610" y="15714"/>
                    <a:pt x="16114" y="210"/>
                    <a:pt x="3524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" name="Freeform 73"/>
            <p:cNvSpPr/>
            <p:nvPr/>
          </p:nvSpPr>
          <p:spPr>
            <a:xfrm>
              <a:off x="994212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80" y="210"/>
                  </a:moveTo>
                  <a:cubicBezTo>
                    <a:pt x="54406" y="210"/>
                    <a:pt x="69909" y="15714"/>
                    <a:pt x="69909" y="34840"/>
                  </a:cubicBezTo>
                  <a:cubicBezTo>
                    <a:pt x="69909" y="53966"/>
                    <a:pt x="54406" y="69469"/>
                    <a:pt x="35280" y="69469"/>
                  </a:cubicBezTo>
                  <a:cubicBezTo>
                    <a:pt x="16154" y="69469"/>
                    <a:pt x="650" y="53966"/>
                    <a:pt x="650" y="34840"/>
                  </a:cubicBezTo>
                  <a:cubicBezTo>
                    <a:pt x="650" y="15714"/>
                    <a:pt x="16154" y="210"/>
                    <a:pt x="3528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" name="Freeform 74"/>
            <p:cNvSpPr/>
            <p:nvPr/>
          </p:nvSpPr>
          <p:spPr>
            <a:xfrm>
              <a:off x="1006308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20" y="210"/>
                  </a:moveTo>
                  <a:cubicBezTo>
                    <a:pt x="54446" y="210"/>
                    <a:pt x="69949" y="15714"/>
                    <a:pt x="69949" y="34840"/>
                  </a:cubicBezTo>
                  <a:cubicBezTo>
                    <a:pt x="69949" y="53966"/>
                    <a:pt x="54446" y="69469"/>
                    <a:pt x="35320" y="69469"/>
                  </a:cubicBezTo>
                  <a:cubicBezTo>
                    <a:pt x="16194" y="69469"/>
                    <a:pt x="690" y="53966"/>
                    <a:pt x="690" y="34840"/>
                  </a:cubicBezTo>
                  <a:cubicBezTo>
                    <a:pt x="690" y="15714"/>
                    <a:pt x="16194" y="210"/>
                    <a:pt x="3532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Freeform 75"/>
            <p:cNvSpPr/>
            <p:nvPr/>
          </p:nvSpPr>
          <p:spPr>
            <a:xfrm>
              <a:off x="1018368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60" y="210"/>
                  </a:moveTo>
                  <a:cubicBezTo>
                    <a:pt x="54486" y="210"/>
                    <a:pt x="69989" y="15714"/>
                    <a:pt x="69989" y="34840"/>
                  </a:cubicBezTo>
                  <a:cubicBezTo>
                    <a:pt x="69989" y="53966"/>
                    <a:pt x="54486" y="69469"/>
                    <a:pt x="35360" y="69469"/>
                  </a:cubicBezTo>
                  <a:cubicBezTo>
                    <a:pt x="16234" y="69469"/>
                    <a:pt x="730" y="53966"/>
                    <a:pt x="730" y="34840"/>
                  </a:cubicBezTo>
                  <a:cubicBezTo>
                    <a:pt x="730" y="15714"/>
                    <a:pt x="16234" y="210"/>
                    <a:pt x="3536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Freeform 76"/>
            <p:cNvSpPr/>
            <p:nvPr/>
          </p:nvSpPr>
          <p:spPr>
            <a:xfrm>
              <a:off x="10304280" y="30492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00" y="210"/>
                  </a:moveTo>
                  <a:cubicBezTo>
                    <a:pt x="54526" y="210"/>
                    <a:pt x="70029" y="15714"/>
                    <a:pt x="70029" y="34840"/>
                  </a:cubicBezTo>
                  <a:cubicBezTo>
                    <a:pt x="70029" y="53966"/>
                    <a:pt x="54526" y="69469"/>
                    <a:pt x="35400" y="69469"/>
                  </a:cubicBezTo>
                  <a:cubicBezTo>
                    <a:pt x="16274" y="69469"/>
                    <a:pt x="770" y="53966"/>
                    <a:pt x="770" y="34840"/>
                  </a:cubicBezTo>
                  <a:cubicBezTo>
                    <a:pt x="770" y="15714"/>
                    <a:pt x="16274" y="210"/>
                    <a:pt x="35400" y="2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" name="Freeform 77"/>
            <p:cNvSpPr/>
            <p:nvPr/>
          </p:nvSpPr>
          <p:spPr>
            <a:xfrm>
              <a:off x="7648200" y="31698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520" y="250"/>
                  </a:moveTo>
                  <a:cubicBezTo>
                    <a:pt x="53646" y="250"/>
                    <a:pt x="69149" y="15754"/>
                    <a:pt x="69149" y="34880"/>
                  </a:cubicBezTo>
                  <a:cubicBezTo>
                    <a:pt x="69149" y="54006"/>
                    <a:pt x="53646" y="69509"/>
                    <a:pt x="34520" y="69509"/>
                  </a:cubicBezTo>
                  <a:cubicBezTo>
                    <a:pt x="15394" y="69509"/>
                    <a:pt x="-110" y="54006"/>
                    <a:pt x="-110" y="34880"/>
                  </a:cubicBezTo>
                  <a:cubicBezTo>
                    <a:pt x="-110" y="15754"/>
                    <a:pt x="15394" y="250"/>
                    <a:pt x="34520" y="2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" name="Freeform 78"/>
            <p:cNvSpPr/>
            <p:nvPr/>
          </p:nvSpPr>
          <p:spPr>
            <a:xfrm>
              <a:off x="8251920" y="31698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720" y="250"/>
                  </a:moveTo>
                  <a:cubicBezTo>
                    <a:pt x="53846" y="250"/>
                    <a:pt x="69349" y="15754"/>
                    <a:pt x="69349" y="34880"/>
                  </a:cubicBezTo>
                  <a:cubicBezTo>
                    <a:pt x="69349" y="54006"/>
                    <a:pt x="53846" y="69509"/>
                    <a:pt x="34720" y="69509"/>
                  </a:cubicBezTo>
                  <a:cubicBezTo>
                    <a:pt x="15594" y="69509"/>
                    <a:pt x="90" y="54006"/>
                    <a:pt x="90" y="34880"/>
                  </a:cubicBezTo>
                  <a:cubicBezTo>
                    <a:pt x="90" y="15754"/>
                    <a:pt x="15594" y="250"/>
                    <a:pt x="34720" y="2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Freeform 79"/>
            <p:cNvSpPr/>
            <p:nvPr/>
          </p:nvSpPr>
          <p:spPr>
            <a:xfrm>
              <a:off x="8372520" y="31698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760" y="250"/>
                  </a:moveTo>
                  <a:cubicBezTo>
                    <a:pt x="53886" y="250"/>
                    <a:pt x="69389" y="15754"/>
                    <a:pt x="69389" y="34880"/>
                  </a:cubicBezTo>
                  <a:cubicBezTo>
                    <a:pt x="69389" y="54006"/>
                    <a:pt x="53886" y="69509"/>
                    <a:pt x="34760" y="69509"/>
                  </a:cubicBezTo>
                  <a:cubicBezTo>
                    <a:pt x="15634" y="69509"/>
                    <a:pt x="130" y="54006"/>
                    <a:pt x="130" y="34880"/>
                  </a:cubicBezTo>
                  <a:cubicBezTo>
                    <a:pt x="130" y="15754"/>
                    <a:pt x="15634" y="250"/>
                    <a:pt x="34760" y="2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Freeform 80"/>
            <p:cNvSpPr/>
            <p:nvPr/>
          </p:nvSpPr>
          <p:spPr>
            <a:xfrm>
              <a:off x="8614080" y="31698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250"/>
                  </a:moveTo>
                  <a:cubicBezTo>
                    <a:pt x="53966" y="250"/>
                    <a:pt x="69469" y="15754"/>
                    <a:pt x="69469" y="34880"/>
                  </a:cubicBezTo>
                  <a:cubicBezTo>
                    <a:pt x="69469" y="54006"/>
                    <a:pt x="53966" y="69509"/>
                    <a:pt x="34840" y="69509"/>
                  </a:cubicBezTo>
                  <a:cubicBezTo>
                    <a:pt x="15714" y="69509"/>
                    <a:pt x="210" y="54006"/>
                    <a:pt x="210" y="34880"/>
                  </a:cubicBezTo>
                  <a:cubicBezTo>
                    <a:pt x="210" y="15754"/>
                    <a:pt x="15714" y="250"/>
                    <a:pt x="34840" y="2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Freeform 81"/>
            <p:cNvSpPr/>
            <p:nvPr/>
          </p:nvSpPr>
          <p:spPr>
            <a:xfrm>
              <a:off x="8735040" y="31698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80" y="250"/>
                  </a:moveTo>
                  <a:cubicBezTo>
                    <a:pt x="54006" y="250"/>
                    <a:pt x="69509" y="15754"/>
                    <a:pt x="69509" y="34880"/>
                  </a:cubicBezTo>
                  <a:cubicBezTo>
                    <a:pt x="69509" y="54006"/>
                    <a:pt x="54006" y="69509"/>
                    <a:pt x="34880" y="69509"/>
                  </a:cubicBezTo>
                  <a:cubicBezTo>
                    <a:pt x="15754" y="69509"/>
                    <a:pt x="250" y="54006"/>
                    <a:pt x="250" y="34880"/>
                  </a:cubicBezTo>
                  <a:cubicBezTo>
                    <a:pt x="250" y="15754"/>
                    <a:pt x="15754" y="250"/>
                    <a:pt x="34880" y="2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Freeform 82"/>
            <p:cNvSpPr/>
            <p:nvPr/>
          </p:nvSpPr>
          <p:spPr>
            <a:xfrm>
              <a:off x="8855640" y="31698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250"/>
                  </a:moveTo>
                  <a:cubicBezTo>
                    <a:pt x="54046" y="250"/>
                    <a:pt x="69549" y="15754"/>
                    <a:pt x="69549" y="34880"/>
                  </a:cubicBezTo>
                  <a:cubicBezTo>
                    <a:pt x="69549" y="54006"/>
                    <a:pt x="54046" y="69509"/>
                    <a:pt x="34920" y="69509"/>
                  </a:cubicBezTo>
                  <a:cubicBezTo>
                    <a:pt x="15794" y="69509"/>
                    <a:pt x="290" y="54006"/>
                    <a:pt x="290" y="34880"/>
                  </a:cubicBezTo>
                  <a:cubicBezTo>
                    <a:pt x="290" y="15754"/>
                    <a:pt x="15794" y="250"/>
                    <a:pt x="34920" y="2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Freeform 83"/>
            <p:cNvSpPr/>
            <p:nvPr/>
          </p:nvSpPr>
          <p:spPr>
            <a:xfrm>
              <a:off x="9217800" y="31698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40" y="250"/>
                  </a:moveTo>
                  <a:cubicBezTo>
                    <a:pt x="54166" y="250"/>
                    <a:pt x="69669" y="15754"/>
                    <a:pt x="69669" y="34880"/>
                  </a:cubicBezTo>
                  <a:cubicBezTo>
                    <a:pt x="69669" y="54006"/>
                    <a:pt x="54166" y="69509"/>
                    <a:pt x="35040" y="69509"/>
                  </a:cubicBezTo>
                  <a:cubicBezTo>
                    <a:pt x="15914" y="69509"/>
                    <a:pt x="410" y="54006"/>
                    <a:pt x="410" y="34880"/>
                  </a:cubicBezTo>
                  <a:cubicBezTo>
                    <a:pt x="410" y="15754"/>
                    <a:pt x="15914" y="250"/>
                    <a:pt x="35040" y="2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Freeform 84"/>
            <p:cNvSpPr/>
            <p:nvPr/>
          </p:nvSpPr>
          <p:spPr>
            <a:xfrm>
              <a:off x="9338400" y="31698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250"/>
                  </a:moveTo>
                  <a:cubicBezTo>
                    <a:pt x="54206" y="250"/>
                    <a:pt x="69709" y="15754"/>
                    <a:pt x="69709" y="34880"/>
                  </a:cubicBezTo>
                  <a:cubicBezTo>
                    <a:pt x="69709" y="54006"/>
                    <a:pt x="54206" y="69509"/>
                    <a:pt x="35080" y="69509"/>
                  </a:cubicBezTo>
                  <a:cubicBezTo>
                    <a:pt x="15954" y="69509"/>
                    <a:pt x="450" y="54006"/>
                    <a:pt x="450" y="34880"/>
                  </a:cubicBezTo>
                  <a:cubicBezTo>
                    <a:pt x="450" y="15754"/>
                    <a:pt x="15954" y="250"/>
                    <a:pt x="35080" y="2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" name="Freeform 85"/>
            <p:cNvSpPr/>
            <p:nvPr/>
          </p:nvSpPr>
          <p:spPr>
            <a:xfrm>
              <a:off x="9459360" y="31698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250"/>
                  </a:moveTo>
                  <a:cubicBezTo>
                    <a:pt x="54246" y="250"/>
                    <a:pt x="69749" y="15754"/>
                    <a:pt x="69749" y="34880"/>
                  </a:cubicBezTo>
                  <a:cubicBezTo>
                    <a:pt x="69749" y="54006"/>
                    <a:pt x="54246" y="69509"/>
                    <a:pt x="35120" y="69509"/>
                  </a:cubicBezTo>
                  <a:cubicBezTo>
                    <a:pt x="15994" y="69509"/>
                    <a:pt x="490" y="54006"/>
                    <a:pt x="490" y="34880"/>
                  </a:cubicBezTo>
                  <a:cubicBezTo>
                    <a:pt x="490" y="15754"/>
                    <a:pt x="15994" y="250"/>
                    <a:pt x="35120" y="2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" name="Freeform 86"/>
            <p:cNvSpPr/>
            <p:nvPr/>
          </p:nvSpPr>
          <p:spPr>
            <a:xfrm>
              <a:off x="9821520" y="31698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40" y="250"/>
                  </a:moveTo>
                  <a:cubicBezTo>
                    <a:pt x="54366" y="250"/>
                    <a:pt x="69869" y="15754"/>
                    <a:pt x="69869" y="34880"/>
                  </a:cubicBezTo>
                  <a:cubicBezTo>
                    <a:pt x="69869" y="54006"/>
                    <a:pt x="54366" y="69509"/>
                    <a:pt x="35240" y="69509"/>
                  </a:cubicBezTo>
                  <a:cubicBezTo>
                    <a:pt x="16114" y="69509"/>
                    <a:pt x="610" y="54006"/>
                    <a:pt x="610" y="34880"/>
                  </a:cubicBezTo>
                  <a:cubicBezTo>
                    <a:pt x="610" y="15754"/>
                    <a:pt x="16114" y="250"/>
                    <a:pt x="35240" y="2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" name="Freeform 87"/>
            <p:cNvSpPr/>
            <p:nvPr/>
          </p:nvSpPr>
          <p:spPr>
            <a:xfrm>
              <a:off x="10063080" y="31698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20" y="250"/>
                  </a:moveTo>
                  <a:cubicBezTo>
                    <a:pt x="54446" y="250"/>
                    <a:pt x="69949" y="15754"/>
                    <a:pt x="69949" y="34880"/>
                  </a:cubicBezTo>
                  <a:cubicBezTo>
                    <a:pt x="69949" y="54006"/>
                    <a:pt x="54446" y="69509"/>
                    <a:pt x="35320" y="69509"/>
                  </a:cubicBezTo>
                  <a:cubicBezTo>
                    <a:pt x="16194" y="69509"/>
                    <a:pt x="690" y="54006"/>
                    <a:pt x="690" y="34880"/>
                  </a:cubicBezTo>
                  <a:cubicBezTo>
                    <a:pt x="690" y="15754"/>
                    <a:pt x="16194" y="250"/>
                    <a:pt x="35320" y="2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Freeform 88"/>
            <p:cNvSpPr/>
            <p:nvPr/>
          </p:nvSpPr>
          <p:spPr>
            <a:xfrm>
              <a:off x="10425240" y="31698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40" y="250"/>
                  </a:moveTo>
                  <a:cubicBezTo>
                    <a:pt x="54566" y="250"/>
                    <a:pt x="70069" y="15754"/>
                    <a:pt x="70069" y="34880"/>
                  </a:cubicBezTo>
                  <a:cubicBezTo>
                    <a:pt x="70069" y="54006"/>
                    <a:pt x="54566" y="69509"/>
                    <a:pt x="35440" y="69509"/>
                  </a:cubicBezTo>
                  <a:cubicBezTo>
                    <a:pt x="16314" y="69509"/>
                    <a:pt x="810" y="54006"/>
                    <a:pt x="810" y="34880"/>
                  </a:cubicBezTo>
                  <a:cubicBezTo>
                    <a:pt x="810" y="15754"/>
                    <a:pt x="16314" y="250"/>
                    <a:pt x="35440" y="2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Freeform 89"/>
            <p:cNvSpPr/>
            <p:nvPr/>
          </p:nvSpPr>
          <p:spPr>
            <a:xfrm>
              <a:off x="776916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560" y="290"/>
                  </a:moveTo>
                  <a:cubicBezTo>
                    <a:pt x="53686" y="290"/>
                    <a:pt x="69189" y="15794"/>
                    <a:pt x="69189" y="34920"/>
                  </a:cubicBezTo>
                  <a:cubicBezTo>
                    <a:pt x="69189" y="54046"/>
                    <a:pt x="53686" y="69549"/>
                    <a:pt x="34560" y="69549"/>
                  </a:cubicBezTo>
                  <a:cubicBezTo>
                    <a:pt x="15434" y="69549"/>
                    <a:pt x="-70" y="54046"/>
                    <a:pt x="-70" y="34920"/>
                  </a:cubicBezTo>
                  <a:cubicBezTo>
                    <a:pt x="-70" y="15794"/>
                    <a:pt x="15434" y="290"/>
                    <a:pt x="3456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Freeform 90"/>
            <p:cNvSpPr/>
            <p:nvPr/>
          </p:nvSpPr>
          <p:spPr>
            <a:xfrm>
              <a:off x="788976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00" y="290"/>
                  </a:moveTo>
                  <a:cubicBezTo>
                    <a:pt x="53726" y="290"/>
                    <a:pt x="69229" y="15794"/>
                    <a:pt x="69229" y="34920"/>
                  </a:cubicBezTo>
                  <a:cubicBezTo>
                    <a:pt x="69229" y="54046"/>
                    <a:pt x="53726" y="69549"/>
                    <a:pt x="34600" y="69549"/>
                  </a:cubicBezTo>
                  <a:cubicBezTo>
                    <a:pt x="15474" y="69549"/>
                    <a:pt x="-30" y="54046"/>
                    <a:pt x="-30" y="34920"/>
                  </a:cubicBezTo>
                  <a:cubicBezTo>
                    <a:pt x="-30" y="15794"/>
                    <a:pt x="15474" y="290"/>
                    <a:pt x="3460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Freeform 91"/>
            <p:cNvSpPr/>
            <p:nvPr/>
          </p:nvSpPr>
          <p:spPr>
            <a:xfrm>
              <a:off x="801036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40" y="290"/>
                  </a:moveTo>
                  <a:cubicBezTo>
                    <a:pt x="53766" y="290"/>
                    <a:pt x="69269" y="15794"/>
                    <a:pt x="69269" y="34920"/>
                  </a:cubicBezTo>
                  <a:cubicBezTo>
                    <a:pt x="69269" y="54046"/>
                    <a:pt x="53766" y="69549"/>
                    <a:pt x="34640" y="69549"/>
                  </a:cubicBezTo>
                  <a:cubicBezTo>
                    <a:pt x="15514" y="69549"/>
                    <a:pt x="10" y="54046"/>
                    <a:pt x="10" y="34920"/>
                  </a:cubicBezTo>
                  <a:cubicBezTo>
                    <a:pt x="10" y="15794"/>
                    <a:pt x="15514" y="290"/>
                    <a:pt x="3464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Freeform 92"/>
            <p:cNvSpPr/>
            <p:nvPr/>
          </p:nvSpPr>
          <p:spPr>
            <a:xfrm>
              <a:off x="813132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80" y="290"/>
                  </a:moveTo>
                  <a:cubicBezTo>
                    <a:pt x="53806" y="290"/>
                    <a:pt x="69309" y="15794"/>
                    <a:pt x="69309" y="34920"/>
                  </a:cubicBezTo>
                  <a:cubicBezTo>
                    <a:pt x="69309" y="54046"/>
                    <a:pt x="53806" y="69549"/>
                    <a:pt x="34680" y="69549"/>
                  </a:cubicBezTo>
                  <a:cubicBezTo>
                    <a:pt x="15554" y="69549"/>
                    <a:pt x="50" y="54046"/>
                    <a:pt x="50" y="34920"/>
                  </a:cubicBezTo>
                  <a:cubicBezTo>
                    <a:pt x="50" y="15794"/>
                    <a:pt x="15554" y="290"/>
                    <a:pt x="3468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Freeform 93"/>
            <p:cNvSpPr/>
            <p:nvPr/>
          </p:nvSpPr>
          <p:spPr>
            <a:xfrm>
              <a:off x="849348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290"/>
                  </a:moveTo>
                  <a:cubicBezTo>
                    <a:pt x="53926" y="290"/>
                    <a:pt x="69429" y="15794"/>
                    <a:pt x="69429" y="34920"/>
                  </a:cubicBezTo>
                  <a:cubicBezTo>
                    <a:pt x="69429" y="54046"/>
                    <a:pt x="53926" y="69549"/>
                    <a:pt x="34800" y="69549"/>
                  </a:cubicBezTo>
                  <a:cubicBezTo>
                    <a:pt x="15674" y="69549"/>
                    <a:pt x="170" y="54046"/>
                    <a:pt x="170" y="34920"/>
                  </a:cubicBezTo>
                  <a:cubicBezTo>
                    <a:pt x="170" y="15794"/>
                    <a:pt x="15674" y="290"/>
                    <a:pt x="3480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Freeform 94"/>
            <p:cNvSpPr/>
            <p:nvPr/>
          </p:nvSpPr>
          <p:spPr>
            <a:xfrm>
              <a:off x="897624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290"/>
                  </a:moveTo>
                  <a:cubicBezTo>
                    <a:pt x="54086" y="290"/>
                    <a:pt x="69589" y="15794"/>
                    <a:pt x="69589" y="34920"/>
                  </a:cubicBezTo>
                  <a:cubicBezTo>
                    <a:pt x="69589" y="54046"/>
                    <a:pt x="54086" y="69549"/>
                    <a:pt x="34960" y="69549"/>
                  </a:cubicBezTo>
                  <a:cubicBezTo>
                    <a:pt x="15834" y="69549"/>
                    <a:pt x="330" y="54046"/>
                    <a:pt x="330" y="34920"/>
                  </a:cubicBezTo>
                  <a:cubicBezTo>
                    <a:pt x="330" y="15794"/>
                    <a:pt x="15834" y="290"/>
                    <a:pt x="3496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Freeform 95"/>
            <p:cNvSpPr/>
            <p:nvPr/>
          </p:nvSpPr>
          <p:spPr>
            <a:xfrm>
              <a:off x="921780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40" y="290"/>
                  </a:moveTo>
                  <a:cubicBezTo>
                    <a:pt x="54166" y="290"/>
                    <a:pt x="69669" y="15794"/>
                    <a:pt x="69669" y="34920"/>
                  </a:cubicBezTo>
                  <a:cubicBezTo>
                    <a:pt x="69669" y="54046"/>
                    <a:pt x="54166" y="69549"/>
                    <a:pt x="35040" y="69549"/>
                  </a:cubicBezTo>
                  <a:cubicBezTo>
                    <a:pt x="15914" y="69549"/>
                    <a:pt x="410" y="54046"/>
                    <a:pt x="410" y="34920"/>
                  </a:cubicBezTo>
                  <a:cubicBezTo>
                    <a:pt x="410" y="15794"/>
                    <a:pt x="15914" y="290"/>
                    <a:pt x="3504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Freeform 96"/>
            <p:cNvSpPr/>
            <p:nvPr/>
          </p:nvSpPr>
          <p:spPr>
            <a:xfrm>
              <a:off x="957996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60" y="290"/>
                  </a:moveTo>
                  <a:cubicBezTo>
                    <a:pt x="54286" y="290"/>
                    <a:pt x="69789" y="15794"/>
                    <a:pt x="69789" y="34920"/>
                  </a:cubicBezTo>
                  <a:cubicBezTo>
                    <a:pt x="69789" y="54046"/>
                    <a:pt x="54286" y="69549"/>
                    <a:pt x="35160" y="69549"/>
                  </a:cubicBezTo>
                  <a:cubicBezTo>
                    <a:pt x="16034" y="69549"/>
                    <a:pt x="530" y="54046"/>
                    <a:pt x="530" y="34920"/>
                  </a:cubicBezTo>
                  <a:cubicBezTo>
                    <a:pt x="530" y="15794"/>
                    <a:pt x="16034" y="290"/>
                    <a:pt x="3516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" name="Freeform 97"/>
            <p:cNvSpPr/>
            <p:nvPr/>
          </p:nvSpPr>
          <p:spPr>
            <a:xfrm>
              <a:off x="970056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00" y="290"/>
                  </a:moveTo>
                  <a:cubicBezTo>
                    <a:pt x="54326" y="290"/>
                    <a:pt x="69829" y="15794"/>
                    <a:pt x="69829" y="34920"/>
                  </a:cubicBezTo>
                  <a:cubicBezTo>
                    <a:pt x="69829" y="54046"/>
                    <a:pt x="54326" y="69549"/>
                    <a:pt x="35200" y="69549"/>
                  </a:cubicBezTo>
                  <a:cubicBezTo>
                    <a:pt x="16074" y="69549"/>
                    <a:pt x="570" y="54046"/>
                    <a:pt x="570" y="34920"/>
                  </a:cubicBezTo>
                  <a:cubicBezTo>
                    <a:pt x="570" y="15794"/>
                    <a:pt x="16074" y="290"/>
                    <a:pt x="3520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" name="Freeform 98"/>
            <p:cNvSpPr/>
            <p:nvPr/>
          </p:nvSpPr>
          <p:spPr>
            <a:xfrm>
              <a:off x="1006308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20" y="290"/>
                  </a:moveTo>
                  <a:cubicBezTo>
                    <a:pt x="54446" y="290"/>
                    <a:pt x="69949" y="15794"/>
                    <a:pt x="69949" y="34920"/>
                  </a:cubicBezTo>
                  <a:cubicBezTo>
                    <a:pt x="69949" y="54046"/>
                    <a:pt x="54446" y="69549"/>
                    <a:pt x="35320" y="69549"/>
                  </a:cubicBezTo>
                  <a:cubicBezTo>
                    <a:pt x="16194" y="69549"/>
                    <a:pt x="690" y="54046"/>
                    <a:pt x="690" y="34920"/>
                  </a:cubicBezTo>
                  <a:cubicBezTo>
                    <a:pt x="690" y="15794"/>
                    <a:pt x="16194" y="290"/>
                    <a:pt x="3532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Freeform 99"/>
            <p:cNvSpPr/>
            <p:nvPr/>
          </p:nvSpPr>
          <p:spPr>
            <a:xfrm>
              <a:off x="1018368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60" y="290"/>
                  </a:moveTo>
                  <a:cubicBezTo>
                    <a:pt x="54486" y="290"/>
                    <a:pt x="69989" y="15794"/>
                    <a:pt x="69989" y="34920"/>
                  </a:cubicBezTo>
                  <a:cubicBezTo>
                    <a:pt x="69989" y="54046"/>
                    <a:pt x="54486" y="69549"/>
                    <a:pt x="35360" y="69549"/>
                  </a:cubicBezTo>
                  <a:cubicBezTo>
                    <a:pt x="16234" y="69549"/>
                    <a:pt x="730" y="54046"/>
                    <a:pt x="730" y="34920"/>
                  </a:cubicBezTo>
                  <a:cubicBezTo>
                    <a:pt x="730" y="15794"/>
                    <a:pt x="16234" y="290"/>
                    <a:pt x="3536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Freeform 100"/>
            <p:cNvSpPr/>
            <p:nvPr/>
          </p:nvSpPr>
          <p:spPr>
            <a:xfrm>
              <a:off x="1030428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00" y="290"/>
                  </a:moveTo>
                  <a:cubicBezTo>
                    <a:pt x="54526" y="290"/>
                    <a:pt x="70029" y="15794"/>
                    <a:pt x="70029" y="34920"/>
                  </a:cubicBezTo>
                  <a:cubicBezTo>
                    <a:pt x="70029" y="54046"/>
                    <a:pt x="54526" y="69549"/>
                    <a:pt x="35400" y="69549"/>
                  </a:cubicBezTo>
                  <a:cubicBezTo>
                    <a:pt x="16274" y="69549"/>
                    <a:pt x="770" y="54046"/>
                    <a:pt x="770" y="34920"/>
                  </a:cubicBezTo>
                  <a:cubicBezTo>
                    <a:pt x="770" y="15794"/>
                    <a:pt x="16274" y="290"/>
                    <a:pt x="3540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Freeform 101"/>
            <p:cNvSpPr/>
            <p:nvPr/>
          </p:nvSpPr>
          <p:spPr>
            <a:xfrm>
              <a:off x="10425240" y="3290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40" y="290"/>
                  </a:moveTo>
                  <a:cubicBezTo>
                    <a:pt x="54566" y="290"/>
                    <a:pt x="70069" y="15794"/>
                    <a:pt x="70069" y="34920"/>
                  </a:cubicBezTo>
                  <a:cubicBezTo>
                    <a:pt x="70069" y="54046"/>
                    <a:pt x="54566" y="69549"/>
                    <a:pt x="35440" y="69549"/>
                  </a:cubicBezTo>
                  <a:cubicBezTo>
                    <a:pt x="16314" y="69549"/>
                    <a:pt x="810" y="54046"/>
                    <a:pt x="810" y="34920"/>
                  </a:cubicBezTo>
                  <a:cubicBezTo>
                    <a:pt x="810" y="15794"/>
                    <a:pt x="16314" y="290"/>
                    <a:pt x="35440" y="2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Freeform 102"/>
            <p:cNvSpPr/>
            <p:nvPr/>
          </p:nvSpPr>
          <p:spPr>
            <a:xfrm>
              <a:off x="7889760" y="3411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00" y="330"/>
                  </a:moveTo>
                  <a:cubicBezTo>
                    <a:pt x="53726" y="330"/>
                    <a:pt x="69229" y="15834"/>
                    <a:pt x="69229" y="34960"/>
                  </a:cubicBezTo>
                  <a:cubicBezTo>
                    <a:pt x="69229" y="54086"/>
                    <a:pt x="53726" y="69589"/>
                    <a:pt x="34600" y="69589"/>
                  </a:cubicBezTo>
                  <a:cubicBezTo>
                    <a:pt x="15474" y="69589"/>
                    <a:pt x="-30" y="54086"/>
                    <a:pt x="-30" y="34960"/>
                  </a:cubicBezTo>
                  <a:cubicBezTo>
                    <a:pt x="-30" y="15834"/>
                    <a:pt x="15474" y="330"/>
                    <a:pt x="34600" y="3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Freeform 103"/>
            <p:cNvSpPr/>
            <p:nvPr/>
          </p:nvSpPr>
          <p:spPr>
            <a:xfrm>
              <a:off x="8010360" y="3411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40" y="330"/>
                  </a:moveTo>
                  <a:cubicBezTo>
                    <a:pt x="53766" y="330"/>
                    <a:pt x="69269" y="15834"/>
                    <a:pt x="69269" y="34960"/>
                  </a:cubicBezTo>
                  <a:cubicBezTo>
                    <a:pt x="69269" y="54086"/>
                    <a:pt x="53766" y="69589"/>
                    <a:pt x="34640" y="69589"/>
                  </a:cubicBezTo>
                  <a:cubicBezTo>
                    <a:pt x="15514" y="69589"/>
                    <a:pt x="10" y="54086"/>
                    <a:pt x="10" y="34960"/>
                  </a:cubicBezTo>
                  <a:cubicBezTo>
                    <a:pt x="10" y="15834"/>
                    <a:pt x="15514" y="330"/>
                    <a:pt x="34640" y="3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Freeform 104"/>
            <p:cNvSpPr/>
            <p:nvPr/>
          </p:nvSpPr>
          <p:spPr>
            <a:xfrm>
              <a:off x="8131320" y="3411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80" y="330"/>
                  </a:moveTo>
                  <a:cubicBezTo>
                    <a:pt x="53806" y="330"/>
                    <a:pt x="69309" y="15834"/>
                    <a:pt x="69309" y="34960"/>
                  </a:cubicBezTo>
                  <a:cubicBezTo>
                    <a:pt x="69309" y="54086"/>
                    <a:pt x="53806" y="69589"/>
                    <a:pt x="34680" y="69589"/>
                  </a:cubicBezTo>
                  <a:cubicBezTo>
                    <a:pt x="15554" y="69589"/>
                    <a:pt x="50" y="54086"/>
                    <a:pt x="50" y="34960"/>
                  </a:cubicBezTo>
                  <a:cubicBezTo>
                    <a:pt x="50" y="15834"/>
                    <a:pt x="15554" y="330"/>
                    <a:pt x="34680" y="3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Freeform 105"/>
            <p:cNvSpPr/>
            <p:nvPr/>
          </p:nvSpPr>
          <p:spPr>
            <a:xfrm>
              <a:off x="8251920" y="3411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720" y="330"/>
                  </a:moveTo>
                  <a:cubicBezTo>
                    <a:pt x="53846" y="330"/>
                    <a:pt x="69349" y="15834"/>
                    <a:pt x="69349" y="34960"/>
                  </a:cubicBezTo>
                  <a:cubicBezTo>
                    <a:pt x="69349" y="54086"/>
                    <a:pt x="53846" y="69589"/>
                    <a:pt x="34720" y="69589"/>
                  </a:cubicBezTo>
                  <a:cubicBezTo>
                    <a:pt x="15594" y="69589"/>
                    <a:pt x="90" y="54086"/>
                    <a:pt x="90" y="34960"/>
                  </a:cubicBezTo>
                  <a:cubicBezTo>
                    <a:pt x="90" y="15834"/>
                    <a:pt x="15594" y="330"/>
                    <a:pt x="34720" y="3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Freeform 106"/>
            <p:cNvSpPr/>
            <p:nvPr/>
          </p:nvSpPr>
          <p:spPr>
            <a:xfrm>
              <a:off x="8735040" y="3411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80" y="330"/>
                  </a:moveTo>
                  <a:cubicBezTo>
                    <a:pt x="54006" y="330"/>
                    <a:pt x="69509" y="15834"/>
                    <a:pt x="69509" y="34960"/>
                  </a:cubicBezTo>
                  <a:cubicBezTo>
                    <a:pt x="69509" y="54086"/>
                    <a:pt x="54006" y="69589"/>
                    <a:pt x="34880" y="69589"/>
                  </a:cubicBezTo>
                  <a:cubicBezTo>
                    <a:pt x="15754" y="69589"/>
                    <a:pt x="250" y="54086"/>
                    <a:pt x="250" y="34960"/>
                  </a:cubicBezTo>
                  <a:cubicBezTo>
                    <a:pt x="250" y="15834"/>
                    <a:pt x="15754" y="330"/>
                    <a:pt x="34880" y="3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Freeform 107"/>
            <p:cNvSpPr/>
            <p:nvPr/>
          </p:nvSpPr>
          <p:spPr>
            <a:xfrm>
              <a:off x="9097200" y="3411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330"/>
                  </a:moveTo>
                  <a:cubicBezTo>
                    <a:pt x="54126" y="330"/>
                    <a:pt x="69629" y="15834"/>
                    <a:pt x="69629" y="34960"/>
                  </a:cubicBezTo>
                  <a:cubicBezTo>
                    <a:pt x="69629" y="54086"/>
                    <a:pt x="54126" y="69589"/>
                    <a:pt x="35000" y="69589"/>
                  </a:cubicBezTo>
                  <a:cubicBezTo>
                    <a:pt x="15874" y="69589"/>
                    <a:pt x="370" y="54086"/>
                    <a:pt x="370" y="34960"/>
                  </a:cubicBezTo>
                  <a:cubicBezTo>
                    <a:pt x="370" y="15834"/>
                    <a:pt x="15874" y="330"/>
                    <a:pt x="35000" y="3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Freeform 108"/>
            <p:cNvSpPr/>
            <p:nvPr/>
          </p:nvSpPr>
          <p:spPr>
            <a:xfrm>
              <a:off x="9338400" y="3411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330"/>
                  </a:moveTo>
                  <a:cubicBezTo>
                    <a:pt x="54206" y="330"/>
                    <a:pt x="69709" y="15834"/>
                    <a:pt x="69709" y="34960"/>
                  </a:cubicBezTo>
                  <a:cubicBezTo>
                    <a:pt x="69709" y="54086"/>
                    <a:pt x="54206" y="69589"/>
                    <a:pt x="35080" y="69589"/>
                  </a:cubicBezTo>
                  <a:cubicBezTo>
                    <a:pt x="15954" y="69589"/>
                    <a:pt x="450" y="54086"/>
                    <a:pt x="450" y="34960"/>
                  </a:cubicBezTo>
                  <a:cubicBezTo>
                    <a:pt x="450" y="15834"/>
                    <a:pt x="15954" y="330"/>
                    <a:pt x="35080" y="3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Freeform 109"/>
            <p:cNvSpPr/>
            <p:nvPr/>
          </p:nvSpPr>
          <p:spPr>
            <a:xfrm>
              <a:off x="9700560" y="3411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00" y="330"/>
                  </a:moveTo>
                  <a:cubicBezTo>
                    <a:pt x="54326" y="330"/>
                    <a:pt x="69829" y="15834"/>
                    <a:pt x="69829" y="34960"/>
                  </a:cubicBezTo>
                  <a:cubicBezTo>
                    <a:pt x="69829" y="54086"/>
                    <a:pt x="54326" y="69589"/>
                    <a:pt x="35200" y="69589"/>
                  </a:cubicBezTo>
                  <a:cubicBezTo>
                    <a:pt x="16074" y="69589"/>
                    <a:pt x="570" y="54086"/>
                    <a:pt x="570" y="34960"/>
                  </a:cubicBezTo>
                  <a:cubicBezTo>
                    <a:pt x="570" y="15834"/>
                    <a:pt x="16074" y="330"/>
                    <a:pt x="35200" y="3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Freeform 110"/>
            <p:cNvSpPr/>
            <p:nvPr/>
          </p:nvSpPr>
          <p:spPr>
            <a:xfrm>
              <a:off x="9821520" y="3411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40" y="330"/>
                  </a:moveTo>
                  <a:cubicBezTo>
                    <a:pt x="54366" y="330"/>
                    <a:pt x="69869" y="15834"/>
                    <a:pt x="69869" y="34960"/>
                  </a:cubicBezTo>
                  <a:cubicBezTo>
                    <a:pt x="69869" y="54086"/>
                    <a:pt x="54366" y="69589"/>
                    <a:pt x="35240" y="69589"/>
                  </a:cubicBezTo>
                  <a:cubicBezTo>
                    <a:pt x="16114" y="69589"/>
                    <a:pt x="610" y="54086"/>
                    <a:pt x="610" y="34960"/>
                  </a:cubicBezTo>
                  <a:cubicBezTo>
                    <a:pt x="610" y="15834"/>
                    <a:pt x="16114" y="330"/>
                    <a:pt x="35240" y="3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Freeform 111"/>
            <p:cNvSpPr/>
            <p:nvPr/>
          </p:nvSpPr>
          <p:spPr>
            <a:xfrm>
              <a:off x="10425240" y="34113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40" y="330"/>
                  </a:moveTo>
                  <a:cubicBezTo>
                    <a:pt x="54566" y="330"/>
                    <a:pt x="70069" y="15834"/>
                    <a:pt x="70069" y="34960"/>
                  </a:cubicBezTo>
                  <a:cubicBezTo>
                    <a:pt x="70069" y="54086"/>
                    <a:pt x="54566" y="69589"/>
                    <a:pt x="35440" y="69589"/>
                  </a:cubicBezTo>
                  <a:cubicBezTo>
                    <a:pt x="16314" y="69589"/>
                    <a:pt x="810" y="54086"/>
                    <a:pt x="810" y="34960"/>
                  </a:cubicBezTo>
                  <a:cubicBezTo>
                    <a:pt x="810" y="15834"/>
                    <a:pt x="16314" y="330"/>
                    <a:pt x="35440" y="3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Freeform 112"/>
            <p:cNvSpPr/>
            <p:nvPr/>
          </p:nvSpPr>
          <p:spPr>
            <a:xfrm>
              <a:off x="7527600" y="35319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480" y="370"/>
                  </a:moveTo>
                  <a:cubicBezTo>
                    <a:pt x="53606" y="370"/>
                    <a:pt x="69109" y="15874"/>
                    <a:pt x="69109" y="35000"/>
                  </a:cubicBezTo>
                  <a:cubicBezTo>
                    <a:pt x="69109" y="54126"/>
                    <a:pt x="53606" y="69629"/>
                    <a:pt x="34480" y="69629"/>
                  </a:cubicBezTo>
                  <a:cubicBezTo>
                    <a:pt x="15354" y="69629"/>
                    <a:pt x="-150" y="54126"/>
                    <a:pt x="-150" y="35000"/>
                  </a:cubicBezTo>
                  <a:cubicBezTo>
                    <a:pt x="-150" y="15874"/>
                    <a:pt x="15354" y="370"/>
                    <a:pt x="34480" y="3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Freeform 113"/>
            <p:cNvSpPr/>
            <p:nvPr/>
          </p:nvSpPr>
          <p:spPr>
            <a:xfrm>
              <a:off x="8010360" y="35319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40" y="370"/>
                  </a:moveTo>
                  <a:cubicBezTo>
                    <a:pt x="53766" y="370"/>
                    <a:pt x="69269" y="15874"/>
                    <a:pt x="69269" y="35000"/>
                  </a:cubicBezTo>
                  <a:cubicBezTo>
                    <a:pt x="69269" y="54126"/>
                    <a:pt x="53766" y="69629"/>
                    <a:pt x="34640" y="69629"/>
                  </a:cubicBezTo>
                  <a:cubicBezTo>
                    <a:pt x="15514" y="69629"/>
                    <a:pt x="10" y="54126"/>
                    <a:pt x="10" y="35000"/>
                  </a:cubicBezTo>
                  <a:cubicBezTo>
                    <a:pt x="10" y="15874"/>
                    <a:pt x="15514" y="370"/>
                    <a:pt x="34640" y="3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Freeform 114"/>
            <p:cNvSpPr/>
            <p:nvPr/>
          </p:nvSpPr>
          <p:spPr>
            <a:xfrm>
              <a:off x="8131320" y="35319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80" y="370"/>
                  </a:moveTo>
                  <a:cubicBezTo>
                    <a:pt x="53806" y="370"/>
                    <a:pt x="69309" y="15874"/>
                    <a:pt x="69309" y="35000"/>
                  </a:cubicBezTo>
                  <a:cubicBezTo>
                    <a:pt x="69309" y="54126"/>
                    <a:pt x="53806" y="69629"/>
                    <a:pt x="34680" y="69629"/>
                  </a:cubicBezTo>
                  <a:cubicBezTo>
                    <a:pt x="15554" y="69629"/>
                    <a:pt x="50" y="54126"/>
                    <a:pt x="50" y="35000"/>
                  </a:cubicBezTo>
                  <a:cubicBezTo>
                    <a:pt x="50" y="15874"/>
                    <a:pt x="15554" y="370"/>
                    <a:pt x="34680" y="3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Freeform 115"/>
            <p:cNvSpPr/>
            <p:nvPr/>
          </p:nvSpPr>
          <p:spPr>
            <a:xfrm>
              <a:off x="8372520" y="35319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760" y="370"/>
                  </a:moveTo>
                  <a:cubicBezTo>
                    <a:pt x="53886" y="370"/>
                    <a:pt x="69389" y="15874"/>
                    <a:pt x="69389" y="35000"/>
                  </a:cubicBezTo>
                  <a:cubicBezTo>
                    <a:pt x="69389" y="54126"/>
                    <a:pt x="53886" y="69629"/>
                    <a:pt x="34760" y="69629"/>
                  </a:cubicBezTo>
                  <a:cubicBezTo>
                    <a:pt x="15634" y="69629"/>
                    <a:pt x="130" y="54126"/>
                    <a:pt x="130" y="35000"/>
                  </a:cubicBezTo>
                  <a:cubicBezTo>
                    <a:pt x="130" y="15874"/>
                    <a:pt x="15634" y="370"/>
                    <a:pt x="34760" y="3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" name="Freeform 116"/>
            <p:cNvSpPr/>
            <p:nvPr/>
          </p:nvSpPr>
          <p:spPr>
            <a:xfrm>
              <a:off x="8976240" y="35319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370"/>
                  </a:moveTo>
                  <a:cubicBezTo>
                    <a:pt x="54086" y="370"/>
                    <a:pt x="69589" y="15874"/>
                    <a:pt x="69589" y="35000"/>
                  </a:cubicBezTo>
                  <a:cubicBezTo>
                    <a:pt x="69589" y="54126"/>
                    <a:pt x="54086" y="69629"/>
                    <a:pt x="34960" y="69629"/>
                  </a:cubicBezTo>
                  <a:cubicBezTo>
                    <a:pt x="15834" y="69629"/>
                    <a:pt x="330" y="54126"/>
                    <a:pt x="330" y="35000"/>
                  </a:cubicBezTo>
                  <a:cubicBezTo>
                    <a:pt x="330" y="15874"/>
                    <a:pt x="15834" y="370"/>
                    <a:pt x="34960" y="3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" name="Freeform 117"/>
            <p:cNvSpPr/>
            <p:nvPr/>
          </p:nvSpPr>
          <p:spPr>
            <a:xfrm>
              <a:off x="9097200" y="35319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370"/>
                  </a:moveTo>
                  <a:cubicBezTo>
                    <a:pt x="54126" y="370"/>
                    <a:pt x="69629" y="15874"/>
                    <a:pt x="69629" y="35000"/>
                  </a:cubicBezTo>
                  <a:cubicBezTo>
                    <a:pt x="69629" y="54126"/>
                    <a:pt x="54126" y="69629"/>
                    <a:pt x="35000" y="69629"/>
                  </a:cubicBezTo>
                  <a:cubicBezTo>
                    <a:pt x="15874" y="69629"/>
                    <a:pt x="370" y="54126"/>
                    <a:pt x="370" y="35000"/>
                  </a:cubicBezTo>
                  <a:cubicBezTo>
                    <a:pt x="370" y="15874"/>
                    <a:pt x="15874" y="370"/>
                    <a:pt x="35000" y="3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" name="Freeform 118"/>
            <p:cNvSpPr/>
            <p:nvPr/>
          </p:nvSpPr>
          <p:spPr>
            <a:xfrm>
              <a:off x="9338400" y="35319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370"/>
                  </a:moveTo>
                  <a:cubicBezTo>
                    <a:pt x="54206" y="370"/>
                    <a:pt x="69709" y="15874"/>
                    <a:pt x="69709" y="35000"/>
                  </a:cubicBezTo>
                  <a:cubicBezTo>
                    <a:pt x="69709" y="54126"/>
                    <a:pt x="54206" y="69629"/>
                    <a:pt x="35080" y="69629"/>
                  </a:cubicBezTo>
                  <a:cubicBezTo>
                    <a:pt x="15954" y="69629"/>
                    <a:pt x="450" y="54126"/>
                    <a:pt x="450" y="35000"/>
                  </a:cubicBezTo>
                  <a:cubicBezTo>
                    <a:pt x="450" y="15874"/>
                    <a:pt x="15954" y="370"/>
                    <a:pt x="35080" y="3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Freeform 119"/>
            <p:cNvSpPr/>
            <p:nvPr/>
          </p:nvSpPr>
          <p:spPr>
            <a:xfrm>
              <a:off x="9459360" y="35319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370"/>
                  </a:moveTo>
                  <a:cubicBezTo>
                    <a:pt x="54246" y="370"/>
                    <a:pt x="69749" y="15874"/>
                    <a:pt x="69749" y="35000"/>
                  </a:cubicBezTo>
                  <a:cubicBezTo>
                    <a:pt x="69749" y="54126"/>
                    <a:pt x="54246" y="69629"/>
                    <a:pt x="35120" y="69629"/>
                  </a:cubicBezTo>
                  <a:cubicBezTo>
                    <a:pt x="15994" y="69629"/>
                    <a:pt x="490" y="54126"/>
                    <a:pt x="490" y="35000"/>
                  </a:cubicBezTo>
                  <a:cubicBezTo>
                    <a:pt x="490" y="15874"/>
                    <a:pt x="15994" y="370"/>
                    <a:pt x="35120" y="3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Freeform 120"/>
            <p:cNvSpPr/>
            <p:nvPr/>
          </p:nvSpPr>
          <p:spPr>
            <a:xfrm>
              <a:off x="9942120" y="35319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80" y="370"/>
                  </a:moveTo>
                  <a:cubicBezTo>
                    <a:pt x="54406" y="370"/>
                    <a:pt x="69909" y="15874"/>
                    <a:pt x="69909" y="35000"/>
                  </a:cubicBezTo>
                  <a:cubicBezTo>
                    <a:pt x="69909" y="54126"/>
                    <a:pt x="54406" y="69629"/>
                    <a:pt x="35280" y="69629"/>
                  </a:cubicBezTo>
                  <a:cubicBezTo>
                    <a:pt x="16154" y="69629"/>
                    <a:pt x="650" y="54126"/>
                    <a:pt x="650" y="35000"/>
                  </a:cubicBezTo>
                  <a:cubicBezTo>
                    <a:pt x="650" y="15874"/>
                    <a:pt x="16154" y="370"/>
                    <a:pt x="35280" y="3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Freeform 121"/>
            <p:cNvSpPr/>
            <p:nvPr/>
          </p:nvSpPr>
          <p:spPr>
            <a:xfrm>
              <a:off x="10304280" y="35319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00" y="370"/>
                  </a:moveTo>
                  <a:cubicBezTo>
                    <a:pt x="54526" y="370"/>
                    <a:pt x="70029" y="15874"/>
                    <a:pt x="70029" y="35000"/>
                  </a:cubicBezTo>
                  <a:cubicBezTo>
                    <a:pt x="70029" y="54126"/>
                    <a:pt x="54526" y="69629"/>
                    <a:pt x="35400" y="69629"/>
                  </a:cubicBezTo>
                  <a:cubicBezTo>
                    <a:pt x="16274" y="69629"/>
                    <a:pt x="770" y="54126"/>
                    <a:pt x="770" y="35000"/>
                  </a:cubicBezTo>
                  <a:cubicBezTo>
                    <a:pt x="770" y="15874"/>
                    <a:pt x="16274" y="370"/>
                    <a:pt x="35400" y="3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Freeform 122"/>
            <p:cNvSpPr/>
            <p:nvPr/>
          </p:nvSpPr>
          <p:spPr>
            <a:xfrm>
              <a:off x="752760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480" y="410"/>
                  </a:moveTo>
                  <a:cubicBezTo>
                    <a:pt x="53606" y="410"/>
                    <a:pt x="69109" y="15914"/>
                    <a:pt x="69109" y="35040"/>
                  </a:cubicBezTo>
                  <a:cubicBezTo>
                    <a:pt x="69109" y="54166"/>
                    <a:pt x="53606" y="69669"/>
                    <a:pt x="34480" y="69669"/>
                  </a:cubicBezTo>
                  <a:cubicBezTo>
                    <a:pt x="15354" y="69669"/>
                    <a:pt x="-150" y="54166"/>
                    <a:pt x="-150" y="35040"/>
                  </a:cubicBezTo>
                  <a:cubicBezTo>
                    <a:pt x="-150" y="15914"/>
                    <a:pt x="15354" y="410"/>
                    <a:pt x="3448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Freeform 123"/>
            <p:cNvSpPr/>
            <p:nvPr/>
          </p:nvSpPr>
          <p:spPr>
            <a:xfrm>
              <a:off x="764820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520" y="410"/>
                  </a:moveTo>
                  <a:cubicBezTo>
                    <a:pt x="53646" y="410"/>
                    <a:pt x="69149" y="15914"/>
                    <a:pt x="69149" y="35040"/>
                  </a:cubicBezTo>
                  <a:cubicBezTo>
                    <a:pt x="69149" y="54166"/>
                    <a:pt x="53646" y="69669"/>
                    <a:pt x="34520" y="69669"/>
                  </a:cubicBezTo>
                  <a:cubicBezTo>
                    <a:pt x="15394" y="69669"/>
                    <a:pt x="-110" y="54166"/>
                    <a:pt x="-110" y="35040"/>
                  </a:cubicBezTo>
                  <a:cubicBezTo>
                    <a:pt x="-110" y="15914"/>
                    <a:pt x="15394" y="410"/>
                    <a:pt x="3452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Freeform 124"/>
            <p:cNvSpPr/>
            <p:nvPr/>
          </p:nvSpPr>
          <p:spPr>
            <a:xfrm>
              <a:off x="776916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560" y="410"/>
                  </a:moveTo>
                  <a:cubicBezTo>
                    <a:pt x="53686" y="410"/>
                    <a:pt x="69189" y="15914"/>
                    <a:pt x="69189" y="35040"/>
                  </a:cubicBezTo>
                  <a:cubicBezTo>
                    <a:pt x="69189" y="54166"/>
                    <a:pt x="53686" y="69669"/>
                    <a:pt x="34560" y="69669"/>
                  </a:cubicBezTo>
                  <a:cubicBezTo>
                    <a:pt x="15434" y="69669"/>
                    <a:pt x="-70" y="54166"/>
                    <a:pt x="-70" y="35040"/>
                  </a:cubicBezTo>
                  <a:cubicBezTo>
                    <a:pt x="-70" y="15914"/>
                    <a:pt x="15434" y="410"/>
                    <a:pt x="3456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Freeform 125"/>
            <p:cNvSpPr/>
            <p:nvPr/>
          </p:nvSpPr>
          <p:spPr>
            <a:xfrm>
              <a:off x="825192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720" y="410"/>
                  </a:moveTo>
                  <a:cubicBezTo>
                    <a:pt x="53846" y="410"/>
                    <a:pt x="69349" y="15914"/>
                    <a:pt x="69349" y="35040"/>
                  </a:cubicBezTo>
                  <a:cubicBezTo>
                    <a:pt x="69349" y="54166"/>
                    <a:pt x="53846" y="69669"/>
                    <a:pt x="34720" y="69669"/>
                  </a:cubicBezTo>
                  <a:cubicBezTo>
                    <a:pt x="15594" y="69669"/>
                    <a:pt x="90" y="54166"/>
                    <a:pt x="90" y="35040"/>
                  </a:cubicBezTo>
                  <a:cubicBezTo>
                    <a:pt x="90" y="15914"/>
                    <a:pt x="15594" y="410"/>
                    <a:pt x="3472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Freeform 126"/>
            <p:cNvSpPr/>
            <p:nvPr/>
          </p:nvSpPr>
          <p:spPr>
            <a:xfrm>
              <a:off x="837252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760" y="410"/>
                  </a:moveTo>
                  <a:cubicBezTo>
                    <a:pt x="53886" y="410"/>
                    <a:pt x="69389" y="15914"/>
                    <a:pt x="69389" y="35040"/>
                  </a:cubicBezTo>
                  <a:cubicBezTo>
                    <a:pt x="69389" y="54166"/>
                    <a:pt x="53886" y="69669"/>
                    <a:pt x="34760" y="69669"/>
                  </a:cubicBezTo>
                  <a:cubicBezTo>
                    <a:pt x="15634" y="69669"/>
                    <a:pt x="130" y="54166"/>
                    <a:pt x="130" y="35040"/>
                  </a:cubicBezTo>
                  <a:cubicBezTo>
                    <a:pt x="130" y="15914"/>
                    <a:pt x="15634" y="410"/>
                    <a:pt x="3476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Freeform 127"/>
            <p:cNvSpPr/>
            <p:nvPr/>
          </p:nvSpPr>
          <p:spPr>
            <a:xfrm>
              <a:off x="849348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410"/>
                  </a:moveTo>
                  <a:cubicBezTo>
                    <a:pt x="53926" y="410"/>
                    <a:pt x="69429" y="15914"/>
                    <a:pt x="69429" y="35040"/>
                  </a:cubicBezTo>
                  <a:cubicBezTo>
                    <a:pt x="69429" y="54166"/>
                    <a:pt x="53926" y="69669"/>
                    <a:pt x="34800" y="69669"/>
                  </a:cubicBezTo>
                  <a:cubicBezTo>
                    <a:pt x="15674" y="69669"/>
                    <a:pt x="170" y="54166"/>
                    <a:pt x="170" y="35040"/>
                  </a:cubicBezTo>
                  <a:cubicBezTo>
                    <a:pt x="170" y="15914"/>
                    <a:pt x="15674" y="410"/>
                    <a:pt x="3480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Freeform 128"/>
            <p:cNvSpPr/>
            <p:nvPr/>
          </p:nvSpPr>
          <p:spPr>
            <a:xfrm>
              <a:off x="861408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410"/>
                  </a:moveTo>
                  <a:cubicBezTo>
                    <a:pt x="53966" y="410"/>
                    <a:pt x="69469" y="15914"/>
                    <a:pt x="69469" y="35040"/>
                  </a:cubicBezTo>
                  <a:cubicBezTo>
                    <a:pt x="69469" y="54166"/>
                    <a:pt x="53966" y="69669"/>
                    <a:pt x="34840" y="69669"/>
                  </a:cubicBezTo>
                  <a:cubicBezTo>
                    <a:pt x="15714" y="69669"/>
                    <a:pt x="210" y="54166"/>
                    <a:pt x="210" y="35040"/>
                  </a:cubicBezTo>
                  <a:cubicBezTo>
                    <a:pt x="210" y="15914"/>
                    <a:pt x="15714" y="410"/>
                    <a:pt x="3484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Freeform 129"/>
            <p:cNvSpPr/>
            <p:nvPr/>
          </p:nvSpPr>
          <p:spPr>
            <a:xfrm>
              <a:off x="909720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410"/>
                  </a:moveTo>
                  <a:cubicBezTo>
                    <a:pt x="54126" y="410"/>
                    <a:pt x="69629" y="15914"/>
                    <a:pt x="69629" y="35040"/>
                  </a:cubicBezTo>
                  <a:cubicBezTo>
                    <a:pt x="69629" y="54166"/>
                    <a:pt x="54126" y="69669"/>
                    <a:pt x="35000" y="69669"/>
                  </a:cubicBezTo>
                  <a:cubicBezTo>
                    <a:pt x="15874" y="69669"/>
                    <a:pt x="370" y="54166"/>
                    <a:pt x="370" y="35040"/>
                  </a:cubicBezTo>
                  <a:cubicBezTo>
                    <a:pt x="370" y="15914"/>
                    <a:pt x="15874" y="410"/>
                    <a:pt x="3500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" name="Freeform 130"/>
            <p:cNvSpPr/>
            <p:nvPr/>
          </p:nvSpPr>
          <p:spPr>
            <a:xfrm>
              <a:off x="933840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410"/>
                  </a:moveTo>
                  <a:cubicBezTo>
                    <a:pt x="54206" y="410"/>
                    <a:pt x="69709" y="15914"/>
                    <a:pt x="69709" y="35040"/>
                  </a:cubicBezTo>
                  <a:cubicBezTo>
                    <a:pt x="69709" y="54166"/>
                    <a:pt x="54206" y="69669"/>
                    <a:pt x="35080" y="69669"/>
                  </a:cubicBezTo>
                  <a:cubicBezTo>
                    <a:pt x="15954" y="69669"/>
                    <a:pt x="450" y="54166"/>
                    <a:pt x="450" y="35040"/>
                  </a:cubicBezTo>
                  <a:cubicBezTo>
                    <a:pt x="450" y="15914"/>
                    <a:pt x="15954" y="410"/>
                    <a:pt x="3508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" name="Freeform 131"/>
            <p:cNvSpPr/>
            <p:nvPr/>
          </p:nvSpPr>
          <p:spPr>
            <a:xfrm>
              <a:off x="945936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410"/>
                  </a:moveTo>
                  <a:cubicBezTo>
                    <a:pt x="54246" y="410"/>
                    <a:pt x="69749" y="15914"/>
                    <a:pt x="69749" y="35040"/>
                  </a:cubicBezTo>
                  <a:cubicBezTo>
                    <a:pt x="69749" y="54166"/>
                    <a:pt x="54246" y="69669"/>
                    <a:pt x="35120" y="69669"/>
                  </a:cubicBezTo>
                  <a:cubicBezTo>
                    <a:pt x="15994" y="69669"/>
                    <a:pt x="490" y="54166"/>
                    <a:pt x="490" y="35040"/>
                  </a:cubicBezTo>
                  <a:cubicBezTo>
                    <a:pt x="490" y="15914"/>
                    <a:pt x="15994" y="410"/>
                    <a:pt x="3512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" name="Freeform 132"/>
            <p:cNvSpPr/>
            <p:nvPr/>
          </p:nvSpPr>
          <p:spPr>
            <a:xfrm>
              <a:off x="970056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00" y="410"/>
                  </a:moveTo>
                  <a:cubicBezTo>
                    <a:pt x="54326" y="410"/>
                    <a:pt x="69829" y="15914"/>
                    <a:pt x="69829" y="35040"/>
                  </a:cubicBezTo>
                  <a:cubicBezTo>
                    <a:pt x="69829" y="54166"/>
                    <a:pt x="54326" y="69669"/>
                    <a:pt x="35200" y="69669"/>
                  </a:cubicBezTo>
                  <a:cubicBezTo>
                    <a:pt x="16074" y="69669"/>
                    <a:pt x="570" y="54166"/>
                    <a:pt x="570" y="35040"/>
                  </a:cubicBezTo>
                  <a:cubicBezTo>
                    <a:pt x="570" y="15914"/>
                    <a:pt x="16074" y="410"/>
                    <a:pt x="3520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Freeform 133"/>
            <p:cNvSpPr/>
            <p:nvPr/>
          </p:nvSpPr>
          <p:spPr>
            <a:xfrm>
              <a:off x="994212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80" y="410"/>
                  </a:moveTo>
                  <a:cubicBezTo>
                    <a:pt x="54406" y="410"/>
                    <a:pt x="69909" y="15914"/>
                    <a:pt x="69909" y="35040"/>
                  </a:cubicBezTo>
                  <a:cubicBezTo>
                    <a:pt x="69909" y="54166"/>
                    <a:pt x="54406" y="69669"/>
                    <a:pt x="35280" y="69669"/>
                  </a:cubicBezTo>
                  <a:cubicBezTo>
                    <a:pt x="16154" y="69669"/>
                    <a:pt x="650" y="54166"/>
                    <a:pt x="650" y="35040"/>
                  </a:cubicBezTo>
                  <a:cubicBezTo>
                    <a:pt x="650" y="15914"/>
                    <a:pt x="16154" y="410"/>
                    <a:pt x="3528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" name="Freeform 134"/>
            <p:cNvSpPr/>
            <p:nvPr/>
          </p:nvSpPr>
          <p:spPr>
            <a:xfrm>
              <a:off x="1006308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20" y="410"/>
                  </a:moveTo>
                  <a:cubicBezTo>
                    <a:pt x="54446" y="410"/>
                    <a:pt x="69949" y="15914"/>
                    <a:pt x="69949" y="35040"/>
                  </a:cubicBezTo>
                  <a:cubicBezTo>
                    <a:pt x="69949" y="54166"/>
                    <a:pt x="54446" y="69669"/>
                    <a:pt x="35320" y="69669"/>
                  </a:cubicBezTo>
                  <a:cubicBezTo>
                    <a:pt x="16194" y="69669"/>
                    <a:pt x="690" y="54166"/>
                    <a:pt x="690" y="35040"/>
                  </a:cubicBezTo>
                  <a:cubicBezTo>
                    <a:pt x="690" y="15914"/>
                    <a:pt x="16194" y="410"/>
                    <a:pt x="3532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" name="Freeform 135"/>
            <p:cNvSpPr/>
            <p:nvPr/>
          </p:nvSpPr>
          <p:spPr>
            <a:xfrm>
              <a:off x="1018368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60" y="410"/>
                  </a:moveTo>
                  <a:cubicBezTo>
                    <a:pt x="54486" y="410"/>
                    <a:pt x="69989" y="15914"/>
                    <a:pt x="69989" y="35040"/>
                  </a:cubicBezTo>
                  <a:cubicBezTo>
                    <a:pt x="69989" y="54166"/>
                    <a:pt x="54486" y="69669"/>
                    <a:pt x="35360" y="69669"/>
                  </a:cubicBezTo>
                  <a:cubicBezTo>
                    <a:pt x="16234" y="69669"/>
                    <a:pt x="730" y="54166"/>
                    <a:pt x="730" y="35040"/>
                  </a:cubicBezTo>
                  <a:cubicBezTo>
                    <a:pt x="730" y="15914"/>
                    <a:pt x="16234" y="410"/>
                    <a:pt x="3536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" name="Freeform 136"/>
            <p:cNvSpPr/>
            <p:nvPr/>
          </p:nvSpPr>
          <p:spPr>
            <a:xfrm>
              <a:off x="1030428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00" y="410"/>
                  </a:moveTo>
                  <a:cubicBezTo>
                    <a:pt x="54526" y="410"/>
                    <a:pt x="70029" y="15914"/>
                    <a:pt x="70029" y="35040"/>
                  </a:cubicBezTo>
                  <a:cubicBezTo>
                    <a:pt x="70029" y="54166"/>
                    <a:pt x="54526" y="69669"/>
                    <a:pt x="35400" y="69669"/>
                  </a:cubicBezTo>
                  <a:cubicBezTo>
                    <a:pt x="16274" y="69669"/>
                    <a:pt x="770" y="54166"/>
                    <a:pt x="770" y="35040"/>
                  </a:cubicBezTo>
                  <a:cubicBezTo>
                    <a:pt x="770" y="15914"/>
                    <a:pt x="16274" y="410"/>
                    <a:pt x="3540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Freeform 137"/>
            <p:cNvSpPr/>
            <p:nvPr/>
          </p:nvSpPr>
          <p:spPr>
            <a:xfrm>
              <a:off x="10425240" y="365256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40" y="410"/>
                  </a:moveTo>
                  <a:cubicBezTo>
                    <a:pt x="54566" y="410"/>
                    <a:pt x="70069" y="15914"/>
                    <a:pt x="70069" y="35040"/>
                  </a:cubicBezTo>
                  <a:cubicBezTo>
                    <a:pt x="70069" y="54166"/>
                    <a:pt x="54566" y="69669"/>
                    <a:pt x="35440" y="69669"/>
                  </a:cubicBezTo>
                  <a:cubicBezTo>
                    <a:pt x="16314" y="69669"/>
                    <a:pt x="810" y="54166"/>
                    <a:pt x="810" y="35040"/>
                  </a:cubicBezTo>
                  <a:cubicBezTo>
                    <a:pt x="810" y="15914"/>
                    <a:pt x="16314" y="410"/>
                    <a:pt x="35440" y="4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Freeform 138"/>
            <p:cNvSpPr/>
            <p:nvPr/>
          </p:nvSpPr>
          <p:spPr>
            <a:xfrm>
              <a:off x="752760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480" y="450"/>
                  </a:moveTo>
                  <a:cubicBezTo>
                    <a:pt x="53606" y="450"/>
                    <a:pt x="69109" y="15954"/>
                    <a:pt x="69109" y="35080"/>
                  </a:cubicBezTo>
                  <a:cubicBezTo>
                    <a:pt x="69109" y="54206"/>
                    <a:pt x="53606" y="69709"/>
                    <a:pt x="34480" y="69709"/>
                  </a:cubicBezTo>
                  <a:cubicBezTo>
                    <a:pt x="15354" y="69709"/>
                    <a:pt x="-150" y="54206"/>
                    <a:pt x="-150" y="35080"/>
                  </a:cubicBezTo>
                  <a:cubicBezTo>
                    <a:pt x="-150" y="15954"/>
                    <a:pt x="15354" y="450"/>
                    <a:pt x="3448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" name="Freeform 139"/>
            <p:cNvSpPr/>
            <p:nvPr/>
          </p:nvSpPr>
          <p:spPr>
            <a:xfrm>
              <a:off x="801036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40" y="450"/>
                  </a:moveTo>
                  <a:cubicBezTo>
                    <a:pt x="53766" y="450"/>
                    <a:pt x="69269" y="15954"/>
                    <a:pt x="69269" y="35080"/>
                  </a:cubicBezTo>
                  <a:cubicBezTo>
                    <a:pt x="69269" y="54206"/>
                    <a:pt x="53766" y="69709"/>
                    <a:pt x="34640" y="69709"/>
                  </a:cubicBezTo>
                  <a:cubicBezTo>
                    <a:pt x="15514" y="69709"/>
                    <a:pt x="10" y="54206"/>
                    <a:pt x="10" y="35080"/>
                  </a:cubicBezTo>
                  <a:cubicBezTo>
                    <a:pt x="10" y="15954"/>
                    <a:pt x="15514" y="450"/>
                    <a:pt x="3464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3" name="Freeform 140"/>
            <p:cNvSpPr/>
            <p:nvPr/>
          </p:nvSpPr>
          <p:spPr>
            <a:xfrm>
              <a:off x="837252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760" y="450"/>
                  </a:moveTo>
                  <a:cubicBezTo>
                    <a:pt x="53886" y="450"/>
                    <a:pt x="69389" y="15954"/>
                    <a:pt x="69389" y="35080"/>
                  </a:cubicBezTo>
                  <a:cubicBezTo>
                    <a:pt x="69389" y="54206"/>
                    <a:pt x="53886" y="69709"/>
                    <a:pt x="34760" y="69709"/>
                  </a:cubicBezTo>
                  <a:cubicBezTo>
                    <a:pt x="15634" y="69709"/>
                    <a:pt x="130" y="54206"/>
                    <a:pt x="130" y="35080"/>
                  </a:cubicBezTo>
                  <a:cubicBezTo>
                    <a:pt x="130" y="15954"/>
                    <a:pt x="15634" y="450"/>
                    <a:pt x="3476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Freeform 141"/>
            <p:cNvSpPr/>
            <p:nvPr/>
          </p:nvSpPr>
          <p:spPr>
            <a:xfrm>
              <a:off x="861408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450"/>
                  </a:moveTo>
                  <a:cubicBezTo>
                    <a:pt x="53966" y="450"/>
                    <a:pt x="69469" y="15954"/>
                    <a:pt x="69469" y="35080"/>
                  </a:cubicBezTo>
                  <a:cubicBezTo>
                    <a:pt x="69469" y="54206"/>
                    <a:pt x="53966" y="69709"/>
                    <a:pt x="34840" y="69709"/>
                  </a:cubicBezTo>
                  <a:cubicBezTo>
                    <a:pt x="15714" y="69709"/>
                    <a:pt x="210" y="54206"/>
                    <a:pt x="210" y="35080"/>
                  </a:cubicBezTo>
                  <a:cubicBezTo>
                    <a:pt x="210" y="15954"/>
                    <a:pt x="15714" y="450"/>
                    <a:pt x="3484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Freeform 142"/>
            <p:cNvSpPr/>
            <p:nvPr/>
          </p:nvSpPr>
          <p:spPr>
            <a:xfrm>
              <a:off x="873504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80" y="450"/>
                  </a:moveTo>
                  <a:cubicBezTo>
                    <a:pt x="54006" y="450"/>
                    <a:pt x="69509" y="15954"/>
                    <a:pt x="69509" y="35080"/>
                  </a:cubicBezTo>
                  <a:cubicBezTo>
                    <a:pt x="69509" y="54206"/>
                    <a:pt x="54006" y="69709"/>
                    <a:pt x="34880" y="69709"/>
                  </a:cubicBezTo>
                  <a:cubicBezTo>
                    <a:pt x="15754" y="69709"/>
                    <a:pt x="250" y="54206"/>
                    <a:pt x="250" y="35080"/>
                  </a:cubicBezTo>
                  <a:cubicBezTo>
                    <a:pt x="250" y="15954"/>
                    <a:pt x="15754" y="450"/>
                    <a:pt x="3488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6" name="Freeform 143"/>
            <p:cNvSpPr/>
            <p:nvPr/>
          </p:nvSpPr>
          <p:spPr>
            <a:xfrm>
              <a:off x="897624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450"/>
                  </a:moveTo>
                  <a:cubicBezTo>
                    <a:pt x="54086" y="450"/>
                    <a:pt x="69589" y="15954"/>
                    <a:pt x="69589" y="35080"/>
                  </a:cubicBezTo>
                  <a:cubicBezTo>
                    <a:pt x="69589" y="54206"/>
                    <a:pt x="54086" y="69709"/>
                    <a:pt x="34960" y="69709"/>
                  </a:cubicBezTo>
                  <a:cubicBezTo>
                    <a:pt x="15834" y="69709"/>
                    <a:pt x="330" y="54206"/>
                    <a:pt x="330" y="35080"/>
                  </a:cubicBezTo>
                  <a:cubicBezTo>
                    <a:pt x="330" y="15954"/>
                    <a:pt x="15834" y="450"/>
                    <a:pt x="3496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Freeform 144"/>
            <p:cNvSpPr/>
            <p:nvPr/>
          </p:nvSpPr>
          <p:spPr>
            <a:xfrm>
              <a:off x="933840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450"/>
                  </a:moveTo>
                  <a:cubicBezTo>
                    <a:pt x="54206" y="450"/>
                    <a:pt x="69709" y="15954"/>
                    <a:pt x="69709" y="35080"/>
                  </a:cubicBezTo>
                  <a:cubicBezTo>
                    <a:pt x="69709" y="54206"/>
                    <a:pt x="54206" y="69709"/>
                    <a:pt x="35080" y="69709"/>
                  </a:cubicBezTo>
                  <a:cubicBezTo>
                    <a:pt x="15954" y="69709"/>
                    <a:pt x="450" y="54206"/>
                    <a:pt x="450" y="35080"/>
                  </a:cubicBezTo>
                  <a:cubicBezTo>
                    <a:pt x="450" y="15954"/>
                    <a:pt x="15954" y="450"/>
                    <a:pt x="3508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" name="Freeform 145"/>
            <p:cNvSpPr/>
            <p:nvPr/>
          </p:nvSpPr>
          <p:spPr>
            <a:xfrm>
              <a:off x="945936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450"/>
                  </a:moveTo>
                  <a:cubicBezTo>
                    <a:pt x="54246" y="450"/>
                    <a:pt x="69749" y="15954"/>
                    <a:pt x="69749" y="35080"/>
                  </a:cubicBezTo>
                  <a:cubicBezTo>
                    <a:pt x="69749" y="54206"/>
                    <a:pt x="54246" y="69709"/>
                    <a:pt x="35120" y="69709"/>
                  </a:cubicBezTo>
                  <a:cubicBezTo>
                    <a:pt x="15994" y="69709"/>
                    <a:pt x="490" y="54206"/>
                    <a:pt x="490" y="35080"/>
                  </a:cubicBezTo>
                  <a:cubicBezTo>
                    <a:pt x="490" y="15954"/>
                    <a:pt x="15994" y="450"/>
                    <a:pt x="3512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" name="Freeform 146"/>
            <p:cNvSpPr/>
            <p:nvPr/>
          </p:nvSpPr>
          <p:spPr>
            <a:xfrm>
              <a:off x="957996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60" y="450"/>
                  </a:moveTo>
                  <a:cubicBezTo>
                    <a:pt x="54286" y="450"/>
                    <a:pt x="69789" y="15954"/>
                    <a:pt x="69789" y="35080"/>
                  </a:cubicBezTo>
                  <a:cubicBezTo>
                    <a:pt x="69789" y="54206"/>
                    <a:pt x="54286" y="69709"/>
                    <a:pt x="35160" y="69709"/>
                  </a:cubicBezTo>
                  <a:cubicBezTo>
                    <a:pt x="16034" y="69709"/>
                    <a:pt x="530" y="54206"/>
                    <a:pt x="530" y="35080"/>
                  </a:cubicBezTo>
                  <a:cubicBezTo>
                    <a:pt x="530" y="15954"/>
                    <a:pt x="16034" y="450"/>
                    <a:pt x="3516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" name="Freeform 147"/>
            <p:cNvSpPr/>
            <p:nvPr/>
          </p:nvSpPr>
          <p:spPr>
            <a:xfrm>
              <a:off x="982152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40" y="450"/>
                  </a:moveTo>
                  <a:cubicBezTo>
                    <a:pt x="54366" y="450"/>
                    <a:pt x="69869" y="15954"/>
                    <a:pt x="69869" y="35080"/>
                  </a:cubicBezTo>
                  <a:cubicBezTo>
                    <a:pt x="69869" y="54206"/>
                    <a:pt x="54366" y="69709"/>
                    <a:pt x="35240" y="69709"/>
                  </a:cubicBezTo>
                  <a:cubicBezTo>
                    <a:pt x="16114" y="69709"/>
                    <a:pt x="610" y="54206"/>
                    <a:pt x="610" y="35080"/>
                  </a:cubicBezTo>
                  <a:cubicBezTo>
                    <a:pt x="610" y="15954"/>
                    <a:pt x="16114" y="450"/>
                    <a:pt x="3524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" name="Freeform 148"/>
            <p:cNvSpPr/>
            <p:nvPr/>
          </p:nvSpPr>
          <p:spPr>
            <a:xfrm>
              <a:off x="1006308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20" y="450"/>
                  </a:moveTo>
                  <a:cubicBezTo>
                    <a:pt x="54446" y="450"/>
                    <a:pt x="69949" y="15954"/>
                    <a:pt x="69949" y="35080"/>
                  </a:cubicBezTo>
                  <a:cubicBezTo>
                    <a:pt x="69949" y="54206"/>
                    <a:pt x="54446" y="69709"/>
                    <a:pt x="35320" y="69709"/>
                  </a:cubicBezTo>
                  <a:cubicBezTo>
                    <a:pt x="16194" y="69709"/>
                    <a:pt x="690" y="54206"/>
                    <a:pt x="690" y="35080"/>
                  </a:cubicBezTo>
                  <a:cubicBezTo>
                    <a:pt x="690" y="15954"/>
                    <a:pt x="16194" y="450"/>
                    <a:pt x="3532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" name="Freeform 149"/>
            <p:cNvSpPr/>
            <p:nvPr/>
          </p:nvSpPr>
          <p:spPr>
            <a:xfrm>
              <a:off x="1018368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60" y="450"/>
                  </a:moveTo>
                  <a:cubicBezTo>
                    <a:pt x="54486" y="450"/>
                    <a:pt x="69989" y="15954"/>
                    <a:pt x="69989" y="35080"/>
                  </a:cubicBezTo>
                  <a:cubicBezTo>
                    <a:pt x="69989" y="54206"/>
                    <a:pt x="54486" y="69709"/>
                    <a:pt x="35360" y="69709"/>
                  </a:cubicBezTo>
                  <a:cubicBezTo>
                    <a:pt x="16234" y="69709"/>
                    <a:pt x="730" y="54206"/>
                    <a:pt x="730" y="35080"/>
                  </a:cubicBezTo>
                  <a:cubicBezTo>
                    <a:pt x="730" y="15954"/>
                    <a:pt x="16234" y="450"/>
                    <a:pt x="3536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Freeform 150"/>
            <p:cNvSpPr/>
            <p:nvPr/>
          </p:nvSpPr>
          <p:spPr>
            <a:xfrm>
              <a:off x="10425240" y="37735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40" y="450"/>
                  </a:moveTo>
                  <a:cubicBezTo>
                    <a:pt x="54566" y="450"/>
                    <a:pt x="70069" y="15954"/>
                    <a:pt x="70069" y="35080"/>
                  </a:cubicBezTo>
                  <a:cubicBezTo>
                    <a:pt x="70069" y="54206"/>
                    <a:pt x="54566" y="69709"/>
                    <a:pt x="35440" y="69709"/>
                  </a:cubicBezTo>
                  <a:cubicBezTo>
                    <a:pt x="16314" y="69709"/>
                    <a:pt x="810" y="54206"/>
                    <a:pt x="810" y="35080"/>
                  </a:cubicBezTo>
                  <a:cubicBezTo>
                    <a:pt x="810" y="15954"/>
                    <a:pt x="16314" y="450"/>
                    <a:pt x="35440" y="4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Freeform 151"/>
            <p:cNvSpPr/>
            <p:nvPr/>
          </p:nvSpPr>
          <p:spPr>
            <a:xfrm>
              <a:off x="752760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480" y="490"/>
                  </a:moveTo>
                  <a:cubicBezTo>
                    <a:pt x="53606" y="490"/>
                    <a:pt x="69109" y="15994"/>
                    <a:pt x="69109" y="35120"/>
                  </a:cubicBezTo>
                  <a:cubicBezTo>
                    <a:pt x="69109" y="54246"/>
                    <a:pt x="53606" y="69749"/>
                    <a:pt x="34480" y="69749"/>
                  </a:cubicBezTo>
                  <a:cubicBezTo>
                    <a:pt x="15354" y="69749"/>
                    <a:pt x="-150" y="54246"/>
                    <a:pt x="-150" y="35120"/>
                  </a:cubicBezTo>
                  <a:cubicBezTo>
                    <a:pt x="-150" y="15994"/>
                    <a:pt x="15354" y="490"/>
                    <a:pt x="3448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" name="Freeform 152"/>
            <p:cNvSpPr/>
            <p:nvPr/>
          </p:nvSpPr>
          <p:spPr>
            <a:xfrm>
              <a:off x="788976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00" y="490"/>
                  </a:moveTo>
                  <a:cubicBezTo>
                    <a:pt x="53726" y="490"/>
                    <a:pt x="69229" y="15994"/>
                    <a:pt x="69229" y="35120"/>
                  </a:cubicBezTo>
                  <a:cubicBezTo>
                    <a:pt x="69229" y="54246"/>
                    <a:pt x="53726" y="69749"/>
                    <a:pt x="34600" y="69749"/>
                  </a:cubicBezTo>
                  <a:cubicBezTo>
                    <a:pt x="15474" y="69749"/>
                    <a:pt x="-30" y="54246"/>
                    <a:pt x="-30" y="35120"/>
                  </a:cubicBezTo>
                  <a:cubicBezTo>
                    <a:pt x="-30" y="15994"/>
                    <a:pt x="15474" y="490"/>
                    <a:pt x="3460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" name="Freeform 153"/>
            <p:cNvSpPr/>
            <p:nvPr/>
          </p:nvSpPr>
          <p:spPr>
            <a:xfrm>
              <a:off x="801036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640" y="490"/>
                  </a:moveTo>
                  <a:cubicBezTo>
                    <a:pt x="53766" y="490"/>
                    <a:pt x="69269" y="15994"/>
                    <a:pt x="69269" y="35120"/>
                  </a:cubicBezTo>
                  <a:cubicBezTo>
                    <a:pt x="69269" y="54246"/>
                    <a:pt x="53766" y="69749"/>
                    <a:pt x="34640" y="69749"/>
                  </a:cubicBezTo>
                  <a:cubicBezTo>
                    <a:pt x="15514" y="69749"/>
                    <a:pt x="10" y="54246"/>
                    <a:pt x="10" y="35120"/>
                  </a:cubicBezTo>
                  <a:cubicBezTo>
                    <a:pt x="10" y="15994"/>
                    <a:pt x="15514" y="490"/>
                    <a:pt x="3464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" name="Freeform 154"/>
            <p:cNvSpPr/>
            <p:nvPr/>
          </p:nvSpPr>
          <p:spPr>
            <a:xfrm>
              <a:off x="825192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720" y="490"/>
                  </a:moveTo>
                  <a:cubicBezTo>
                    <a:pt x="53846" y="490"/>
                    <a:pt x="69349" y="15994"/>
                    <a:pt x="69349" y="35120"/>
                  </a:cubicBezTo>
                  <a:cubicBezTo>
                    <a:pt x="69349" y="54246"/>
                    <a:pt x="53846" y="69749"/>
                    <a:pt x="34720" y="69749"/>
                  </a:cubicBezTo>
                  <a:cubicBezTo>
                    <a:pt x="15594" y="69749"/>
                    <a:pt x="90" y="54246"/>
                    <a:pt x="90" y="35120"/>
                  </a:cubicBezTo>
                  <a:cubicBezTo>
                    <a:pt x="90" y="15994"/>
                    <a:pt x="15594" y="490"/>
                    <a:pt x="3472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Freeform 155"/>
            <p:cNvSpPr/>
            <p:nvPr/>
          </p:nvSpPr>
          <p:spPr>
            <a:xfrm>
              <a:off x="837252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760" y="490"/>
                  </a:moveTo>
                  <a:cubicBezTo>
                    <a:pt x="53886" y="490"/>
                    <a:pt x="69389" y="15994"/>
                    <a:pt x="69389" y="35120"/>
                  </a:cubicBezTo>
                  <a:cubicBezTo>
                    <a:pt x="69389" y="54246"/>
                    <a:pt x="53886" y="69749"/>
                    <a:pt x="34760" y="69749"/>
                  </a:cubicBezTo>
                  <a:cubicBezTo>
                    <a:pt x="15634" y="69749"/>
                    <a:pt x="130" y="54246"/>
                    <a:pt x="130" y="35120"/>
                  </a:cubicBezTo>
                  <a:cubicBezTo>
                    <a:pt x="130" y="15994"/>
                    <a:pt x="15634" y="490"/>
                    <a:pt x="3476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Freeform 156"/>
            <p:cNvSpPr/>
            <p:nvPr/>
          </p:nvSpPr>
          <p:spPr>
            <a:xfrm>
              <a:off x="873504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80" y="490"/>
                  </a:moveTo>
                  <a:cubicBezTo>
                    <a:pt x="54006" y="490"/>
                    <a:pt x="69509" y="15994"/>
                    <a:pt x="69509" y="35120"/>
                  </a:cubicBezTo>
                  <a:cubicBezTo>
                    <a:pt x="69509" y="54246"/>
                    <a:pt x="54006" y="69749"/>
                    <a:pt x="34880" y="69749"/>
                  </a:cubicBezTo>
                  <a:cubicBezTo>
                    <a:pt x="15754" y="69749"/>
                    <a:pt x="250" y="54246"/>
                    <a:pt x="250" y="35120"/>
                  </a:cubicBezTo>
                  <a:cubicBezTo>
                    <a:pt x="250" y="15994"/>
                    <a:pt x="15754" y="490"/>
                    <a:pt x="3488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Freeform 157"/>
            <p:cNvSpPr/>
            <p:nvPr/>
          </p:nvSpPr>
          <p:spPr>
            <a:xfrm>
              <a:off x="885564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490"/>
                  </a:moveTo>
                  <a:cubicBezTo>
                    <a:pt x="54046" y="490"/>
                    <a:pt x="69549" y="15994"/>
                    <a:pt x="69549" y="35120"/>
                  </a:cubicBezTo>
                  <a:cubicBezTo>
                    <a:pt x="69549" y="54246"/>
                    <a:pt x="54046" y="69749"/>
                    <a:pt x="34920" y="69749"/>
                  </a:cubicBezTo>
                  <a:cubicBezTo>
                    <a:pt x="15794" y="69749"/>
                    <a:pt x="290" y="54246"/>
                    <a:pt x="290" y="35120"/>
                  </a:cubicBezTo>
                  <a:cubicBezTo>
                    <a:pt x="290" y="15994"/>
                    <a:pt x="15794" y="490"/>
                    <a:pt x="3492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" name="Freeform 158"/>
            <p:cNvSpPr/>
            <p:nvPr/>
          </p:nvSpPr>
          <p:spPr>
            <a:xfrm>
              <a:off x="897624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490"/>
                  </a:moveTo>
                  <a:cubicBezTo>
                    <a:pt x="54086" y="490"/>
                    <a:pt x="69589" y="15994"/>
                    <a:pt x="69589" y="35120"/>
                  </a:cubicBezTo>
                  <a:cubicBezTo>
                    <a:pt x="69589" y="54246"/>
                    <a:pt x="54086" y="69749"/>
                    <a:pt x="34960" y="69749"/>
                  </a:cubicBezTo>
                  <a:cubicBezTo>
                    <a:pt x="15834" y="69749"/>
                    <a:pt x="330" y="54246"/>
                    <a:pt x="330" y="35120"/>
                  </a:cubicBezTo>
                  <a:cubicBezTo>
                    <a:pt x="330" y="15994"/>
                    <a:pt x="15834" y="490"/>
                    <a:pt x="3496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" name="Freeform 159"/>
            <p:cNvSpPr/>
            <p:nvPr/>
          </p:nvSpPr>
          <p:spPr>
            <a:xfrm>
              <a:off x="933840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490"/>
                  </a:moveTo>
                  <a:cubicBezTo>
                    <a:pt x="54206" y="490"/>
                    <a:pt x="69709" y="15994"/>
                    <a:pt x="69709" y="35120"/>
                  </a:cubicBezTo>
                  <a:cubicBezTo>
                    <a:pt x="69709" y="54246"/>
                    <a:pt x="54206" y="69749"/>
                    <a:pt x="35080" y="69749"/>
                  </a:cubicBezTo>
                  <a:cubicBezTo>
                    <a:pt x="15954" y="69749"/>
                    <a:pt x="450" y="54246"/>
                    <a:pt x="450" y="35120"/>
                  </a:cubicBezTo>
                  <a:cubicBezTo>
                    <a:pt x="450" y="15994"/>
                    <a:pt x="15954" y="490"/>
                    <a:pt x="3508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" name="Freeform 160"/>
            <p:cNvSpPr/>
            <p:nvPr/>
          </p:nvSpPr>
          <p:spPr>
            <a:xfrm>
              <a:off x="945936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490"/>
                  </a:moveTo>
                  <a:cubicBezTo>
                    <a:pt x="54246" y="490"/>
                    <a:pt x="69749" y="15994"/>
                    <a:pt x="69749" y="35120"/>
                  </a:cubicBezTo>
                  <a:cubicBezTo>
                    <a:pt x="69749" y="54246"/>
                    <a:pt x="54246" y="69749"/>
                    <a:pt x="35120" y="69749"/>
                  </a:cubicBezTo>
                  <a:cubicBezTo>
                    <a:pt x="15994" y="69749"/>
                    <a:pt x="490" y="54246"/>
                    <a:pt x="490" y="35120"/>
                  </a:cubicBezTo>
                  <a:cubicBezTo>
                    <a:pt x="490" y="15994"/>
                    <a:pt x="15994" y="490"/>
                    <a:pt x="3512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" name="Freeform 161"/>
            <p:cNvSpPr/>
            <p:nvPr/>
          </p:nvSpPr>
          <p:spPr>
            <a:xfrm>
              <a:off x="957996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60" y="490"/>
                  </a:moveTo>
                  <a:cubicBezTo>
                    <a:pt x="54286" y="490"/>
                    <a:pt x="69789" y="15994"/>
                    <a:pt x="69789" y="35120"/>
                  </a:cubicBezTo>
                  <a:cubicBezTo>
                    <a:pt x="69789" y="54246"/>
                    <a:pt x="54286" y="69749"/>
                    <a:pt x="35160" y="69749"/>
                  </a:cubicBezTo>
                  <a:cubicBezTo>
                    <a:pt x="16034" y="69749"/>
                    <a:pt x="530" y="54246"/>
                    <a:pt x="530" y="35120"/>
                  </a:cubicBezTo>
                  <a:cubicBezTo>
                    <a:pt x="530" y="15994"/>
                    <a:pt x="16034" y="490"/>
                    <a:pt x="3516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" name="Freeform 162"/>
            <p:cNvSpPr/>
            <p:nvPr/>
          </p:nvSpPr>
          <p:spPr>
            <a:xfrm>
              <a:off x="970056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00" y="490"/>
                  </a:moveTo>
                  <a:cubicBezTo>
                    <a:pt x="54326" y="490"/>
                    <a:pt x="69829" y="15994"/>
                    <a:pt x="69829" y="35120"/>
                  </a:cubicBezTo>
                  <a:cubicBezTo>
                    <a:pt x="69829" y="54246"/>
                    <a:pt x="54326" y="69749"/>
                    <a:pt x="35200" y="69749"/>
                  </a:cubicBezTo>
                  <a:cubicBezTo>
                    <a:pt x="16074" y="69749"/>
                    <a:pt x="570" y="54246"/>
                    <a:pt x="570" y="35120"/>
                  </a:cubicBezTo>
                  <a:cubicBezTo>
                    <a:pt x="570" y="15994"/>
                    <a:pt x="16074" y="490"/>
                    <a:pt x="3520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" name="Freeform 163"/>
            <p:cNvSpPr/>
            <p:nvPr/>
          </p:nvSpPr>
          <p:spPr>
            <a:xfrm>
              <a:off x="982152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40" y="490"/>
                  </a:moveTo>
                  <a:cubicBezTo>
                    <a:pt x="54366" y="490"/>
                    <a:pt x="69869" y="15994"/>
                    <a:pt x="69869" y="35120"/>
                  </a:cubicBezTo>
                  <a:cubicBezTo>
                    <a:pt x="69869" y="54246"/>
                    <a:pt x="54366" y="69749"/>
                    <a:pt x="35240" y="69749"/>
                  </a:cubicBezTo>
                  <a:cubicBezTo>
                    <a:pt x="16114" y="69749"/>
                    <a:pt x="610" y="54246"/>
                    <a:pt x="610" y="35120"/>
                  </a:cubicBezTo>
                  <a:cubicBezTo>
                    <a:pt x="610" y="15994"/>
                    <a:pt x="16114" y="490"/>
                    <a:pt x="3524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Freeform 164"/>
            <p:cNvSpPr/>
            <p:nvPr/>
          </p:nvSpPr>
          <p:spPr>
            <a:xfrm>
              <a:off x="994212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80" y="490"/>
                  </a:moveTo>
                  <a:cubicBezTo>
                    <a:pt x="54406" y="490"/>
                    <a:pt x="69909" y="15994"/>
                    <a:pt x="69909" y="35120"/>
                  </a:cubicBezTo>
                  <a:cubicBezTo>
                    <a:pt x="69909" y="54246"/>
                    <a:pt x="54406" y="69749"/>
                    <a:pt x="35280" y="69749"/>
                  </a:cubicBezTo>
                  <a:cubicBezTo>
                    <a:pt x="16154" y="69749"/>
                    <a:pt x="650" y="54246"/>
                    <a:pt x="650" y="35120"/>
                  </a:cubicBezTo>
                  <a:cubicBezTo>
                    <a:pt x="650" y="15994"/>
                    <a:pt x="16154" y="490"/>
                    <a:pt x="3528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" name="Freeform 165"/>
            <p:cNvSpPr/>
            <p:nvPr/>
          </p:nvSpPr>
          <p:spPr>
            <a:xfrm>
              <a:off x="1018368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60" y="490"/>
                  </a:moveTo>
                  <a:cubicBezTo>
                    <a:pt x="54486" y="490"/>
                    <a:pt x="69989" y="15994"/>
                    <a:pt x="69989" y="35120"/>
                  </a:cubicBezTo>
                  <a:cubicBezTo>
                    <a:pt x="69989" y="54246"/>
                    <a:pt x="54486" y="69749"/>
                    <a:pt x="35360" y="69749"/>
                  </a:cubicBezTo>
                  <a:cubicBezTo>
                    <a:pt x="16234" y="69749"/>
                    <a:pt x="730" y="54246"/>
                    <a:pt x="730" y="35120"/>
                  </a:cubicBezTo>
                  <a:cubicBezTo>
                    <a:pt x="730" y="15994"/>
                    <a:pt x="16234" y="490"/>
                    <a:pt x="3536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" name="Freeform 166"/>
            <p:cNvSpPr/>
            <p:nvPr/>
          </p:nvSpPr>
          <p:spPr>
            <a:xfrm>
              <a:off x="10304280" y="38941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00" y="490"/>
                  </a:moveTo>
                  <a:cubicBezTo>
                    <a:pt x="54526" y="490"/>
                    <a:pt x="70029" y="15994"/>
                    <a:pt x="70029" y="35120"/>
                  </a:cubicBezTo>
                  <a:cubicBezTo>
                    <a:pt x="70029" y="54246"/>
                    <a:pt x="54526" y="69749"/>
                    <a:pt x="35400" y="69749"/>
                  </a:cubicBezTo>
                  <a:cubicBezTo>
                    <a:pt x="16274" y="69749"/>
                    <a:pt x="770" y="54246"/>
                    <a:pt x="770" y="35120"/>
                  </a:cubicBezTo>
                  <a:cubicBezTo>
                    <a:pt x="770" y="15994"/>
                    <a:pt x="16274" y="490"/>
                    <a:pt x="35400" y="4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" name="Freeform 167"/>
            <p:cNvSpPr/>
            <p:nvPr/>
          </p:nvSpPr>
          <p:spPr>
            <a:xfrm>
              <a:off x="8493480" y="40147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530"/>
                  </a:moveTo>
                  <a:cubicBezTo>
                    <a:pt x="53926" y="530"/>
                    <a:pt x="69429" y="16034"/>
                    <a:pt x="69429" y="35160"/>
                  </a:cubicBezTo>
                  <a:cubicBezTo>
                    <a:pt x="69429" y="54286"/>
                    <a:pt x="53926" y="69789"/>
                    <a:pt x="34800" y="69789"/>
                  </a:cubicBezTo>
                  <a:cubicBezTo>
                    <a:pt x="15674" y="69789"/>
                    <a:pt x="170" y="54286"/>
                    <a:pt x="170" y="35160"/>
                  </a:cubicBezTo>
                  <a:cubicBezTo>
                    <a:pt x="170" y="16034"/>
                    <a:pt x="15674" y="530"/>
                    <a:pt x="34800" y="5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Freeform 168"/>
            <p:cNvSpPr/>
            <p:nvPr/>
          </p:nvSpPr>
          <p:spPr>
            <a:xfrm>
              <a:off x="8855640" y="40147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530"/>
                  </a:moveTo>
                  <a:cubicBezTo>
                    <a:pt x="54046" y="530"/>
                    <a:pt x="69549" y="16034"/>
                    <a:pt x="69549" y="35160"/>
                  </a:cubicBezTo>
                  <a:cubicBezTo>
                    <a:pt x="69549" y="54286"/>
                    <a:pt x="54046" y="69789"/>
                    <a:pt x="34920" y="69789"/>
                  </a:cubicBezTo>
                  <a:cubicBezTo>
                    <a:pt x="15794" y="69789"/>
                    <a:pt x="290" y="54286"/>
                    <a:pt x="290" y="35160"/>
                  </a:cubicBezTo>
                  <a:cubicBezTo>
                    <a:pt x="290" y="16034"/>
                    <a:pt x="15794" y="530"/>
                    <a:pt x="34920" y="5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" name="Freeform 169"/>
            <p:cNvSpPr/>
            <p:nvPr/>
          </p:nvSpPr>
          <p:spPr>
            <a:xfrm>
              <a:off x="9338400" y="40147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530"/>
                  </a:moveTo>
                  <a:cubicBezTo>
                    <a:pt x="54206" y="530"/>
                    <a:pt x="69709" y="16034"/>
                    <a:pt x="69709" y="35160"/>
                  </a:cubicBezTo>
                  <a:cubicBezTo>
                    <a:pt x="69709" y="54286"/>
                    <a:pt x="54206" y="69789"/>
                    <a:pt x="35080" y="69789"/>
                  </a:cubicBezTo>
                  <a:cubicBezTo>
                    <a:pt x="15954" y="69789"/>
                    <a:pt x="450" y="54286"/>
                    <a:pt x="450" y="35160"/>
                  </a:cubicBezTo>
                  <a:cubicBezTo>
                    <a:pt x="450" y="16034"/>
                    <a:pt x="15954" y="530"/>
                    <a:pt x="35080" y="5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" name="Freeform 170"/>
            <p:cNvSpPr/>
            <p:nvPr/>
          </p:nvSpPr>
          <p:spPr>
            <a:xfrm>
              <a:off x="9459360" y="40147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530"/>
                  </a:moveTo>
                  <a:cubicBezTo>
                    <a:pt x="54246" y="530"/>
                    <a:pt x="69749" y="16034"/>
                    <a:pt x="69749" y="35160"/>
                  </a:cubicBezTo>
                  <a:cubicBezTo>
                    <a:pt x="69749" y="54286"/>
                    <a:pt x="54246" y="69789"/>
                    <a:pt x="35120" y="69789"/>
                  </a:cubicBezTo>
                  <a:cubicBezTo>
                    <a:pt x="15994" y="69789"/>
                    <a:pt x="490" y="54286"/>
                    <a:pt x="490" y="35160"/>
                  </a:cubicBezTo>
                  <a:cubicBezTo>
                    <a:pt x="490" y="16034"/>
                    <a:pt x="15994" y="530"/>
                    <a:pt x="35120" y="5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Freeform 171"/>
            <p:cNvSpPr/>
            <p:nvPr/>
          </p:nvSpPr>
          <p:spPr>
            <a:xfrm>
              <a:off x="9942120" y="40147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80" y="530"/>
                  </a:moveTo>
                  <a:cubicBezTo>
                    <a:pt x="54406" y="530"/>
                    <a:pt x="69909" y="16034"/>
                    <a:pt x="69909" y="35160"/>
                  </a:cubicBezTo>
                  <a:cubicBezTo>
                    <a:pt x="69909" y="54286"/>
                    <a:pt x="54406" y="69789"/>
                    <a:pt x="35280" y="69789"/>
                  </a:cubicBezTo>
                  <a:cubicBezTo>
                    <a:pt x="16154" y="69789"/>
                    <a:pt x="650" y="54286"/>
                    <a:pt x="650" y="35160"/>
                  </a:cubicBezTo>
                  <a:cubicBezTo>
                    <a:pt x="650" y="16034"/>
                    <a:pt x="16154" y="530"/>
                    <a:pt x="35280" y="5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Freeform 172"/>
            <p:cNvSpPr/>
            <p:nvPr/>
          </p:nvSpPr>
          <p:spPr>
            <a:xfrm>
              <a:off x="10183680" y="40147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60" y="530"/>
                  </a:moveTo>
                  <a:cubicBezTo>
                    <a:pt x="54486" y="530"/>
                    <a:pt x="69989" y="16034"/>
                    <a:pt x="69989" y="35160"/>
                  </a:cubicBezTo>
                  <a:cubicBezTo>
                    <a:pt x="69989" y="54286"/>
                    <a:pt x="54486" y="69789"/>
                    <a:pt x="35360" y="69789"/>
                  </a:cubicBezTo>
                  <a:cubicBezTo>
                    <a:pt x="16234" y="69789"/>
                    <a:pt x="730" y="54286"/>
                    <a:pt x="730" y="35160"/>
                  </a:cubicBezTo>
                  <a:cubicBezTo>
                    <a:pt x="730" y="16034"/>
                    <a:pt x="16234" y="530"/>
                    <a:pt x="35360" y="5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" name="Freeform 173"/>
            <p:cNvSpPr/>
            <p:nvPr/>
          </p:nvSpPr>
          <p:spPr>
            <a:xfrm>
              <a:off x="10304280" y="40147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00" y="530"/>
                  </a:moveTo>
                  <a:cubicBezTo>
                    <a:pt x="54526" y="530"/>
                    <a:pt x="70029" y="16034"/>
                    <a:pt x="70029" y="35160"/>
                  </a:cubicBezTo>
                  <a:cubicBezTo>
                    <a:pt x="70029" y="54286"/>
                    <a:pt x="54526" y="69789"/>
                    <a:pt x="35400" y="69789"/>
                  </a:cubicBezTo>
                  <a:cubicBezTo>
                    <a:pt x="16274" y="69789"/>
                    <a:pt x="770" y="54286"/>
                    <a:pt x="770" y="35160"/>
                  </a:cubicBezTo>
                  <a:cubicBezTo>
                    <a:pt x="770" y="16034"/>
                    <a:pt x="16274" y="530"/>
                    <a:pt x="35400" y="5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" name="Freeform 174"/>
            <p:cNvSpPr/>
            <p:nvPr/>
          </p:nvSpPr>
          <p:spPr>
            <a:xfrm>
              <a:off x="8493480" y="4135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570"/>
                  </a:moveTo>
                  <a:cubicBezTo>
                    <a:pt x="53926" y="570"/>
                    <a:pt x="69429" y="16074"/>
                    <a:pt x="69429" y="35200"/>
                  </a:cubicBezTo>
                  <a:cubicBezTo>
                    <a:pt x="69429" y="54326"/>
                    <a:pt x="53926" y="69829"/>
                    <a:pt x="34800" y="69829"/>
                  </a:cubicBezTo>
                  <a:cubicBezTo>
                    <a:pt x="15674" y="69829"/>
                    <a:pt x="170" y="54326"/>
                    <a:pt x="170" y="35200"/>
                  </a:cubicBezTo>
                  <a:cubicBezTo>
                    <a:pt x="170" y="16074"/>
                    <a:pt x="15674" y="570"/>
                    <a:pt x="34800" y="5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Freeform 175"/>
            <p:cNvSpPr/>
            <p:nvPr/>
          </p:nvSpPr>
          <p:spPr>
            <a:xfrm>
              <a:off x="8614080" y="4135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570"/>
                  </a:moveTo>
                  <a:cubicBezTo>
                    <a:pt x="53966" y="570"/>
                    <a:pt x="69469" y="16074"/>
                    <a:pt x="69469" y="35200"/>
                  </a:cubicBezTo>
                  <a:cubicBezTo>
                    <a:pt x="69469" y="54326"/>
                    <a:pt x="53966" y="69829"/>
                    <a:pt x="34840" y="69829"/>
                  </a:cubicBezTo>
                  <a:cubicBezTo>
                    <a:pt x="15714" y="69829"/>
                    <a:pt x="210" y="54326"/>
                    <a:pt x="210" y="35200"/>
                  </a:cubicBezTo>
                  <a:cubicBezTo>
                    <a:pt x="210" y="16074"/>
                    <a:pt x="15714" y="570"/>
                    <a:pt x="34840" y="5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" name="Freeform 176"/>
            <p:cNvSpPr/>
            <p:nvPr/>
          </p:nvSpPr>
          <p:spPr>
            <a:xfrm>
              <a:off x="8735040" y="4135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80" y="570"/>
                  </a:moveTo>
                  <a:cubicBezTo>
                    <a:pt x="54006" y="570"/>
                    <a:pt x="69509" y="16074"/>
                    <a:pt x="69509" y="35200"/>
                  </a:cubicBezTo>
                  <a:cubicBezTo>
                    <a:pt x="69509" y="54326"/>
                    <a:pt x="54006" y="69829"/>
                    <a:pt x="34880" y="69829"/>
                  </a:cubicBezTo>
                  <a:cubicBezTo>
                    <a:pt x="15754" y="69829"/>
                    <a:pt x="250" y="54326"/>
                    <a:pt x="250" y="35200"/>
                  </a:cubicBezTo>
                  <a:cubicBezTo>
                    <a:pt x="250" y="16074"/>
                    <a:pt x="15754" y="570"/>
                    <a:pt x="34880" y="5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Freeform 177"/>
            <p:cNvSpPr/>
            <p:nvPr/>
          </p:nvSpPr>
          <p:spPr>
            <a:xfrm>
              <a:off x="8976240" y="4135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570"/>
                  </a:moveTo>
                  <a:cubicBezTo>
                    <a:pt x="54086" y="570"/>
                    <a:pt x="69589" y="16074"/>
                    <a:pt x="69589" y="35200"/>
                  </a:cubicBezTo>
                  <a:cubicBezTo>
                    <a:pt x="69589" y="54326"/>
                    <a:pt x="54086" y="69829"/>
                    <a:pt x="34960" y="69829"/>
                  </a:cubicBezTo>
                  <a:cubicBezTo>
                    <a:pt x="15834" y="69829"/>
                    <a:pt x="330" y="54326"/>
                    <a:pt x="330" y="35200"/>
                  </a:cubicBezTo>
                  <a:cubicBezTo>
                    <a:pt x="330" y="16074"/>
                    <a:pt x="15834" y="570"/>
                    <a:pt x="34960" y="5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" name="Freeform 178"/>
            <p:cNvSpPr/>
            <p:nvPr/>
          </p:nvSpPr>
          <p:spPr>
            <a:xfrm>
              <a:off x="9459360" y="4135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570"/>
                  </a:moveTo>
                  <a:cubicBezTo>
                    <a:pt x="54246" y="570"/>
                    <a:pt x="69749" y="16074"/>
                    <a:pt x="69749" y="35200"/>
                  </a:cubicBezTo>
                  <a:cubicBezTo>
                    <a:pt x="69749" y="54326"/>
                    <a:pt x="54246" y="69829"/>
                    <a:pt x="35120" y="69829"/>
                  </a:cubicBezTo>
                  <a:cubicBezTo>
                    <a:pt x="15994" y="69829"/>
                    <a:pt x="490" y="54326"/>
                    <a:pt x="490" y="35200"/>
                  </a:cubicBezTo>
                  <a:cubicBezTo>
                    <a:pt x="490" y="16074"/>
                    <a:pt x="15994" y="570"/>
                    <a:pt x="35120" y="5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" name="Freeform 179"/>
            <p:cNvSpPr/>
            <p:nvPr/>
          </p:nvSpPr>
          <p:spPr>
            <a:xfrm>
              <a:off x="9700560" y="4135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00" y="570"/>
                  </a:moveTo>
                  <a:cubicBezTo>
                    <a:pt x="54326" y="570"/>
                    <a:pt x="69829" y="16074"/>
                    <a:pt x="69829" y="35200"/>
                  </a:cubicBezTo>
                  <a:cubicBezTo>
                    <a:pt x="69829" y="54326"/>
                    <a:pt x="54326" y="69829"/>
                    <a:pt x="35200" y="69829"/>
                  </a:cubicBezTo>
                  <a:cubicBezTo>
                    <a:pt x="16074" y="69829"/>
                    <a:pt x="570" y="54326"/>
                    <a:pt x="570" y="35200"/>
                  </a:cubicBezTo>
                  <a:cubicBezTo>
                    <a:pt x="570" y="16074"/>
                    <a:pt x="16074" y="570"/>
                    <a:pt x="35200" y="5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" name="Freeform 180"/>
            <p:cNvSpPr/>
            <p:nvPr/>
          </p:nvSpPr>
          <p:spPr>
            <a:xfrm>
              <a:off x="9942120" y="4135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80" y="570"/>
                  </a:moveTo>
                  <a:cubicBezTo>
                    <a:pt x="54406" y="570"/>
                    <a:pt x="69909" y="16074"/>
                    <a:pt x="69909" y="35200"/>
                  </a:cubicBezTo>
                  <a:cubicBezTo>
                    <a:pt x="69909" y="54326"/>
                    <a:pt x="54406" y="69829"/>
                    <a:pt x="35280" y="69829"/>
                  </a:cubicBezTo>
                  <a:cubicBezTo>
                    <a:pt x="16154" y="69829"/>
                    <a:pt x="650" y="54326"/>
                    <a:pt x="650" y="35200"/>
                  </a:cubicBezTo>
                  <a:cubicBezTo>
                    <a:pt x="650" y="16074"/>
                    <a:pt x="16154" y="570"/>
                    <a:pt x="35280" y="5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" name="Freeform 181"/>
            <p:cNvSpPr/>
            <p:nvPr/>
          </p:nvSpPr>
          <p:spPr>
            <a:xfrm>
              <a:off x="10425240" y="41356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40" y="570"/>
                  </a:moveTo>
                  <a:cubicBezTo>
                    <a:pt x="54566" y="570"/>
                    <a:pt x="70069" y="16074"/>
                    <a:pt x="70069" y="35200"/>
                  </a:cubicBezTo>
                  <a:cubicBezTo>
                    <a:pt x="70069" y="54326"/>
                    <a:pt x="54566" y="69829"/>
                    <a:pt x="35440" y="69829"/>
                  </a:cubicBezTo>
                  <a:cubicBezTo>
                    <a:pt x="16314" y="69829"/>
                    <a:pt x="810" y="54326"/>
                    <a:pt x="810" y="35200"/>
                  </a:cubicBezTo>
                  <a:cubicBezTo>
                    <a:pt x="810" y="16074"/>
                    <a:pt x="16314" y="570"/>
                    <a:pt x="35440" y="5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" name="Freeform 182"/>
            <p:cNvSpPr/>
            <p:nvPr/>
          </p:nvSpPr>
          <p:spPr>
            <a:xfrm>
              <a:off x="8493480" y="42562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610"/>
                  </a:moveTo>
                  <a:cubicBezTo>
                    <a:pt x="53926" y="610"/>
                    <a:pt x="69429" y="16114"/>
                    <a:pt x="69429" y="35240"/>
                  </a:cubicBezTo>
                  <a:cubicBezTo>
                    <a:pt x="69429" y="54366"/>
                    <a:pt x="53926" y="69869"/>
                    <a:pt x="34800" y="69869"/>
                  </a:cubicBezTo>
                  <a:cubicBezTo>
                    <a:pt x="15674" y="69869"/>
                    <a:pt x="170" y="54366"/>
                    <a:pt x="170" y="35240"/>
                  </a:cubicBezTo>
                  <a:cubicBezTo>
                    <a:pt x="170" y="16114"/>
                    <a:pt x="15674" y="610"/>
                    <a:pt x="34800" y="6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" name="Freeform 183"/>
            <p:cNvSpPr/>
            <p:nvPr/>
          </p:nvSpPr>
          <p:spPr>
            <a:xfrm>
              <a:off x="8855640" y="42562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610"/>
                  </a:moveTo>
                  <a:cubicBezTo>
                    <a:pt x="54046" y="610"/>
                    <a:pt x="69549" y="16114"/>
                    <a:pt x="69549" y="35240"/>
                  </a:cubicBezTo>
                  <a:cubicBezTo>
                    <a:pt x="69549" y="54366"/>
                    <a:pt x="54046" y="69869"/>
                    <a:pt x="34920" y="69869"/>
                  </a:cubicBezTo>
                  <a:cubicBezTo>
                    <a:pt x="15794" y="69869"/>
                    <a:pt x="290" y="54366"/>
                    <a:pt x="290" y="35240"/>
                  </a:cubicBezTo>
                  <a:cubicBezTo>
                    <a:pt x="290" y="16114"/>
                    <a:pt x="15794" y="610"/>
                    <a:pt x="34920" y="6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" name="Freeform 184"/>
            <p:cNvSpPr/>
            <p:nvPr/>
          </p:nvSpPr>
          <p:spPr>
            <a:xfrm>
              <a:off x="9097200" y="42562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610"/>
                  </a:moveTo>
                  <a:cubicBezTo>
                    <a:pt x="54126" y="610"/>
                    <a:pt x="69629" y="16114"/>
                    <a:pt x="69629" y="35240"/>
                  </a:cubicBezTo>
                  <a:cubicBezTo>
                    <a:pt x="69629" y="54366"/>
                    <a:pt x="54126" y="69869"/>
                    <a:pt x="35000" y="69869"/>
                  </a:cubicBezTo>
                  <a:cubicBezTo>
                    <a:pt x="15874" y="69869"/>
                    <a:pt x="370" y="54366"/>
                    <a:pt x="370" y="35240"/>
                  </a:cubicBezTo>
                  <a:cubicBezTo>
                    <a:pt x="370" y="16114"/>
                    <a:pt x="15874" y="610"/>
                    <a:pt x="35000" y="6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" name="Freeform 185"/>
            <p:cNvSpPr/>
            <p:nvPr/>
          </p:nvSpPr>
          <p:spPr>
            <a:xfrm>
              <a:off x="9217800" y="42562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40" y="610"/>
                  </a:moveTo>
                  <a:cubicBezTo>
                    <a:pt x="54166" y="610"/>
                    <a:pt x="69669" y="16114"/>
                    <a:pt x="69669" y="35240"/>
                  </a:cubicBezTo>
                  <a:cubicBezTo>
                    <a:pt x="69669" y="54366"/>
                    <a:pt x="54166" y="69869"/>
                    <a:pt x="35040" y="69869"/>
                  </a:cubicBezTo>
                  <a:cubicBezTo>
                    <a:pt x="15914" y="69869"/>
                    <a:pt x="410" y="54366"/>
                    <a:pt x="410" y="35240"/>
                  </a:cubicBezTo>
                  <a:cubicBezTo>
                    <a:pt x="410" y="16114"/>
                    <a:pt x="15914" y="610"/>
                    <a:pt x="35040" y="6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" name="Freeform 186"/>
            <p:cNvSpPr/>
            <p:nvPr/>
          </p:nvSpPr>
          <p:spPr>
            <a:xfrm>
              <a:off x="9338400" y="42562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610"/>
                  </a:moveTo>
                  <a:cubicBezTo>
                    <a:pt x="54206" y="610"/>
                    <a:pt x="69709" y="16114"/>
                    <a:pt x="69709" y="35240"/>
                  </a:cubicBezTo>
                  <a:cubicBezTo>
                    <a:pt x="69709" y="54366"/>
                    <a:pt x="54206" y="69869"/>
                    <a:pt x="35080" y="69869"/>
                  </a:cubicBezTo>
                  <a:cubicBezTo>
                    <a:pt x="15954" y="69869"/>
                    <a:pt x="450" y="54366"/>
                    <a:pt x="450" y="35240"/>
                  </a:cubicBezTo>
                  <a:cubicBezTo>
                    <a:pt x="450" y="16114"/>
                    <a:pt x="15954" y="610"/>
                    <a:pt x="35080" y="6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" name="Freeform 187"/>
            <p:cNvSpPr/>
            <p:nvPr/>
          </p:nvSpPr>
          <p:spPr>
            <a:xfrm>
              <a:off x="9459360" y="42562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610"/>
                  </a:moveTo>
                  <a:cubicBezTo>
                    <a:pt x="54246" y="610"/>
                    <a:pt x="69749" y="16114"/>
                    <a:pt x="69749" y="35240"/>
                  </a:cubicBezTo>
                  <a:cubicBezTo>
                    <a:pt x="69749" y="54366"/>
                    <a:pt x="54246" y="69869"/>
                    <a:pt x="35120" y="69869"/>
                  </a:cubicBezTo>
                  <a:cubicBezTo>
                    <a:pt x="15994" y="69869"/>
                    <a:pt x="490" y="54366"/>
                    <a:pt x="490" y="35240"/>
                  </a:cubicBezTo>
                  <a:cubicBezTo>
                    <a:pt x="490" y="16114"/>
                    <a:pt x="15994" y="610"/>
                    <a:pt x="35120" y="6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" name="Freeform 188"/>
            <p:cNvSpPr/>
            <p:nvPr/>
          </p:nvSpPr>
          <p:spPr>
            <a:xfrm>
              <a:off x="9942120" y="425628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80" y="610"/>
                  </a:moveTo>
                  <a:cubicBezTo>
                    <a:pt x="54406" y="610"/>
                    <a:pt x="69909" y="16114"/>
                    <a:pt x="69909" y="35240"/>
                  </a:cubicBezTo>
                  <a:cubicBezTo>
                    <a:pt x="69909" y="54366"/>
                    <a:pt x="54406" y="69869"/>
                    <a:pt x="35280" y="69869"/>
                  </a:cubicBezTo>
                  <a:cubicBezTo>
                    <a:pt x="16154" y="69869"/>
                    <a:pt x="650" y="54366"/>
                    <a:pt x="650" y="35240"/>
                  </a:cubicBezTo>
                  <a:cubicBezTo>
                    <a:pt x="650" y="16114"/>
                    <a:pt x="16154" y="610"/>
                    <a:pt x="35280" y="6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" name="Freeform 189"/>
            <p:cNvSpPr/>
            <p:nvPr/>
          </p:nvSpPr>
          <p:spPr>
            <a:xfrm>
              <a:off x="8493480" y="4377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650"/>
                  </a:moveTo>
                  <a:cubicBezTo>
                    <a:pt x="53926" y="650"/>
                    <a:pt x="69429" y="16154"/>
                    <a:pt x="69429" y="35280"/>
                  </a:cubicBezTo>
                  <a:cubicBezTo>
                    <a:pt x="69429" y="54406"/>
                    <a:pt x="53926" y="69909"/>
                    <a:pt x="34800" y="69909"/>
                  </a:cubicBezTo>
                  <a:cubicBezTo>
                    <a:pt x="15674" y="69909"/>
                    <a:pt x="170" y="54406"/>
                    <a:pt x="170" y="35280"/>
                  </a:cubicBezTo>
                  <a:cubicBezTo>
                    <a:pt x="170" y="16154"/>
                    <a:pt x="15674" y="650"/>
                    <a:pt x="34800" y="6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" name="Freeform 190"/>
            <p:cNvSpPr/>
            <p:nvPr/>
          </p:nvSpPr>
          <p:spPr>
            <a:xfrm>
              <a:off x="8735040" y="4377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80" y="650"/>
                  </a:moveTo>
                  <a:cubicBezTo>
                    <a:pt x="54006" y="650"/>
                    <a:pt x="69509" y="16154"/>
                    <a:pt x="69509" y="35280"/>
                  </a:cubicBezTo>
                  <a:cubicBezTo>
                    <a:pt x="69509" y="54406"/>
                    <a:pt x="54006" y="69909"/>
                    <a:pt x="34880" y="69909"/>
                  </a:cubicBezTo>
                  <a:cubicBezTo>
                    <a:pt x="15754" y="69909"/>
                    <a:pt x="250" y="54406"/>
                    <a:pt x="250" y="35280"/>
                  </a:cubicBezTo>
                  <a:cubicBezTo>
                    <a:pt x="250" y="16154"/>
                    <a:pt x="15754" y="650"/>
                    <a:pt x="34880" y="6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" name="Freeform 191"/>
            <p:cNvSpPr/>
            <p:nvPr/>
          </p:nvSpPr>
          <p:spPr>
            <a:xfrm>
              <a:off x="8855640" y="4377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650"/>
                  </a:moveTo>
                  <a:cubicBezTo>
                    <a:pt x="54046" y="650"/>
                    <a:pt x="69549" y="16154"/>
                    <a:pt x="69549" y="35280"/>
                  </a:cubicBezTo>
                  <a:cubicBezTo>
                    <a:pt x="69549" y="54406"/>
                    <a:pt x="54046" y="69909"/>
                    <a:pt x="34920" y="69909"/>
                  </a:cubicBezTo>
                  <a:cubicBezTo>
                    <a:pt x="15794" y="69909"/>
                    <a:pt x="290" y="54406"/>
                    <a:pt x="290" y="35280"/>
                  </a:cubicBezTo>
                  <a:cubicBezTo>
                    <a:pt x="290" y="16154"/>
                    <a:pt x="15794" y="650"/>
                    <a:pt x="34920" y="6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" name="Freeform 192"/>
            <p:cNvSpPr/>
            <p:nvPr/>
          </p:nvSpPr>
          <p:spPr>
            <a:xfrm>
              <a:off x="9097200" y="4377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650"/>
                  </a:moveTo>
                  <a:cubicBezTo>
                    <a:pt x="54126" y="650"/>
                    <a:pt x="69629" y="16154"/>
                    <a:pt x="69629" y="35280"/>
                  </a:cubicBezTo>
                  <a:cubicBezTo>
                    <a:pt x="69629" y="54406"/>
                    <a:pt x="54126" y="69909"/>
                    <a:pt x="35000" y="69909"/>
                  </a:cubicBezTo>
                  <a:cubicBezTo>
                    <a:pt x="15874" y="69909"/>
                    <a:pt x="370" y="54406"/>
                    <a:pt x="370" y="35280"/>
                  </a:cubicBezTo>
                  <a:cubicBezTo>
                    <a:pt x="370" y="16154"/>
                    <a:pt x="15874" y="650"/>
                    <a:pt x="35000" y="6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" name="Freeform 193"/>
            <p:cNvSpPr/>
            <p:nvPr/>
          </p:nvSpPr>
          <p:spPr>
            <a:xfrm>
              <a:off x="9338400" y="4377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650"/>
                  </a:moveTo>
                  <a:cubicBezTo>
                    <a:pt x="54206" y="650"/>
                    <a:pt x="69709" y="16154"/>
                    <a:pt x="69709" y="35280"/>
                  </a:cubicBezTo>
                  <a:cubicBezTo>
                    <a:pt x="69709" y="54406"/>
                    <a:pt x="54206" y="69909"/>
                    <a:pt x="35080" y="69909"/>
                  </a:cubicBezTo>
                  <a:cubicBezTo>
                    <a:pt x="15954" y="69909"/>
                    <a:pt x="450" y="54406"/>
                    <a:pt x="450" y="35280"/>
                  </a:cubicBezTo>
                  <a:cubicBezTo>
                    <a:pt x="450" y="16154"/>
                    <a:pt x="15954" y="650"/>
                    <a:pt x="35080" y="6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" name="Freeform 194"/>
            <p:cNvSpPr/>
            <p:nvPr/>
          </p:nvSpPr>
          <p:spPr>
            <a:xfrm>
              <a:off x="9459360" y="4377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650"/>
                  </a:moveTo>
                  <a:cubicBezTo>
                    <a:pt x="54246" y="650"/>
                    <a:pt x="69749" y="16154"/>
                    <a:pt x="69749" y="35280"/>
                  </a:cubicBezTo>
                  <a:cubicBezTo>
                    <a:pt x="69749" y="54406"/>
                    <a:pt x="54246" y="69909"/>
                    <a:pt x="35120" y="69909"/>
                  </a:cubicBezTo>
                  <a:cubicBezTo>
                    <a:pt x="15994" y="69909"/>
                    <a:pt x="490" y="54406"/>
                    <a:pt x="490" y="35280"/>
                  </a:cubicBezTo>
                  <a:cubicBezTo>
                    <a:pt x="490" y="16154"/>
                    <a:pt x="15994" y="650"/>
                    <a:pt x="35120" y="6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Freeform 195"/>
            <p:cNvSpPr/>
            <p:nvPr/>
          </p:nvSpPr>
          <p:spPr>
            <a:xfrm>
              <a:off x="9579960" y="4377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60" y="650"/>
                  </a:moveTo>
                  <a:cubicBezTo>
                    <a:pt x="54286" y="650"/>
                    <a:pt x="69789" y="16154"/>
                    <a:pt x="69789" y="35280"/>
                  </a:cubicBezTo>
                  <a:cubicBezTo>
                    <a:pt x="69789" y="54406"/>
                    <a:pt x="54286" y="69909"/>
                    <a:pt x="35160" y="69909"/>
                  </a:cubicBezTo>
                  <a:cubicBezTo>
                    <a:pt x="16034" y="69909"/>
                    <a:pt x="530" y="54406"/>
                    <a:pt x="530" y="35280"/>
                  </a:cubicBezTo>
                  <a:cubicBezTo>
                    <a:pt x="530" y="16154"/>
                    <a:pt x="16034" y="650"/>
                    <a:pt x="35160" y="6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Freeform 196"/>
            <p:cNvSpPr/>
            <p:nvPr/>
          </p:nvSpPr>
          <p:spPr>
            <a:xfrm>
              <a:off x="9700560" y="4377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00" y="650"/>
                  </a:moveTo>
                  <a:cubicBezTo>
                    <a:pt x="54326" y="650"/>
                    <a:pt x="69829" y="16154"/>
                    <a:pt x="69829" y="35280"/>
                  </a:cubicBezTo>
                  <a:cubicBezTo>
                    <a:pt x="69829" y="54406"/>
                    <a:pt x="54326" y="69909"/>
                    <a:pt x="35200" y="69909"/>
                  </a:cubicBezTo>
                  <a:cubicBezTo>
                    <a:pt x="16074" y="69909"/>
                    <a:pt x="570" y="54406"/>
                    <a:pt x="570" y="35280"/>
                  </a:cubicBezTo>
                  <a:cubicBezTo>
                    <a:pt x="570" y="16154"/>
                    <a:pt x="16074" y="650"/>
                    <a:pt x="35200" y="6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Freeform 197"/>
            <p:cNvSpPr/>
            <p:nvPr/>
          </p:nvSpPr>
          <p:spPr>
            <a:xfrm>
              <a:off x="9821520" y="4377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40" y="650"/>
                  </a:moveTo>
                  <a:cubicBezTo>
                    <a:pt x="54366" y="650"/>
                    <a:pt x="69869" y="16154"/>
                    <a:pt x="69869" y="35280"/>
                  </a:cubicBezTo>
                  <a:cubicBezTo>
                    <a:pt x="69869" y="54406"/>
                    <a:pt x="54366" y="69909"/>
                    <a:pt x="35240" y="69909"/>
                  </a:cubicBezTo>
                  <a:cubicBezTo>
                    <a:pt x="16114" y="69909"/>
                    <a:pt x="610" y="54406"/>
                    <a:pt x="610" y="35280"/>
                  </a:cubicBezTo>
                  <a:cubicBezTo>
                    <a:pt x="610" y="16154"/>
                    <a:pt x="16114" y="650"/>
                    <a:pt x="35240" y="6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Freeform 198"/>
            <p:cNvSpPr/>
            <p:nvPr/>
          </p:nvSpPr>
          <p:spPr>
            <a:xfrm>
              <a:off x="9942120" y="4377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80" y="650"/>
                  </a:moveTo>
                  <a:cubicBezTo>
                    <a:pt x="54406" y="650"/>
                    <a:pt x="69909" y="16154"/>
                    <a:pt x="69909" y="35280"/>
                  </a:cubicBezTo>
                  <a:cubicBezTo>
                    <a:pt x="69909" y="54406"/>
                    <a:pt x="54406" y="69909"/>
                    <a:pt x="35280" y="69909"/>
                  </a:cubicBezTo>
                  <a:cubicBezTo>
                    <a:pt x="16154" y="69909"/>
                    <a:pt x="650" y="54406"/>
                    <a:pt x="650" y="35280"/>
                  </a:cubicBezTo>
                  <a:cubicBezTo>
                    <a:pt x="650" y="16154"/>
                    <a:pt x="16154" y="650"/>
                    <a:pt x="35280" y="6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Freeform 199"/>
            <p:cNvSpPr/>
            <p:nvPr/>
          </p:nvSpPr>
          <p:spPr>
            <a:xfrm>
              <a:off x="10304280" y="4377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00" y="650"/>
                  </a:moveTo>
                  <a:cubicBezTo>
                    <a:pt x="54526" y="650"/>
                    <a:pt x="70029" y="16154"/>
                    <a:pt x="70029" y="35280"/>
                  </a:cubicBezTo>
                  <a:cubicBezTo>
                    <a:pt x="70029" y="54406"/>
                    <a:pt x="54526" y="69909"/>
                    <a:pt x="35400" y="69909"/>
                  </a:cubicBezTo>
                  <a:cubicBezTo>
                    <a:pt x="16274" y="69909"/>
                    <a:pt x="770" y="54406"/>
                    <a:pt x="770" y="35280"/>
                  </a:cubicBezTo>
                  <a:cubicBezTo>
                    <a:pt x="770" y="16154"/>
                    <a:pt x="16274" y="650"/>
                    <a:pt x="35400" y="6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Freeform 200"/>
            <p:cNvSpPr/>
            <p:nvPr/>
          </p:nvSpPr>
          <p:spPr>
            <a:xfrm>
              <a:off x="10425240" y="43772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40" y="650"/>
                  </a:moveTo>
                  <a:cubicBezTo>
                    <a:pt x="54566" y="650"/>
                    <a:pt x="70069" y="16154"/>
                    <a:pt x="70069" y="35280"/>
                  </a:cubicBezTo>
                  <a:cubicBezTo>
                    <a:pt x="70069" y="54406"/>
                    <a:pt x="54566" y="69909"/>
                    <a:pt x="35440" y="69909"/>
                  </a:cubicBezTo>
                  <a:cubicBezTo>
                    <a:pt x="16314" y="69909"/>
                    <a:pt x="810" y="54406"/>
                    <a:pt x="810" y="35280"/>
                  </a:cubicBezTo>
                  <a:cubicBezTo>
                    <a:pt x="810" y="16154"/>
                    <a:pt x="16314" y="650"/>
                    <a:pt x="35440" y="65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Freeform 201"/>
            <p:cNvSpPr/>
            <p:nvPr/>
          </p:nvSpPr>
          <p:spPr>
            <a:xfrm>
              <a:off x="8493480" y="44978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690"/>
                  </a:moveTo>
                  <a:cubicBezTo>
                    <a:pt x="53926" y="690"/>
                    <a:pt x="69429" y="16194"/>
                    <a:pt x="69429" y="35320"/>
                  </a:cubicBezTo>
                  <a:cubicBezTo>
                    <a:pt x="69429" y="54446"/>
                    <a:pt x="53926" y="69949"/>
                    <a:pt x="34800" y="69949"/>
                  </a:cubicBezTo>
                  <a:cubicBezTo>
                    <a:pt x="15674" y="69949"/>
                    <a:pt x="170" y="54446"/>
                    <a:pt x="170" y="35320"/>
                  </a:cubicBezTo>
                  <a:cubicBezTo>
                    <a:pt x="170" y="16194"/>
                    <a:pt x="15674" y="690"/>
                    <a:pt x="34800" y="6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Freeform 202"/>
            <p:cNvSpPr/>
            <p:nvPr/>
          </p:nvSpPr>
          <p:spPr>
            <a:xfrm>
              <a:off x="8614080" y="44978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690"/>
                  </a:moveTo>
                  <a:cubicBezTo>
                    <a:pt x="53966" y="690"/>
                    <a:pt x="69469" y="16194"/>
                    <a:pt x="69469" y="35320"/>
                  </a:cubicBezTo>
                  <a:cubicBezTo>
                    <a:pt x="69469" y="54446"/>
                    <a:pt x="53966" y="69949"/>
                    <a:pt x="34840" y="69949"/>
                  </a:cubicBezTo>
                  <a:cubicBezTo>
                    <a:pt x="15714" y="69949"/>
                    <a:pt x="210" y="54446"/>
                    <a:pt x="210" y="35320"/>
                  </a:cubicBezTo>
                  <a:cubicBezTo>
                    <a:pt x="210" y="16194"/>
                    <a:pt x="15714" y="690"/>
                    <a:pt x="34840" y="6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Freeform 203"/>
            <p:cNvSpPr/>
            <p:nvPr/>
          </p:nvSpPr>
          <p:spPr>
            <a:xfrm>
              <a:off x="8976240" y="44978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690"/>
                  </a:moveTo>
                  <a:cubicBezTo>
                    <a:pt x="54086" y="690"/>
                    <a:pt x="69589" y="16194"/>
                    <a:pt x="69589" y="35320"/>
                  </a:cubicBezTo>
                  <a:cubicBezTo>
                    <a:pt x="69589" y="54446"/>
                    <a:pt x="54086" y="69949"/>
                    <a:pt x="34960" y="69949"/>
                  </a:cubicBezTo>
                  <a:cubicBezTo>
                    <a:pt x="15834" y="69949"/>
                    <a:pt x="330" y="54446"/>
                    <a:pt x="330" y="35320"/>
                  </a:cubicBezTo>
                  <a:cubicBezTo>
                    <a:pt x="330" y="16194"/>
                    <a:pt x="15834" y="690"/>
                    <a:pt x="34960" y="6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Freeform 204"/>
            <p:cNvSpPr/>
            <p:nvPr/>
          </p:nvSpPr>
          <p:spPr>
            <a:xfrm>
              <a:off x="9097200" y="44978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690"/>
                  </a:moveTo>
                  <a:cubicBezTo>
                    <a:pt x="54126" y="690"/>
                    <a:pt x="69629" y="16194"/>
                    <a:pt x="69629" y="35320"/>
                  </a:cubicBezTo>
                  <a:cubicBezTo>
                    <a:pt x="69629" y="54446"/>
                    <a:pt x="54126" y="69949"/>
                    <a:pt x="35000" y="69949"/>
                  </a:cubicBezTo>
                  <a:cubicBezTo>
                    <a:pt x="15874" y="69949"/>
                    <a:pt x="370" y="54446"/>
                    <a:pt x="370" y="35320"/>
                  </a:cubicBezTo>
                  <a:cubicBezTo>
                    <a:pt x="370" y="16194"/>
                    <a:pt x="15874" y="690"/>
                    <a:pt x="35000" y="6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Freeform 205"/>
            <p:cNvSpPr/>
            <p:nvPr/>
          </p:nvSpPr>
          <p:spPr>
            <a:xfrm>
              <a:off x="9217800" y="44978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40" y="690"/>
                  </a:moveTo>
                  <a:cubicBezTo>
                    <a:pt x="54166" y="690"/>
                    <a:pt x="69669" y="16194"/>
                    <a:pt x="69669" y="35320"/>
                  </a:cubicBezTo>
                  <a:cubicBezTo>
                    <a:pt x="69669" y="54446"/>
                    <a:pt x="54166" y="69949"/>
                    <a:pt x="35040" y="69949"/>
                  </a:cubicBezTo>
                  <a:cubicBezTo>
                    <a:pt x="15914" y="69949"/>
                    <a:pt x="410" y="54446"/>
                    <a:pt x="410" y="35320"/>
                  </a:cubicBezTo>
                  <a:cubicBezTo>
                    <a:pt x="410" y="16194"/>
                    <a:pt x="15914" y="690"/>
                    <a:pt x="35040" y="6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Freeform 206"/>
            <p:cNvSpPr/>
            <p:nvPr/>
          </p:nvSpPr>
          <p:spPr>
            <a:xfrm>
              <a:off x="9579960" y="44978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60" y="690"/>
                  </a:moveTo>
                  <a:cubicBezTo>
                    <a:pt x="54286" y="690"/>
                    <a:pt x="69789" y="16194"/>
                    <a:pt x="69789" y="35320"/>
                  </a:cubicBezTo>
                  <a:cubicBezTo>
                    <a:pt x="69789" y="54446"/>
                    <a:pt x="54286" y="69949"/>
                    <a:pt x="35160" y="69949"/>
                  </a:cubicBezTo>
                  <a:cubicBezTo>
                    <a:pt x="16034" y="69949"/>
                    <a:pt x="530" y="54446"/>
                    <a:pt x="530" y="35320"/>
                  </a:cubicBezTo>
                  <a:cubicBezTo>
                    <a:pt x="530" y="16194"/>
                    <a:pt x="16034" y="690"/>
                    <a:pt x="35160" y="6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Freeform 207"/>
            <p:cNvSpPr/>
            <p:nvPr/>
          </p:nvSpPr>
          <p:spPr>
            <a:xfrm>
              <a:off x="9700560" y="44978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00" y="690"/>
                  </a:moveTo>
                  <a:cubicBezTo>
                    <a:pt x="54326" y="690"/>
                    <a:pt x="69829" y="16194"/>
                    <a:pt x="69829" y="35320"/>
                  </a:cubicBezTo>
                  <a:cubicBezTo>
                    <a:pt x="69829" y="54446"/>
                    <a:pt x="54326" y="69949"/>
                    <a:pt x="35200" y="69949"/>
                  </a:cubicBezTo>
                  <a:cubicBezTo>
                    <a:pt x="16074" y="69949"/>
                    <a:pt x="570" y="54446"/>
                    <a:pt x="570" y="35320"/>
                  </a:cubicBezTo>
                  <a:cubicBezTo>
                    <a:pt x="570" y="16194"/>
                    <a:pt x="16074" y="690"/>
                    <a:pt x="35200" y="6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Freeform 208"/>
            <p:cNvSpPr/>
            <p:nvPr/>
          </p:nvSpPr>
          <p:spPr>
            <a:xfrm>
              <a:off x="10304280" y="44978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00" y="690"/>
                  </a:moveTo>
                  <a:cubicBezTo>
                    <a:pt x="54526" y="690"/>
                    <a:pt x="70029" y="16194"/>
                    <a:pt x="70029" y="35320"/>
                  </a:cubicBezTo>
                  <a:cubicBezTo>
                    <a:pt x="70029" y="54446"/>
                    <a:pt x="54526" y="69949"/>
                    <a:pt x="35400" y="69949"/>
                  </a:cubicBezTo>
                  <a:cubicBezTo>
                    <a:pt x="16274" y="69949"/>
                    <a:pt x="770" y="54446"/>
                    <a:pt x="770" y="35320"/>
                  </a:cubicBezTo>
                  <a:cubicBezTo>
                    <a:pt x="770" y="16194"/>
                    <a:pt x="16274" y="690"/>
                    <a:pt x="35400" y="6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Freeform 209"/>
            <p:cNvSpPr/>
            <p:nvPr/>
          </p:nvSpPr>
          <p:spPr>
            <a:xfrm>
              <a:off x="10425240" y="44978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40" y="690"/>
                  </a:moveTo>
                  <a:cubicBezTo>
                    <a:pt x="54566" y="690"/>
                    <a:pt x="70069" y="16194"/>
                    <a:pt x="70069" y="35320"/>
                  </a:cubicBezTo>
                  <a:cubicBezTo>
                    <a:pt x="70069" y="54446"/>
                    <a:pt x="54566" y="69949"/>
                    <a:pt x="35440" y="69949"/>
                  </a:cubicBezTo>
                  <a:cubicBezTo>
                    <a:pt x="16314" y="69949"/>
                    <a:pt x="810" y="54446"/>
                    <a:pt x="810" y="35320"/>
                  </a:cubicBezTo>
                  <a:cubicBezTo>
                    <a:pt x="810" y="16194"/>
                    <a:pt x="16314" y="690"/>
                    <a:pt x="35440" y="69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Freeform 210"/>
            <p:cNvSpPr/>
            <p:nvPr/>
          </p:nvSpPr>
          <p:spPr>
            <a:xfrm>
              <a:off x="8614080" y="46184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730"/>
                  </a:moveTo>
                  <a:cubicBezTo>
                    <a:pt x="53966" y="730"/>
                    <a:pt x="69469" y="16234"/>
                    <a:pt x="69469" y="35360"/>
                  </a:cubicBezTo>
                  <a:cubicBezTo>
                    <a:pt x="69469" y="54486"/>
                    <a:pt x="53966" y="69989"/>
                    <a:pt x="34840" y="69989"/>
                  </a:cubicBezTo>
                  <a:cubicBezTo>
                    <a:pt x="15714" y="69989"/>
                    <a:pt x="210" y="54486"/>
                    <a:pt x="210" y="35360"/>
                  </a:cubicBezTo>
                  <a:cubicBezTo>
                    <a:pt x="210" y="16234"/>
                    <a:pt x="15714" y="730"/>
                    <a:pt x="34840" y="7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Freeform 211"/>
            <p:cNvSpPr/>
            <p:nvPr/>
          </p:nvSpPr>
          <p:spPr>
            <a:xfrm>
              <a:off x="8855640" y="46184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730"/>
                  </a:moveTo>
                  <a:cubicBezTo>
                    <a:pt x="54046" y="730"/>
                    <a:pt x="69549" y="16234"/>
                    <a:pt x="69549" y="35360"/>
                  </a:cubicBezTo>
                  <a:cubicBezTo>
                    <a:pt x="69549" y="54486"/>
                    <a:pt x="54046" y="69989"/>
                    <a:pt x="34920" y="69989"/>
                  </a:cubicBezTo>
                  <a:cubicBezTo>
                    <a:pt x="15794" y="69989"/>
                    <a:pt x="290" y="54486"/>
                    <a:pt x="290" y="35360"/>
                  </a:cubicBezTo>
                  <a:cubicBezTo>
                    <a:pt x="290" y="16234"/>
                    <a:pt x="15794" y="730"/>
                    <a:pt x="34920" y="7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Freeform 212"/>
            <p:cNvSpPr/>
            <p:nvPr/>
          </p:nvSpPr>
          <p:spPr>
            <a:xfrm>
              <a:off x="9097200" y="46184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730"/>
                  </a:moveTo>
                  <a:cubicBezTo>
                    <a:pt x="54126" y="730"/>
                    <a:pt x="69629" y="16234"/>
                    <a:pt x="69629" y="35360"/>
                  </a:cubicBezTo>
                  <a:cubicBezTo>
                    <a:pt x="69629" y="54486"/>
                    <a:pt x="54126" y="69989"/>
                    <a:pt x="35000" y="69989"/>
                  </a:cubicBezTo>
                  <a:cubicBezTo>
                    <a:pt x="15874" y="69989"/>
                    <a:pt x="370" y="54486"/>
                    <a:pt x="370" y="35360"/>
                  </a:cubicBezTo>
                  <a:cubicBezTo>
                    <a:pt x="370" y="16234"/>
                    <a:pt x="15874" y="730"/>
                    <a:pt x="35000" y="7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Freeform 213"/>
            <p:cNvSpPr/>
            <p:nvPr/>
          </p:nvSpPr>
          <p:spPr>
            <a:xfrm>
              <a:off x="9459360" y="46184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730"/>
                  </a:moveTo>
                  <a:cubicBezTo>
                    <a:pt x="54246" y="730"/>
                    <a:pt x="69749" y="16234"/>
                    <a:pt x="69749" y="35360"/>
                  </a:cubicBezTo>
                  <a:cubicBezTo>
                    <a:pt x="69749" y="54486"/>
                    <a:pt x="54246" y="69989"/>
                    <a:pt x="35120" y="69989"/>
                  </a:cubicBezTo>
                  <a:cubicBezTo>
                    <a:pt x="15994" y="69989"/>
                    <a:pt x="490" y="54486"/>
                    <a:pt x="490" y="35360"/>
                  </a:cubicBezTo>
                  <a:cubicBezTo>
                    <a:pt x="490" y="16234"/>
                    <a:pt x="15994" y="730"/>
                    <a:pt x="35120" y="7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Freeform 214"/>
            <p:cNvSpPr/>
            <p:nvPr/>
          </p:nvSpPr>
          <p:spPr>
            <a:xfrm>
              <a:off x="9579960" y="46184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60" y="730"/>
                  </a:moveTo>
                  <a:cubicBezTo>
                    <a:pt x="54286" y="730"/>
                    <a:pt x="69789" y="16234"/>
                    <a:pt x="69789" y="35360"/>
                  </a:cubicBezTo>
                  <a:cubicBezTo>
                    <a:pt x="69789" y="54486"/>
                    <a:pt x="54286" y="69989"/>
                    <a:pt x="35160" y="69989"/>
                  </a:cubicBezTo>
                  <a:cubicBezTo>
                    <a:pt x="16034" y="69989"/>
                    <a:pt x="530" y="54486"/>
                    <a:pt x="530" y="35360"/>
                  </a:cubicBezTo>
                  <a:cubicBezTo>
                    <a:pt x="530" y="16234"/>
                    <a:pt x="16034" y="730"/>
                    <a:pt x="35160" y="7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Freeform 215"/>
            <p:cNvSpPr/>
            <p:nvPr/>
          </p:nvSpPr>
          <p:spPr>
            <a:xfrm>
              <a:off x="9942120" y="46184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80" y="730"/>
                  </a:moveTo>
                  <a:cubicBezTo>
                    <a:pt x="54406" y="730"/>
                    <a:pt x="69909" y="16234"/>
                    <a:pt x="69909" y="35360"/>
                  </a:cubicBezTo>
                  <a:cubicBezTo>
                    <a:pt x="69909" y="54486"/>
                    <a:pt x="54406" y="69989"/>
                    <a:pt x="35280" y="69989"/>
                  </a:cubicBezTo>
                  <a:cubicBezTo>
                    <a:pt x="16154" y="69989"/>
                    <a:pt x="650" y="54486"/>
                    <a:pt x="650" y="35360"/>
                  </a:cubicBezTo>
                  <a:cubicBezTo>
                    <a:pt x="650" y="16234"/>
                    <a:pt x="16154" y="730"/>
                    <a:pt x="35280" y="7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Freeform 216"/>
            <p:cNvSpPr/>
            <p:nvPr/>
          </p:nvSpPr>
          <p:spPr>
            <a:xfrm>
              <a:off x="10063080" y="46184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20" y="730"/>
                  </a:moveTo>
                  <a:cubicBezTo>
                    <a:pt x="54446" y="730"/>
                    <a:pt x="69949" y="16234"/>
                    <a:pt x="69949" y="35360"/>
                  </a:cubicBezTo>
                  <a:cubicBezTo>
                    <a:pt x="69949" y="54486"/>
                    <a:pt x="54446" y="69989"/>
                    <a:pt x="35320" y="69989"/>
                  </a:cubicBezTo>
                  <a:cubicBezTo>
                    <a:pt x="16194" y="69989"/>
                    <a:pt x="690" y="54486"/>
                    <a:pt x="690" y="35360"/>
                  </a:cubicBezTo>
                  <a:cubicBezTo>
                    <a:pt x="690" y="16234"/>
                    <a:pt x="16194" y="730"/>
                    <a:pt x="35320" y="7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Freeform 217"/>
            <p:cNvSpPr/>
            <p:nvPr/>
          </p:nvSpPr>
          <p:spPr>
            <a:xfrm>
              <a:off x="10183680" y="46184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60" y="730"/>
                  </a:moveTo>
                  <a:cubicBezTo>
                    <a:pt x="54486" y="730"/>
                    <a:pt x="69989" y="16234"/>
                    <a:pt x="69989" y="35360"/>
                  </a:cubicBezTo>
                  <a:cubicBezTo>
                    <a:pt x="69989" y="54486"/>
                    <a:pt x="54486" y="69989"/>
                    <a:pt x="35360" y="69989"/>
                  </a:cubicBezTo>
                  <a:cubicBezTo>
                    <a:pt x="16234" y="69989"/>
                    <a:pt x="730" y="54486"/>
                    <a:pt x="730" y="35360"/>
                  </a:cubicBezTo>
                  <a:cubicBezTo>
                    <a:pt x="730" y="16234"/>
                    <a:pt x="16234" y="730"/>
                    <a:pt x="35360" y="7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Freeform 218"/>
            <p:cNvSpPr/>
            <p:nvPr/>
          </p:nvSpPr>
          <p:spPr>
            <a:xfrm>
              <a:off x="10304280" y="46184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00" y="730"/>
                  </a:moveTo>
                  <a:cubicBezTo>
                    <a:pt x="54526" y="730"/>
                    <a:pt x="70029" y="16234"/>
                    <a:pt x="70029" y="35360"/>
                  </a:cubicBezTo>
                  <a:cubicBezTo>
                    <a:pt x="70029" y="54486"/>
                    <a:pt x="54526" y="69989"/>
                    <a:pt x="35400" y="69989"/>
                  </a:cubicBezTo>
                  <a:cubicBezTo>
                    <a:pt x="16274" y="69989"/>
                    <a:pt x="770" y="54486"/>
                    <a:pt x="770" y="35360"/>
                  </a:cubicBezTo>
                  <a:cubicBezTo>
                    <a:pt x="770" y="16234"/>
                    <a:pt x="16274" y="730"/>
                    <a:pt x="35400" y="7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Freeform 219"/>
            <p:cNvSpPr/>
            <p:nvPr/>
          </p:nvSpPr>
          <p:spPr>
            <a:xfrm>
              <a:off x="10425240" y="461844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40" y="730"/>
                  </a:moveTo>
                  <a:cubicBezTo>
                    <a:pt x="54566" y="730"/>
                    <a:pt x="70069" y="16234"/>
                    <a:pt x="70069" y="35360"/>
                  </a:cubicBezTo>
                  <a:cubicBezTo>
                    <a:pt x="70069" y="54486"/>
                    <a:pt x="54566" y="69989"/>
                    <a:pt x="35440" y="69989"/>
                  </a:cubicBezTo>
                  <a:cubicBezTo>
                    <a:pt x="16314" y="69989"/>
                    <a:pt x="810" y="54486"/>
                    <a:pt x="810" y="35360"/>
                  </a:cubicBezTo>
                  <a:cubicBezTo>
                    <a:pt x="810" y="16234"/>
                    <a:pt x="16314" y="730"/>
                    <a:pt x="35440" y="73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Freeform 220"/>
            <p:cNvSpPr/>
            <p:nvPr/>
          </p:nvSpPr>
          <p:spPr>
            <a:xfrm>
              <a:off x="8614080" y="4739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770"/>
                  </a:moveTo>
                  <a:cubicBezTo>
                    <a:pt x="53966" y="770"/>
                    <a:pt x="69469" y="16274"/>
                    <a:pt x="69469" y="35400"/>
                  </a:cubicBezTo>
                  <a:cubicBezTo>
                    <a:pt x="69469" y="54526"/>
                    <a:pt x="53966" y="70029"/>
                    <a:pt x="34840" y="70029"/>
                  </a:cubicBezTo>
                  <a:cubicBezTo>
                    <a:pt x="15714" y="70029"/>
                    <a:pt x="210" y="54526"/>
                    <a:pt x="210" y="35400"/>
                  </a:cubicBezTo>
                  <a:cubicBezTo>
                    <a:pt x="210" y="16274"/>
                    <a:pt x="15714" y="770"/>
                    <a:pt x="34840" y="7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Freeform 221"/>
            <p:cNvSpPr/>
            <p:nvPr/>
          </p:nvSpPr>
          <p:spPr>
            <a:xfrm>
              <a:off x="8735040" y="4739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80" y="770"/>
                  </a:moveTo>
                  <a:cubicBezTo>
                    <a:pt x="54006" y="770"/>
                    <a:pt x="69509" y="16274"/>
                    <a:pt x="69509" y="35400"/>
                  </a:cubicBezTo>
                  <a:cubicBezTo>
                    <a:pt x="69509" y="54526"/>
                    <a:pt x="54006" y="70029"/>
                    <a:pt x="34880" y="70029"/>
                  </a:cubicBezTo>
                  <a:cubicBezTo>
                    <a:pt x="15754" y="70029"/>
                    <a:pt x="250" y="54526"/>
                    <a:pt x="250" y="35400"/>
                  </a:cubicBezTo>
                  <a:cubicBezTo>
                    <a:pt x="250" y="16274"/>
                    <a:pt x="15754" y="770"/>
                    <a:pt x="34880" y="7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Freeform 222"/>
            <p:cNvSpPr/>
            <p:nvPr/>
          </p:nvSpPr>
          <p:spPr>
            <a:xfrm>
              <a:off x="8855640" y="4739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770"/>
                  </a:moveTo>
                  <a:cubicBezTo>
                    <a:pt x="54046" y="770"/>
                    <a:pt x="69549" y="16274"/>
                    <a:pt x="69549" y="35400"/>
                  </a:cubicBezTo>
                  <a:cubicBezTo>
                    <a:pt x="69549" y="54526"/>
                    <a:pt x="54046" y="70029"/>
                    <a:pt x="34920" y="70029"/>
                  </a:cubicBezTo>
                  <a:cubicBezTo>
                    <a:pt x="15794" y="70029"/>
                    <a:pt x="290" y="54526"/>
                    <a:pt x="290" y="35400"/>
                  </a:cubicBezTo>
                  <a:cubicBezTo>
                    <a:pt x="290" y="16274"/>
                    <a:pt x="15794" y="770"/>
                    <a:pt x="34920" y="7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Freeform 223"/>
            <p:cNvSpPr/>
            <p:nvPr/>
          </p:nvSpPr>
          <p:spPr>
            <a:xfrm>
              <a:off x="8976240" y="4739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770"/>
                  </a:moveTo>
                  <a:cubicBezTo>
                    <a:pt x="54086" y="770"/>
                    <a:pt x="69589" y="16274"/>
                    <a:pt x="69589" y="35400"/>
                  </a:cubicBezTo>
                  <a:cubicBezTo>
                    <a:pt x="69589" y="54526"/>
                    <a:pt x="54086" y="70029"/>
                    <a:pt x="34960" y="70029"/>
                  </a:cubicBezTo>
                  <a:cubicBezTo>
                    <a:pt x="15834" y="70029"/>
                    <a:pt x="330" y="54526"/>
                    <a:pt x="330" y="35400"/>
                  </a:cubicBezTo>
                  <a:cubicBezTo>
                    <a:pt x="330" y="16274"/>
                    <a:pt x="15834" y="770"/>
                    <a:pt x="34960" y="7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Freeform 224"/>
            <p:cNvSpPr/>
            <p:nvPr/>
          </p:nvSpPr>
          <p:spPr>
            <a:xfrm>
              <a:off x="9097200" y="4739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770"/>
                  </a:moveTo>
                  <a:cubicBezTo>
                    <a:pt x="54126" y="770"/>
                    <a:pt x="69629" y="16274"/>
                    <a:pt x="69629" y="35400"/>
                  </a:cubicBezTo>
                  <a:cubicBezTo>
                    <a:pt x="69629" y="54526"/>
                    <a:pt x="54126" y="70029"/>
                    <a:pt x="35000" y="70029"/>
                  </a:cubicBezTo>
                  <a:cubicBezTo>
                    <a:pt x="15874" y="70029"/>
                    <a:pt x="370" y="54526"/>
                    <a:pt x="370" y="35400"/>
                  </a:cubicBezTo>
                  <a:cubicBezTo>
                    <a:pt x="370" y="16274"/>
                    <a:pt x="15874" y="770"/>
                    <a:pt x="35000" y="7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Freeform 225"/>
            <p:cNvSpPr/>
            <p:nvPr/>
          </p:nvSpPr>
          <p:spPr>
            <a:xfrm>
              <a:off x="9579960" y="4739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60" y="770"/>
                  </a:moveTo>
                  <a:cubicBezTo>
                    <a:pt x="54286" y="770"/>
                    <a:pt x="69789" y="16274"/>
                    <a:pt x="69789" y="35400"/>
                  </a:cubicBezTo>
                  <a:cubicBezTo>
                    <a:pt x="69789" y="54526"/>
                    <a:pt x="54286" y="70029"/>
                    <a:pt x="35160" y="70029"/>
                  </a:cubicBezTo>
                  <a:cubicBezTo>
                    <a:pt x="16034" y="70029"/>
                    <a:pt x="530" y="54526"/>
                    <a:pt x="530" y="35400"/>
                  </a:cubicBezTo>
                  <a:cubicBezTo>
                    <a:pt x="530" y="16274"/>
                    <a:pt x="16034" y="770"/>
                    <a:pt x="35160" y="7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Freeform 226"/>
            <p:cNvSpPr/>
            <p:nvPr/>
          </p:nvSpPr>
          <p:spPr>
            <a:xfrm>
              <a:off x="9821520" y="4739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40" y="770"/>
                  </a:moveTo>
                  <a:cubicBezTo>
                    <a:pt x="54366" y="770"/>
                    <a:pt x="69869" y="16274"/>
                    <a:pt x="69869" y="35400"/>
                  </a:cubicBezTo>
                  <a:cubicBezTo>
                    <a:pt x="69869" y="54526"/>
                    <a:pt x="54366" y="70029"/>
                    <a:pt x="35240" y="70029"/>
                  </a:cubicBezTo>
                  <a:cubicBezTo>
                    <a:pt x="16114" y="70029"/>
                    <a:pt x="610" y="54526"/>
                    <a:pt x="610" y="35400"/>
                  </a:cubicBezTo>
                  <a:cubicBezTo>
                    <a:pt x="610" y="16274"/>
                    <a:pt x="16114" y="770"/>
                    <a:pt x="35240" y="7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Freeform 227"/>
            <p:cNvSpPr/>
            <p:nvPr/>
          </p:nvSpPr>
          <p:spPr>
            <a:xfrm>
              <a:off x="9942120" y="4739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280" y="770"/>
                  </a:moveTo>
                  <a:cubicBezTo>
                    <a:pt x="54406" y="770"/>
                    <a:pt x="69909" y="16274"/>
                    <a:pt x="69909" y="35400"/>
                  </a:cubicBezTo>
                  <a:cubicBezTo>
                    <a:pt x="69909" y="54526"/>
                    <a:pt x="54406" y="70029"/>
                    <a:pt x="35280" y="70029"/>
                  </a:cubicBezTo>
                  <a:cubicBezTo>
                    <a:pt x="16154" y="70029"/>
                    <a:pt x="650" y="54526"/>
                    <a:pt x="650" y="35400"/>
                  </a:cubicBezTo>
                  <a:cubicBezTo>
                    <a:pt x="650" y="16274"/>
                    <a:pt x="16154" y="770"/>
                    <a:pt x="35280" y="7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Freeform 228"/>
            <p:cNvSpPr/>
            <p:nvPr/>
          </p:nvSpPr>
          <p:spPr>
            <a:xfrm>
              <a:off x="10183680" y="4739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60" y="770"/>
                  </a:moveTo>
                  <a:cubicBezTo>
                    <a:pt x="54486" y="770"/>
                    <a:pt x="69989" y="16274"/>
                    <a:pt x="69989" y="35400"/>
                  </a:cubicBezTo>
                  <a:cubicBezTo>
                    <a:pt x="69989" y="54526"/>
                    <a:pt x="54486" y="70029"/>
                    <a:pt x="35360" y="70029"/>
                  </a:cubicBezTo>
                  <a:cubicBezTo>
                    <a:pt x="16234" y="70029"/>
                    <a:pt x="730" y="54526"/>
                    <a:pt x="730" y="35400"/>
                  </a:cubicBezTo>
                  <a:cubicBezTo>
                    <a:pt x="730" y="16274"/>
                    <a:pt x="16234" y="770"/>
                    <a:pt x="35360" y="7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Freeform 229"/>
            <p:cNvSpPr/>
            <p:nvPr/>
          </p:nvSpPr>
          <p:spPr>
            <a:xfrm>
              <a:off x="10304280" y="4739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00" y="770"/>
                  </a:moveTo>
                  <a:cubicBezTo>
                    <a:pt x="54526" y="770"/>
                    <a:pt x="70029" y="16274"/>
                    <a:pt x="70029" y="35400"/>
                  </a:cubicBezTo>
                  <a:cubicBezTo>
                    <a:pt x="70029" y="54526"/>
                    <a:pt x="54526" y="70029"/>
                    <a:pt x="35400" y="70029"/>
                  </a:cubicBezTo>
                  <a:cubicBezTo>
                    <a:pt x="16274" y="70029"/>
                    <a:pt x="770" y="54526"/>
                    <a:pt x="770" y="35400"/>
                  </a:cubicBezTo>
                  <a:cubicBezTo>
                    <a:pt x="770" y="16274"/>
                    <a:pt x="16274" y="770"/>
                    <a:pt x="35400" y="7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Freeform 230"/>
            <p:cNvSpPr/>
            <p:nvPr/>
          </p:nvSpPr>
          <p:spPr>
            <a:xfrm>
              <a:off x="10425240" y="47394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40" y="770"/>
                  </a:moveTo>
                  <a:cubicBezTo>
                    <a:pt x="54566" y="770"/>
                    <a:pt x="70069" y="16274"/>
                    <a:pt x="70069" y="35400"/>
                  </a:cubicBezTo>
                  <a:cubicBezTo>
                    <a:pt x="70069" y="54526"/>
                    <a:pt x="54566" y="70029"/>
                    <a:pt x="35440" y="70029"/>
                  </a:cubicBezTo>
                  <a:cubicBezTo>
                    <a:pt x="16314" y="70029"/>
                    <a:pt x="810" y="54526"/>
                    <a:pt x="810" y="35400"/>
                  </a:cubicBezTo>
                  <a:cubicBezTo>
                    <a:pt x="810" y="16274"/>
                    <a:pt x="16314" y="770"/>
                    <a:pt x="35440" y="77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Freeform 231"/>
            <p:cNvSpPr/>
            <p:nvPr/>
          </p:nvSpPr>
          <p:spPr>
            <a:xfrm>
              <a:off x="8493480" y="48600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00" y="810"/>
                  </a:moveTo>
                  <a:cubicBezTo>
                    <a:pt x="53926" y="810"/>
                    <a:pt x="69429" y="16314"/>
                    <a:pt x="69429" y="35440"/>
                  </a:cubicBezTo>
                  <a:cubicBezTo>
                    <a:pt x="69429" y="54566"/>
                    <a:pt x="53926" y="70069"/>
                    <a:pt x="34800" y="70069"/>
                  </a:cubicBezTo>
                  <a:cubicBezTo>
                    <a:pt x="15674" y="70069"/>
                    <a:pt x="170" y="54566"/>
                    <a:pt x="170" y="35440"/>
                  </a:cubicBezTo>
                  <a:cubicBezTo>
                    <a:pt x="170" y="16314"/>
                    <a:pt x="15674" y="810"/>
                    <a:pt x="34800" y="8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Freeform 232"/>
            <p:cNvSpPr/>
            <p:nvPr/>
          </p:nvSpPr>
          <p:spPr>
            <a:xfrm>
              <a:off x="8614080" y="48600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40" y="810"/>
                  </a:moveTo>
                  <a:cubicBezTo>
                    <a:pt x="53966" y="810"/>
                    <a:pt x="69469" y="16314"/>
                    <a:pt x="69469" y="35440"/>
                  </a:cubicBezTo>
                  <a:cubicBezTo>
                    <a:pt x="69469" y="54566"/>
                    <a:pt x="53966" y="70069"/>
                    <a:pt x="34840" y="70069"/>
                  </a:cubicBezTo>
                  <a:cubicBezTo>
                    <a:pt x="15714" y="70069"/>
                    <a:pt x="210" y="54566"/>
                    <a:pt x="210" y="35440"/>
                  </a:cubicBezTo>
                  <a:cubicBezTo>
                    <a:pt x="210" y="16314"/>
                    <a:pt x="15714" y="810"/>
                    <a:pt x="34840" y="8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Freeform 233"/>
            <p:cNvSpPr/>
            <p:nvPr/>
          </p:nvSpPr>
          <p:spPr>
            <a:xfrm>
              <a:off x="8735040" y="48600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880" y="810"/>
                  </a:moveTo>
                  <a:cubicBezTo>
                    <a:pt x="54006" y="810"/>
                    <a:pt x="69509" y="16314"/>
                    <a:pt x="69509" y="35440"/>
                  </a:cubicBezTo>
                  <a:cubicBezTo>
                    <a:pt x="69509" y="54566"/>
                    <a:pt x="54006" y="70069"/>
                    <a:pt x="34880" y="70069"/>
                  </a:cubicBezTo>
                  <a:cubicBezTo>
                    <a:pt x="15754" y="70069"/>
                    <a:pt x="250" y="54566"/>
                    <a:pt x="250" y="35440"/>
                  </a:cubicBezTo>
                  <a:cubicBezTo>
                    <a:pt x="250" y="16314"/>
                    <a:pt x="15754" y="810"/>
                    <a:pt x="34880" y="8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Freeform 234"/>
            <p:cNvSpPr/>
            <p:nvPr/>
          </p:nvSpPr>
          <p:spPr>
            <a:xfrm>
              <a:off x="8855640" y="48600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20" y="810"/>
                  </a:moveTo>
                  <a:cubicBezTo>
                    <a:pt x="54046" y="810"/>
                    <a:pt x="69549" y="16314"/>
                    <a:pt x="69549" y="35440"/>
                  </a:cubicBezTo>
                  <a:cubicBezTo>
                    <a:pt x="69549" y="54566"/>
                    <a:pt x="54046" y="70069"/>
                    <a:pt x="34920" y="70069"/>
                  </a:cubicBezTo>
                  <a:cubicBezTo>
                    <a:pt x="15794" y="70069"/>
                    <a:pt x="290" y="54566"/>
                    <a:pt x="290" y="35440"/>
                  </a:cubicBezTo>
                  <a:cubicBezTo>
                    <a:pt x="290" y="16314"/>
                    <a:pt x="15794" y="810"/>
                    <a:pt x="34920" y="8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Freeform 235"/>
            <p:cNvSpPr/>
            <p:nvPr/>
          </p:nvSpPr>
          <p:spPr>
            <a:xfrm>
              <a:off x="8976240" y="48600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4960" y="810"/>
                  </a:moveTo>
                  <a:cubicBezTo>
                    <a:pt x="54086" y="810"/>
                    <a:pt x="69589" y="16314"/>
                    <a:pt x="69589" y="35440"/>
                  </a:cubicBezTo>
                  <a:cubicBezTo>
                    <a:pt x="69589" y="54566"/>
                    <a:pt x="54086" y="70069"/>
                    <a:pt x="34960" y="70069"/>
                  </a:cubicBezTo>
                  <a:cubicBezTo>
                    <a:pt x="15834" y="70069"/>
                    <a:pt x="330" y="54566"/>
                    <a:pt x="330" y="35440"/>
                  </a:cubicBezTo>
                  <a:cubicBezTo>
                    <a:pt x="330" y="16314"/>
                    <a:pt x="15834" y="810"/>
                    <a:pt x="34960" y="8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Freeform 236"/>
            <p:cNvSpPr/>
            <p:nvPr/>
          </p:nvSpPr>
          <p:spPr>
            <a:xfrm>
              <a:off x="9097200" y="48600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00" y="810"/>
                  </a:moveTo>
                  <a:cubicBezTo>
                    <a:pt x="54126" y="810"/>
                    <a:pt x="69629" y="16314"/>
                    <a:pt x="69629" y="35440"/>
                  </a:cubicBezTo>
                  <a:cubicBezTo>
                    <a:pt x="69629" y="54566"/>
                    <a:pt x="54126" y="70069"/>
                    <a:pt x="35000" y="70069"/>
                  </a:cubicBezTo>
                  <a:cubicBezTo>
                    <a:pt x="15874" y="70069"/>
                    <a:pt x="370" y="54566"/>
                    <a:pt x="370" y="35440"/>
                  </a:cubicBezTo>
                  <a:cubicBezTo>
                    <a:pt x="370" y="16314"/>
                    <a:pt x="15874" y="810"/>
                    <a:pt x="35000" y="8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Freeform 237"/>
            <p:cNvSpPr/>
            <p:nvPr/>
          </p:nvSpPr>
          <p:spPr>
            <a:xfrm>
              <a:off x="9338400" y="48600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080" y="810"/>
                  </a:moveTo>
                  <a:cubicBezTo>
                    <a:pt x="54206" y="810"/>
                    <a:pt x="69709" y="16314"/>
                    <a:pt x="69709" y="35440"/>
                  </a:cubicBezTo>
                  <a:cubicBezTo>
                    <a:pt x="69709" y="54566"/>
                    <a:pt x="54206" y="70069"/>
                    <a:pt x="35080" y="70069"/>
                  </a:cubicBezTo>
                  <a:cubicBezTo>
                    <a:pt x="15954" y="70069"/>
                    <a:pt x="450" y="54566"/>
                    <a:pt x="450" y="35440"/>
                  </a:cubicBezTo>
                  <a:cubicBezTo>
                    <a:pt x="450" y="16314"/>
                    <a:pt x="15954" y="810"/>
                    <a:pt x="35080" y="8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Freeform 238"/>
            <p:cNvSpPr/>
            <p:nvPr/>
          </p:nvSpPr>
          <p:spPr>
            <a:xfrm>
              <a:off x="9459360" y="48600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120" y="810"/>
                  </a:moveTo>
                  <a:cubicBezTo>
                    <a:pt x="54246" y="810"/>
                    <a:pt x="69749" y="16314"/>
                    <a:pt x="69749" y="35440"/>
                  </a:cubicBezTo>
                  <a:cubicBezTo>
                    <a:pt x="69749" y="54566"/>
                    <a:pt x="54246" y="70069"/>
                    <a:pt x="35120" y="70069"/>
                  </a:cubicBezTo>
                  <a:cubicBezTo>
                    <a:pt x="15994" y="70069"/>
                    <a:pt x="490" y="54566"/>
                    <a:pt x="490" y="35440"/>
                  </a:cubicBezTo>
                  <a:cubicBezTo>
                    <a:pt x="490" y="16314"/>
                    <a:pt x="15994" y="810"/>
                    <a:pt x="35120" y="8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Freeform 239"/>
            <p:cNvSpPr/>
            <p:nvPr/>
          </p:nvSpPr>
          <p:spPr>
            <a:xfrm>
              <a:off x="10063080" y="48600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320" y="810"/>
                  </a:moveTo>
                  <a:cubicBezTo>
                    <a:pt x="54446" y="810"/>
                    <a:pt x="69949" y="16314"/>
                    <a:pt x="69949" y="35440"/>
                  </a:cubicBezTo>
                  <a:cubicBezTo>
                    <a:pt x="69949" y="54566"/>
                    <a:pt x="54446" y="70069"/>
                    <a:pt x="35320" y="70069"/>
                  </a:cubicBezTo>
                  <a:cubicBezTo>
                    <a:pt x="16194" y="70069"/>
                    <a:pt x="690" y="54566"/>
                    <a:pt x="690" y="35440"/>
                  </a:cubicBezTo>
                  <a:cubicBezTo>
                    <a:pt x="690" y="16314"/>
                    <a:pt x="16194" y="810"/>
                    <a:pt x="35320" y="8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Freeform 240"/>
            <p:cNvSpPr/>
            <p:nvPr/>
          </p:nvSpPr>
          <p:spPr>
            <a:xfrm>
              <a:off x="10425240" y="486000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69259" h="69259">
                  <a:moveTo>
                    <a:pt x="35440" y="810"/>
                  </a:moveTo>
                  <a:cubicBezTo>
                    <a:pt x="54566" y="810"/>
                    <a:pt x="70069" y="16314"/>
                    <a:pt x="70069" y="35440"/>
                  </a:cubicBezTo>
                  <a:cubicBezTo>
                    <a:pt x="70069" y="54566"/>
                    <a:pt x="54566" y="70069"/>
                    <a:pt x="35440" y="70069"/>
                  </a:cubicBezTo>
                  <a:cubicBezTo>
                    <a:pt x="16314" y="70069"/>
                    <a:pt x="810" y="54566"/>
                    <a:pt x="810" y="35440"/>
                  </a:cubicBezTo>
                  <a:cubicBezTo>
                    <a:pt x="810" y="16314"/>
                    <a:pt x="16314" y="810"/>
                    <a:pt x="35440" y="810"/>
                  </a:cubicBezTo>
                  <a:close/>
                </a:path>
              </a:pathLst>
            </a:custGeom>
            <a:solidFill>
              <a:srgbClr val="E85531"/>
            </a:solidFill>
            <a:ln w="138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Freeform 243"/>
            <p:cNvSpPr/>
            <p:nvPr/>
          </p:nvSpPr>
          <p:spPr>
            <a:xfrm flipV="1">
              <a:off x="7527600" y="1961640"/>
              <a:ext cx="844920" cy="844920"/>
            </a:xfrm>
            <a:custGeom>
              <a:avLst/>
              <a:gdLst/>
              <a:ahLst/>
              <a:cxnLst/>
              <a:rect l="l" t="t" r="r" b="b"/>
              <a:pathLst>
                <a:path w="484814" h="484814">
                  <a:moveTo>
                    <a:pt x="484984" y="484984"/>
                  </a:moveTo>
                  <a:lnTo>
                    <a:pt x="484984" y="319464"/>
                  </a:lnTo>
                  <a:lnTo>
                    <a:pt x="484984" y="165691"/>
                  </a:lnTo>
                  <a:cubicBezTo>
                    <a:pt x="484984" y="124525"/>
                    <a:pt x="484984" y="170"/>
                    <a:pt x="484984" y="170"/>
                  </a:cubicBezTo>
                  <a:cubicBezTo>
                    <a:pt x="484984" y="170"/>
                    <a:pt x="370859" y="170"/>
                    <a:pt x="321360" y="170"/>
                  </a:cubicBezTo>
                  <a:lnTo>
                    <a:pt x="170" y="170"/>
                  </a:lnTo>
                  <a:lnTo>
                    <a:pt x="267" y="319464"/>
                  </a:lnTo>
                  <a:cubicBezTo>
                    <a:pt x="267" y="410711"/>
                    <a:pt x="73668" y="484984"/>
                    <a:pt x="163940" y="484984"/>
                  </a:cubicBezTo>
                  <a:lnTo>
                    <a:pt x="321360" y="484984"/>
                  </a:lnTo>
                  <a:lnTo>
                    <a:pt x="484984" y="484984"/>
                  </a:lnTo>
                  <a:close/>
                  <a:moveTo>
                    <a:pt x="412262" y="412262"/>
                  </a:moveTo>
                  <a:lnTo>
                    <a:pt x="163940" y="412262"/>
                  </a:lnTo>
                  <a:cubicBezTo>
                    <a:pt x="113791" y="412262"/>
                    <a:pt x="72989" y="370636"/>
                    <a:pt x="72989" y="319445"/>
                  </a:cubicBezTo>
                  <a:lnTo>
                    <a:pt x="72912" y="72892"/>
                  </a:lnTo>
                  <a:lnTo>
                    <a:pt x="412262" y="72892"/>
                  </a:lnTo>
                  <a:lnTo>
                    <a:pt x="412262" y="412262"/>
                  </a:lnTo>
                  <a:close/>
                </a:path>
              </a:pathLst>
            </a:custGeom>
            <a:solidFill>
              <a:srgbClr val="E85531"/>
            </a:solidFill>
            <a:ln w="4827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Freeform 246"/>
            <p:cNvSpPr/>
            <p:nvPr/>
          </p:nvSpPr>
          <p:spPr>
            <a:xfrm rot="10800000">
              <a:off x="9700920" y="1962720"/>
              <a:ext cx="844920" cy="844920"/>
            </a:xfrm>
            <a:custGeom>
              <a:avLst/>
              <a:gdLst/>
              <a:ahLst/>
              <a:cxnLst/>
              <a:rect l="l" t="t" r="r" b="b"/>
              <a:pathLst>
                <a:path w="484814" h="484814">
                  <a:moveTo>
                    <a:pt x="485704" y="484984"/>
                  </a:moveTo>
                  <a:lnTo>
                    <a:pt x="485704" y="319464"/>
                  </a:lnTo>
                  <a:lnTo>
                    <a:pt x="485704" y="165691"/>
                  </a:lnTo>
                  <a:cubicBezTo>
                    <a:pt x="485704" y="124525"/>
                    <a:pt x="485704" y="170"/>
                    <a:pt x="485704" y="170"/>
                  </a:cubicBezTo>
                  <a:cubicBezTo>
                    <a:pt x="485704" y="170"/>
                    <a:pt x="371579" y="170"/>
                    <a:pt x="322080" y="170"/>
                  </a:cubicBezTo>
                  <a:lnTo>
                    <a:pt x="890" y="170"/>
                  </a:lnTo>
                  <a:lnTo>
                    <a:pt x="987" y="319464"/>
                  </a:lnTo>
                  <a:cubicBezTo>
                    <a:pt x="987" y="410711"/>
                    <a:pt x="74388" y="484984"/>
                    <a:pt x="164660" y="484984"/>
                  </a:cubicBezTo>
                  <a:lnTo>
                    <a:pt x="322080" y="484984"/>
                  </a:lnTo>
                  <a:lnTo>
                    <a:pt x="485704" y="484984"/>
                  </a:lnTo>
                  <a:close/>
                  <a:moveTo>
                    <a:pt x="412982" y="412262"/>
                  </a:moveTo>
                  <a:lnTo>
                    <a:pt x="164660" y="412262"/>
                  </a:lnTo>
                  <a:cubicBezTo>
                    <a:pt x="114511" y="412262"/>
                    <a:pt x="73709" y="370636"/>
                    <a:pt x="73709" y="319445"/>
                  </a:cubicBezTo>
                  <a:lnTo>
                    <a:pt x="73632" y="72892"/>
                  </a:lnTo>
                  <a:lnTo>
                    <a:pt x="412982" y="72892"/>
                  </a:lnTo>
                  <a:lnTo>
                    <a:pt x="412982" y="412262"/>
                  </a:lnTo>
                  <a:close/>
                </a:path>
              </a:pathLst>
            </a:custGeom>
            <a:solidFill>
              <a:srgbClr val="E85531"/>
            </a:solidFill>
            <a:ln w="4827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Freeform 249"/>
            <p:cNvSpPr/>
            <p:nvPr/>
          </p:nvSpPr>
          <p:spPr>
            <a:xfrm>
              <a:off x="7527600" y="4135680"/>
              <a:ext cx="844920" cy="844920"/>
            </a:xfrm>
            <a:custGeom>
              <a:avLst/>
              <a:gdLst/>
              <a:ahLst/>
              <a:cxnLst/>
              <a:rect l="l" t="t" r="r" b="b"/>
              <a:pathLst>
                <a:path w="484814" h="484814">
                  <a:moveTo>
                    <a:pt x="484984" y="485704"/>
                  </a:moveTo>
                  <a:lnTo>
                    <a:pt x="484984" y="320184"/>
                  </a:lnTo>
                  <a:lnTo>
                    <a:pt x="484984" y="166411"/>
                  </a:lnTo>
                  <a:cubicBezTo>
                    <a:pt x="484984" y="125245"/>
                    <a:pt x="484984" y="890"/>
                    <a:pt x="484984" y="890"/>
                  </a:cubicBezTo>
                  <a:cubicBezTo>
                    <a:pt x="484984" y="890"/>
                    <a:pt x="370859" y="890"/>
                    <a:pt x="321360" y="890"/>
                  </a:cubicBezTo>
                  <a:lnTo>
                    <a:pt x="170" y="890"/>
                  </a:lnTo>
                  <a:lnTo>
                    <a:pt x="267" y="320184"/>
                  </a:lnTo>
                  <a:cubicBezTo>
                    <a:pt x="267" y="411431"/>
                    <a:pt x="73668" y="485704"/>
                    <a:pt x="163940" y="485704"/>
                  </a:cubicBezTo>
                  <a:lnTo>
                    <a:pt x="321360" y="485704"/>
                  </a:lnTo>
                  <a:lnTo>
                    <a:pt x="484984" y="485704"/>
                  </a:lnTo>
                  <a:close/>
                  <a:moveTo>
                    <a:pt x="412262" y="412982"/>
                  </a:moveTo>
                  <a:lnTo>
                    <a:pt x="163940" y="412982"/>
                  </a:lnTo>
                  <a:cubicBezTo>
                    <a:pt x="113791" y="412982"/>
                    <a:pt x="72989" y="371356"/>
                    <a:pt x="72989" y="320165"/>
                  </a:cubicBezTo>
                  <a:lnTo>
                    <a:pt x="72912" y="73612"/>
                  </a:lnTo>
                  <a:lnTo>
                    <a:pt x="412262" y="73612"/>
                  </a:lnTo>
                  <a:lnTo>
                    <a:pt x="412262" y="412982"/>
                  </a:lnTo>
                  <a:close/>
                </a:path>
              </a:pathLst>
            </a:custGeom>
            <a:solidFill>
              <a:srgbClr val="E85531"/>
            </a:solidFill>
            <a:ln w="4827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Freeform 250"/>
            <p:cNvSpPr/>
            <p:nvPr/>
          </p:nvSpPr>
          <p:spPr>
            <a:xfrm flipV="1">
              <a:off x="7769160" y="2203200"/>
              <a:ext cx="361800" cy="361800"/>
            </a:xfrm>
            <a:custGeom>
              <a:avLst/>
              <a:gdLst/>
              <a:ahLst/>
              <a:cxnLst/>
              <a:rect l="l" t="t" r="r" b="b"/>
              <a:pathLst>
                <a:path w="207777" h="207777">
                  <a:moveTo>
                    <a:pt x="207948" y="207914"/>
                  </a:moveTo>
                  <a:lnTo>
                    <a:pt x="207948" y="170"/>
                  </a:lnTo>
                  <a:lnTo>
                    <a:pt x="170" y="170"/>
                  </a:lnTo>
                  <a:lnTo>
                    <a:pt x="228" y="150537"/>
                  </a:lnTo>
                  <a:cubicBezTo>
                    <a:pt x="226" y="182187"/>
                    <a:pt x="25538" y="207948"/>
                    <a:pt x="56613" y="207948"/>
                  </a:cubicBezTo>
                  <a:lnTo>
                    <a:pt x="151210" y="207948"/>
                  </a:lnTo>
                  <a:cubicBezTo>
                    <a:pt x="160938" y="207948"/>
                    <a:pt x="175121" y="207948"/>
                    <a:pt x="186887" y="207914"/>
                  </a:cubicBezTo>
                  <a:cubicBezTo>
                    <a:pt x="198625" y="207914"/>
                    <a:pt x="207948" y="207914"/>
                    <a:pt x="207948" y="207914"/>
                  </a:cubicBezTo>
                  <a:close/>
                </a:path>
              </a:pathLst>
            </a:custGeom>
            <a:solidFill>
              <a:srgbClr val="E85531"/>
            </a:solidFill>
            <a:ln w="2069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Freeform 251"/>
            <p:cNvSpPr/>
            <p:nvPr/>
          </p:nvSpPr>
          <p:spPr>
            <a:xfrm rot="10800000">
              <a:off x="9942480" y="2204280"/>
              <a:ext cx="361800" cy="361800"/>
            </a:xfrm>
            <a:custGeom>
              <a:avLst/>
              <a:gdLst/>
              <a:ahLst/>
              <a:cxnLst/>
              <a:rect l="l" t="t" r="r" b="b"/>
              <a:pathLst>
                <a:path w="207777" h="207777">
                  <a:moveTo>
                    <a:pt x="208667" y="207914"/>
                  </a:moveTo>
                  <a:lnTo>
                    <a:pt x="208667" y="170"/>
                  </a:lnTo>
                  <a:lnTo>
                    <a:pt x="890" y="170"/>
                  </a:lnTo>
                  <a:lnTo>
                    <a:pt x="948" y="150537"/>
                  </a:lnTo>
                  <a:cubicBezTo>
                    <a:pt x="946" y="182187"/>
                    <a:pt x="26257" y="207948"/>
                    <a:pt x="57333" y="207948"/>
                  </a:cubicBezTo>
                  <a:lnTo>
                    <a:pt x="151930" y="207948"/>
                  </a:lnTo>
                  <a:cubicBezTo>
                    <a:pt x="161658" y="207948"/>
                    <a:pt x="175841" y="207948"/>
                    <a:pt x="187607" y="207914"/>
                  </a:cubicBezTo>
                  <a:cubicBezTo>
                    <a:pt x="199345" y="207914"/>
                    <a:pt x="208667" y="207914"/>
                    <a:pt x="208667" y="207914"/>
                  </a:cubicBezTo>
                  <a:close/>
                </a:path>
              </a:pathLst>
            </a:custGeom>
            <a:solidFill>
              <a:srgbClr val="E85531"/>
            </a:solidFill>
            <a:ln w="2069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Freeform 252"/>
            <p:cNvSpPr/>
            <p:nvPr/>
          </p:nvSpPr>
          <p:spPr>
            <a:xfrm>
              <a:off x="7769160" y="4377240"/>
              <a:ext cx="361800" cy="361800"/>
            </a:xfrm>
            <a:custGeom>
              <a:avLst/>
              <a:gdLst/>
              <a:ahLst/>
              <a:cxnLst/>
              <a:rect l="l" t="t" r="r" b="b"/>
              <a:pathLst>
                <a:path w="207777" h="207777">
                  <a:moveTo>
                    <a:pt x="207948" y="208634"/>
                  </a:moveTo>
                  <a:lnTo>
                    <a:pt x="207948" y="890"/>
                  </a:lnTo>
                  <a:lnTo>
                    <a:pt x="170" y="890"/>
                  </a:lnTo>
                  <a:lnTo>
                    <a:pt x="228" y="151257"/>
                  </a:lnTo>
                  <a:cubicBezTo>
                    <a:pt x="226" y="182907"/>
                    <a:pt x="25538" y="208668"/>
                    <a:pt x="56613" y="208668"/>
                  </a:cubicBezTo>
                  <a:lnTo>
                    <a:pt x="151210" y="208668"/>
                  </a:lnTo>
                  <a:cubicBezTo>
                    <a:pt x="160938" y="208668"/>
                    <a:pt x="175121" y="208668"/>
                    <a:pt x="186887" y="208634"/>
                  </a:cubicBezTo>
                  <a:cubicBezTo>
                    <a:pt x="198625" y="208634"/>
                    <a:pt x="207948" y="208634"/>
                    <a:pt x="207948" y="208634"/>
                  </a:cubicBezTo>
                  <a:close/>
                </a:path>
              </a:pathLst>
            </a:custGeom>
            <a:solidFill>
              <a:srgbClr val="E85531"/>
            </a:solidFill>
            <a:ln w="2069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4"/>
          <p:cNvSpPr/>
          <p:nvPr/>
        </p:nvSpPr>
        <p:spPr>
          <a:xfrm>
            <a:off x="6095880" y="1161720"/>
            <a:ext cx="5616360" cy="42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>
                <a:solidFill>
                  <a:srgbClr val="004899"/>
                </a:solidFill>
                <a:latin typeface="Montserrat Medium"/>
                <a:ea typeface="DejaVu Sans"/>
              </a:rPr>
              <a:t>Распределение всех сотрудников служб занятости Российской Федерации по возрастам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/>
          </p:nvPr>
        </p:nvSpPr>
        <p:spPr>
          <a:xfrm>
            <a:off x="479520" y="1161720"/>
            <a:ext cx="5353920" cy="388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rgbClr val="004899"/>
                </a:solidFill>
                <a:latin typeface="Montserrat Medium"/>
                <a:ea typeface="DejaVu Sans"/>
              </a:rPr>
              <a:t>Сотрудники до 35 лет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6"/>
          <p:cNvSpPr/>
          <p:nvPr/>
        </p:nvSpPr>
        <p:spPr>
          <a:xfrm>
            <a:off x="370080" y="264600"/>
            <a:ext cx="966708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4899"/>
                </a:solidFill>
                <a:latin typeface="Montserrat SemiBold"/>
                <a:ea typeface="Calibri"/>
              </a:rPr>
              <a:t>Молодость в «портрете» службы занятости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5880" y="6311880"/>
            <a:ext cx="5616360" cy="388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4899"/>
              </a:buClr>
              <a:buFont typeface="Arial"/>
              <a:buChar char="•"/>
            </a:pPr>
            <a:r>
              <a:rPr lang="ru-RU" sz="1400" spc="-1" dirty="0">
                <a:solidFill>
                  <a:srgbClr val="004899"/>
                </a:solidFill>
                <a:latin typeface="Montserrat Medium"/>
                <a:ea typeface="DejaVu Sans"/>
              </a:rPr>
              <a:t>по</a:t>
            </a:r>
            <a:r>
              <a:rPr lang="ru-RU" sz="1400" b="0" strike="noStrike" spc="-1" dirty="0">
                <a:solidFill>
                  <a:srgbClr val="004899"/>
                </a:solidFill>
                <a:latin typeface="Montserrat Medium"/>
                <a:ea typeface="DejaVu Sans"/>
              </a:rPr>
              <a:t> данным на 01.07.2024 года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5"/>
          </p:nvPr>
        </p:nvSpPr>
        <p:spPr>
          <a:xfrm>
            <a:off x="11086200" y="6467760"/>
            <a:ext cx="62604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E9A6416-BB1A-4C08-BEDB-A70678FF9E02}" type="slidenum">
              <a: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rPr>
              <a:t>2</a:t>
            </a:fld>
            <a:endParaRPr lang="ru-RU" sz="1000" b="0" strike="noStrike" spc="-1">
              <a:latin typeface="Times New Roman"/>
            </a:endParaRPr>
          </a:p>
        </p:txBody>
      </p:sp>
      <p:graphicFrame>
        <p:nvGraphicFramePr>
          <p:cNvPr id="176" name="Chart 5"/>
          <p:cNvGraphicFramePr/>
          <p:nvPr/>
        </p:nvGraphicFramePr>
        <p:xfrm>
          <a:off x="6095880" y="1460880"/>
          <a:ext cx="5616360" cy="472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7" name="Rounded Rectangle 9"/>
          <p:cNvSpPr/>
          <p:nvPr/>
        </p:nvSpPr>
        <p:spPr>
          <a:xfrm>
            <a:off x="479520" y="1629000"/>
            <a:ext cx="5616360" cy="2339640"/>
          </a:xfrm>
          <a:prstGeom prst="roundRect">
            <a:avLst>
              <a:gd name="adj" fmla="val 10828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88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Работают руководителями разного уровня </a:t>
            </a:r>
            <a:br>
              <a:rPr sz="1800"/>
            </a:b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в</a:t>
            </a:r>
            <a:r>
              <a:rPr lang="en-US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   </a:t>
            </a: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 </a:t>
            </a:r>
            <a:r>
              <a:rPr lang="en-US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         </a:t>
            </a: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регионов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8" name="Rounded Rectangle 12"/>
          <p:cNvSpPr/>
          <p:nvPr/>
        </p:nvSpPr>
        <p:spPr>
          <a:xfrm>
            <a:off x="479520" y="4113360"/>
            <a:ext cx="5616360" cy="2339640"/>
          </a:xfrm>
          <a:prstGeom prst="roundRect">
            <a:avLst>
              <a:gd name="adj" fmla="val 11726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88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Составляют </a:t>
            </a:r>
            <a:r>
              <a:rPr lang="en-US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 </a:t>
            </a:r>
            <a:br>
              <a:rPr sz="1800"/>
            </a:b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из числа всех руководителей подразделений разных уровней служб занятости РФ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9" name="Rounded Rectangle 13"/>
          <p:cNvSpPr/>
          <p:nvPr/>
        </p:nvSpPr>
        <p:spPr>
          <a:xfrm>
            <a:off x="3636720" y="3040200"/>
            <a:ext cx="661680" cy="357120"/>
          </a:xfrm>
          <a:prstGeom prst="roundRect">
            <a:avLst>
              <a:gd name="adj" fmla="val 50000"/>
            </a:avLst>
          </a:prstGeom>
          <a:solidFill>
            <a:srgbClr val="E855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88</a:t>
            </a:r>
            <a:r>
              <a:rPr lang="ru-RU" sz="18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0" name="Rounded Rectangle 14"/>
          <p:cNvSpPr/>
          <p:nvPr/>
        </p:nvSpPr>
        <p:spPr>
          <a:xfrm>
            <a:off x="4884840" y="4440600"/>
            <a:ext cx="661680" cy="357120"/>
          </a:xfrm>
          <a:prstGeom prst="roundRect">
            <a:avLst>
              <a:gd name="adj" fmla="val 50000"/>
            </a:avLst>
          </a:prstGeom>
          <a:solidFill>
            <a:srgbClr val="E855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13</a:t>
            </a:r>
            <a:r>
              <a:rPr lang="ru-RU" sz="18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1" name="Picture 16"/>
          <p:cNvSpPr/>
          <p:nvPr/>
        </p:nvSpPr>
        <p:spPr>
          <a:xfrm>
            <a:off x="590760" y="1765440"/>
            <a:ext cx="2656800" cy="2067120"/>
          </a:xfrm>
          <a:prstGeom prst="roundRect">
            <a:avLst>
              <a:gd name="adj" fmla="val 9042"/>
            </a:avLst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Picture 18"/>
          <p:cNvSpPr/>
          <p:nvPr/>
        </p:nvSpPr>
        <p:spPr>
          <a:xfrm>
            <a:off x="593280" y="4273200"/>
            <a:ext cx="2664360" cy="2043360"/>
          </a:xfrm>
          <a:prstGeom prst="roundRect">
            <a:avLst>
              <a:gd name="adj" fmla="val 7409"/>
            </a:avLst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/>
          </p:nvPr>
        </p:nvSpPr>
        <p:spPr>
          <a:xfrm>
            <a:off x="470880" y="1020960"/>
            <a:ext cx="11241360" cy="388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899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4899"/>
                </a:solidFill>
                <a:latin typeface="Montserrat Medium"/>
                <a:ea typeface="DejaVu Sans"/>
              </a:rPr>
              <a:t>В опросе приняли участие более 19 тысяч сотрудников служб занятости всех субъектов РФ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Box 6"/>
          <p:cNvSpPr/>
          <p:nvPr/>
        </p:nvSpPr>
        <p:spPr>
          <a:xfrm>
            <a:off x="398520" y="266760"/>
            <a:ext cx="905112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4899"/>
                </a:solidFill>
                <a:latin typeface="Montserrat SemiBold"/>
                <a:ea typeface="Calibri"/>
              </a:rPr>
              <a:t>Это трудное слово «лояльность»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ldNum" idx="6"/>
          </p:nvPr>
        </p:nvSpPr>
        <p:spPr>
          <a:xfrm>
            <a:off x="11086200" y="6467760"/>
            <a:ext cx="62604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E80DA2-09F0-448A-B3C6-4A8520D1B242}" type="slidenum">
              <a: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rPr>
              <a:t>3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86" name="Rounded Rectangle 7"/>
          <p:cNvSpPr/>
          <p:nvPr/>
        </p:nvSpPr>
        <p:spPr>
          <a:xfrm>
            <a:off x="7248600" y="1765800"/>
            <a:ext cx="4463640" cy="1376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E85531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64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1" strike="noStrike" spc="-1">
                <a:solidFill>
                  <a:srgbClr val="E85531"/>
                </a:solidFill>
                <a:latin typeface="Montserrat SemiBold"/>
                <a:ea typeface="DejaVu Sans"/>
              </a:rPr>
              <a:t>87,8</a:t>
            </a:r>
            <a:r>
              <a:rPr lang="ru-RU" sz="2000" b="1" strike="noStrike" spc="-1">
                <a:solidFill>
                  <a:srgbClr val="E85531"/>
                </a:solidFill>
                <a:latin typeface="Montserrat SemiBold"/>
                <a:ea typeface="DejaVu Sans"/>
              </a:rPr>
              <a:t>%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87" name="TextBox 10"/>
          <p:cNvSpPr/>
          <p:nvPr/>
        </p:nvSpPr>
        <p:spPr>
          <a:xfrm>
            <a:off x="9547560" y="2122200"/>
            <a:ext cx="2164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E85531"/>
                </a:solidFill>
                <a:latin typeface="Montserrat"/>
                <a:ea typeface="DejaVu Sans"/>
              </a:rPr>
              <a:t>п</a:t>
            </a:r>
            <a:r>
              <a:rPr lang="ru-RU" sz="1800" b="0" strike="noStrike" spc="-1">
                <a:solidFill>
                  <a:srgbClr val="E85531"/>
                </a:solidFill>
                <a:latin typeface="Montserrat"/>
                <a:ea typeface="DejaVu Sans"/>
              </a:rPr>
              <a:t>оказатель вовлеченности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8" name="Rounded Rectangle 11"/>
          <p:cNvSpPr/>
          <p:nvPr/>
        </p:nvSpPr>
        <p:spPr>
          <a:xfrm>
            <a:off x="7248600" y="3221280"/>
            <a:ext cx="4463640" cy="1376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E85531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64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1" strike="noStrike" spc="-1">
                <a:solidFill>
                  <a:srgbClr val="E85531"/>
                </a:solidFill>
                <a:latin typeface="Montserrat SemiBold"/>
                <a:ea typeface="DejaVu Sans"/>
              </a:rPr>
              <a:t>19,4</a:t>
            </a:r>
            <a:r>
              <a:rPr lang="ru-RU" sz="2000" b="1" strike="noStrike" spc="-1">
                <a:solidFill>
                  <a:srgbClr val="E85531"/>
                </a:solidFill>
                <a:latin typeface="Montserrat SemiBold"/>
                <a:ea typeface="DejaVu Sans"/>
              </a:rPr>
              <a:t>%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89" name="TextBox 12"/>
          <p:cNvSpPr/>
          <p:nvPr/>
        </p:nvSpPr>
        <p:spPr>
          <a:xfrm>
            <a:off x="9547560" y="3578040"/>
            <a:ext cx="2164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E85531"/>
                </a:solidFill>
                <a:latin typeface="Montserrat"/>
                <a:ea typeface="DejaVu Sans"/>
              </a:rPr>
              <a:t>индекс лояльности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0" name="Rounded Rectangle 15"/>
          <p:cNvSpPr/>
          <p:nvPr/>
        </p:nvSpPr>
        <p:spPr>
          <a:xfrm>
            <a:off x="7248600" y="4700880"/>
            <a:ext cx="4463640" cy="1752120"/>
          </a:xfrm>
          <a:prstGeom prst="roundRect">
            <a:avLst>
              <a:gd name="adj" fmla="val 16067"/>
            </a:avLst>
          </a:prstGeom>
          <a:solidFill>
            <a:srgbClr val="E85531"/>
          </a:solidFill>
          <a:ln>
            <a:noFill/>
          </a:ln>
          <a:effectLst>
            <a:outerShdw blurRad="127080" dist="25560" dir="5400000" algn="t" rotWithShape="0">
              <a:srgbClr val="E85531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64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6000" b="1" strike="noStrike" spc="-1">
                <a:solidFill>
                  <a:srgbClr val="FFFFFF"/>
                </a:solidFill>
                <a:latin typeface="Montserrat SemiBold"/>
                <a:ea typeface="DejaVu Sans"/>
              </a:rPr>
              <a:t>72</a:t>
            </a:r>
            <a:r>
              <a:rPr lang="ru-RU" sz="3000" b="1" strike="noStrike" spc="-1">
                <a:solidFill>
                  <a:srgbClr val="FFFFFF"/>
                </a:solidFill>
                <a:latin typeface="Montserrat SemiBold"/>
                <a:ea typeface="DejaVu Sans"/>
              </a:rPr>
              <a:t>%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9542954" y="5203080"/>
            <a:ext cx="2445500" cy="388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Montserrat Medium"/>
                <a:ea typeface="DejaVu Sans"/>
              </a:rPr>
              <a:t>регионов </a:t>
            </a:r>
            <a:r>
              <a:rPr lang="ru-RU" sz="1800" spc="-1" dirty="0">
                <a:solidFill>
                  <a:srgbClr val="FFFFFF"/>
                </a:solidFill>
                <a:latin typeface="Montserrat Medium"/>
                <a:ea typeface="DejaVu Sans"/>
              </a:rPr>
              <a:t>имеют</a:t>
            </a:r>
            <a:endParaRPr lang="ru-RU" sz="1800" spc="-1" dirty="0" err="1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spc="-1" dirty="0">
                <a:solidFill>
                  <a:srgbClr val="FFFFFF"/>
                </a:solidFill>
                <a:latin typeface="Montserrat Medium"/>
                <a:ea typeface="DejaVu Sans"/>
              </a:rPr>
              <a:t>положительную</a:t>
            </a:r>
            <a:endParaRPr lang="ru-RU" sz="18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spc="-1" dirty="0">
                <a:solidFill>
                  <a:srgbClr val="FFFFFF"/>
                </a:solidFill>
                <a:latin typeface="Montserrat Medium"/>
                <a:ea typeface="DejaVu Sans"/>
              </a:rPr>
              <a:t>лояльность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TextBox 14"/>
          <p:cNvSpPr/>
          <p:nvPr/>
        </p:nvSpPr>
        <p:spPr>
          <a:xfrm>
            <a:off x="479520" y="1887120"/>
            <a:ext cx="5616360" cy="42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>
                <a:solidFill>
                  <a:srgbClr val="004899"/>
                </a:solidFill>
                <a:latin typeface="Montserrat Medium"/>
                <a:ea typeface="DejaVu Sans"/>
              </a:rPr>
              <a:t>Распределение сотрудников, принявших участие </a:t>
            </a:r>
            <a:br>
              <a:rPr sz="1400"/>
            </a:br>
            <a:r>
              <a:rPr lang="ru-RU" sz="1400" b="0" strike="noStrike" spc="-1">
                <a:solidFill>
                  <a:srgbClr val="004899"/>
                </a:solidFill>
                <a:latin typeface="Montserrat Medium"/>
                <a:ea typeface="DejaVu Sans"/>
              </a:rPr>
              <a:t>в опросе, по категориям должностей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193" name="Chart 18"/>
          <p:cNvGraphicFramePr/>
          <p:nvPr/>
        </p:nvGraphicFramePr>
        <p:xfrm>
          <a:off x="479520" y="2122920"/>
          <a:ext cx="5616360" cy="446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4" name="Graphic 21"/>
          <p:cNvPicPr/>
          <p:nvPr/>
        </p:nvPicPr>
        <p:blipFill>
          <a:blip r:embed="rId3"/>
          <a:stretch/>
        </p:blipFill>
        <p:spPr>
          <a:xfrm>
            <a:off x="7412040" y="2201040"/>
            <a:ext cx="649080" cy="503640"/>
          </a:xfrm>
          <a:prstGeom prst="rect">
            <a:avLst/>
          </a:prstGeom>
          <a:ln w="0">
            <a:noFill/>
          </a:ln>
        </p:spPr>
      </p:pic>
      <p:pic>
        <p:nvPicPr>
          <p:cNvPr id="195" name="Graphic 23"/>
          <p:cNvPicPr/>
          <p:nvPr/>
        </p:nvPicPr>
        <p:blipFill>
          <a:blip r:embed="rId4"/>
          <a:stretch/>
        </p:blipFill>
        <p:spPr>
          <a:xfrm>
            <a:off x="7444080" y="3648240"/>
            <a:ext cx="574920" cy="55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28"/>
          <p:cNvSpPr/>
          <p:nvPr/>
        </p:nvSpPr>
        <p:spPr>
          <a:xfrm>
            <a:off x="479520" y="3033720"/>
            <a:ext cx="11232720" cy="2504160"/>
          </a:xfrm>
          <a:prstGeom prst="rect">
            <a:avLst/>
          </a:prstGeom>
          <a:solidFill>
            <a:srgbClr val="00489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Rectangle 38"/>
          <p:cNvSpPr/>
          <p:nvPr/>
        </p:nvSpPr>
        <p:spPr>
          <a:xfrm>
            <a:off x="479520" y="5604840"/>
            <a:ext cx="11232720" cy="851760"/>
          </a:xfrm>
          <a:prstGeom prst="rect">
            <a:avLst/>
          </a:prstGeom>
          <a:solidFill>
            <a:srgbClr val="E8553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Rectangle 30"/>
          <p:cNvSpPr/>
          <p:nvPr/>
        </p:nvSpPr>
        <p:spPr>
          <a:xfrm>
            <a:off x="479520" y="1316520"/>
            <a:ext cx="11232720" cy="161964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TextBox 6"/>
          <p:cNvSpPr/>
          <p:nvPr/>
        </p:nvSpPr>
        <p:spPr>
          <a:xfrm>
            <a:off x="388080" y="255240"/>
            <a:ext cx="905112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4899"/>
                </a:solidFill>
                <a:latin typeface="Montserrat SemiBold"/>
                <a:ea typeface="Calibri"/>
              </a:rPr>
              <a:t>Откуда берется вовлеченность?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sldNum" idx="7"/>
          </p:nvPr>
        </p:nvSpPr>
        <p:spPr>
          <a:xfrm>
            <a:off x="10428480" y="6467760"/>
            <a:ext cx="62604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9F8F24D-2605-4CC8-8A86-82291FF5812C}" type="slidenum">
              <a: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rPr>
              <a:t>4</a:t>
            </a:fld>
            <a:endParaRPr lang="ru-RU" sz="1000" b="0" strike="noStrike" spc="-1">
              <a:latin typeface="Times New Roman"/>
            </a:endParaRPr>
          </a:p>
        </p:txBody>
      </p:sp>
      <p:grpSp>
        <p:nvGrpSpPr>
          <p:cNvPr id="201" name="Group 18"/>
          <p:cNvGrpSpPr/>
          <p:nvPr/>
        </p:nvGrpSpPr>
        <p:grpSpPr>
          <a:xfrm>
            <a:off x="3892320" y="1121400"/>
            <a:ext cx="4192200" cy="5331600"/>
            <a:chOff x="3892320" y="1121400"/>
            <a:chExt cx="4192200" cy="5331600"/>
          </a:xfrm>
        </p:grpSpPr>
        <p:sp>
          <p:nvSpPr>
            <p:cNvPr id="202" name="Triangle 3"/>
            <p:cNvSpPr/>
            <p:nvPr/>
          </p:nvSpPr>
          <p:spPr>
            <a:xfrm>
              <a:off x="3892320" y="1121400"/>
              <a:ext cx="4192200" cy="533124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" name="Прямоугольник: скругленные углы 5"/>
            <p:cNvSpPr/>
            <p:nvPr/>
          </p:nvSpPr>
          <p:spPr>
            <a:xfrm>
              <a:off x="3991320" y="5601600"/>
              <a:ext cx="3985920" cy="851400"/>
            </a:xfrm>
            <a:prstGeom prst="trapezoid">
              <a:avLst>
                <a:gd name="adj" fmla="val 39692"/>
              </a:avLst>
            </a:prstGeom>
            <a:solidFill>
              <a:srgbClr val="E855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" name="Прямоугольник: скругленные углы 5"/>
            <p:cNvSpPr/>
            <p:nvPr/>
          </p:nvSpPr>
          <p:spPr>
            <a:xfrm>
              <a:off x="4349880" y="3012120"/>
              <a:ext cx="3269160" cy="2513160"/>
            </a:xfrm>
            <a:prstGeom prst="trapezoid">
              <a:avLst>
                <a:gd name="adj" fmla="val 39465"/>
              </a:avLst>
            </a:prstGeom>
            <a:solidFill>
              <a:srgbClr val="004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" name="Прямоугольник: скругленные углы 5"/>
            <p:cNvSpPr/>
            <p:nvPr/>
          </p:nvSpPr>
          <p:spPr>
            <a:xfrm>
              <a:off x="5367960" y="1313640"/>
              <a:ext cx="1236600" cy="1622520"/>
            </a:xfrm>
            <a:prstGeom prst="trapezoid">
              <a:avLst>
                <a:gd name="adj" fmla="val 51872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6" name="TextBox 21"/>
          <p:cNvSpPr/>
          <p:nvPr/>
        </p:nvSpPr>
        <p:spPr>
          <a:xfrm>
            <a:off x="8188200" y="936360"/>
            <a:ext cx="3524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E85531"/>
                </a:solidFill>
                <a:latin typeface="Montserrat Medium"/>
                <a:ea typeface="DejaVu Sans"/>
              </a:rPr>
              <a:t>Привлекаем</a:t>
            </a:r>
            <a:endParaRPr lang="ru-RU" sz="1800" b="1" strike="noStrike" spc="-1">
              <a:latin typeface="Arial"/>
            </a:endParaRPr>
          </a:p>
        </p:txBody>
      </p:sp>
      <p:sp>
        <p:nvSpPr>
          <p:cNvPr id="207" name="TextBox 23"/>
          <p:cNvSpPr/>
          <p:nvPr/>
        </p:nvSpPr>
        <p:spPr>
          <a:xfrm>
            <a:off x="607680" y="936360"/>
            <a:ext cx="3098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E85531"/>
                </a:solidFill>
                <a:latin typeface="Montserrat Medium"/>
                <a:ea typeface="DejaVu Sans"/>
              </a:rPr>
              <a:t>Удерживаем</a:t>
            </a:r>
            <a:endParaRPr lang="ru-RU" sz="1800" b="1" strike="noStrike" spc="-1">
              <a:latin typeface="Arial"/>
            </a:endParaRPr>
          </a:p>
        </p:txBody>
      </p:sp>
      <p:sp>
        <p:nvSpPr>
          <p:cNvPr id="208" name="TextBox 33"/>
          <p:cNvSpPr/>
          <p:nvPr/>
        </p:nvSpPr>
        <p:spPr>
          <a:xfrm>
            <a:off x="607680" y="1836720"/>
            <a:ext cx="4167720" cy="6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800" b="1" strike="noStrike" spc="-1">
                <a:solidFill>
                  <a:srgbClr val="004898"/>
                </a:solidFill>
                <a:latin typeface="Montserrat SemiBold"/>
                <a:ea typeface="DejaVu Sans"/>
              </a:rPr>
              <a:t>Уровень вовлеченности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Вовлечённость в работу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9" name="TextBox 34"/>
          <p:cNvSpPr/>
          <p:nvPr/>
        </p:nvSpPr>
        <p:spPr>
          <a:xfrm>
            <a:off x="8188200" y="1836720"/>
            <a:ext cx="3524040" cy="6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800" b="1" strike="noStrike" spc="-1">
                <a:solidFill>
                  <a:srgbClr val="004898"/>
                </a:solidFill>
                <a:latin typeface="Montserrat SemiBold"/>
                <a:ea typeface="DejaVu Sans"/>
              </a:rPr>
              <a:t>Уровень вовлеченности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Вовлечённость в компанию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0" name="TextBox 35"/>
          <p:cNvSpPr/>
          <p:nvPr/>
        </p:nvSpPr>
        <p:spPr>
          <a:xfrm>
            <a:off x="607680" y="3293640"/>
            <a:ext cx="370080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800" b="1" strike="noStrike" spc="-1">
                <a:solidFill>
                  <a:srgbClr val="004898"/>
                </a:solidFill>
                <a:latin typeface="Montserrat SemiBold"/>
                <a:ea typeface="DejaVu Sans"/>
              </a:rPr>
              <a:t>Факторы, влияющие </a:t>
            </a:r>
            <a:br>
              <a:rPr sz="1800"/>
            </a:br>
            <a:r>
              <a:rPr lang="ru-RU" sz="1800" b="1" strike="noStrike" spc="-1">
                <a:solidFill>
                  <a:srgbClr val="004898"/>
                </a:solidFill>
                <a:latin typeface="Montserrat SemiBold"/>
                <a:ea typeface="DejaVu Sans"/>
              </a:rPr>
              <a:t>на вовлечённость</a:t>
            </a:r>
            <a:endParaRPr lang="ru-RU" sz="1800" b="0" strike="noStrike" spc="-1">
              <a:latin typeface="Arial"/>
            </a:endParaRPr>
          </a:p>
          <a:p>
            <a:pPr marL="181080" indent="-181080">
              <a:lnSpc>
                <a:spcPct val="100000"/>
              </a:lnSpc>
              <a:spcAft>
                <a:spcPts val="601"/>
              </a:spcAft>
              <a:buClr>
                <a:srgbClr val="004898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Должностные обязанности</a:t>
            </a:r>
            <a:endParaRPr lang="ru-RU" sz="1400" b="0" strike="noStrike" spc="-1">
              <a:latin typeface="Arial"/>
            </a:endParaRPr>
          </a:p>
          <a:p>
            <a:pPr marL="181080" indent="-181080">
              <a:lnSpc>
                <a:spcPct val="100000"/>
              </a:lnSpc>
              <a:spcAft>
                <a:spcPts val="601"/>
              </a:spcAft>
              <a:buClr>
                <a:srgbClr val="004898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Обучение и развитие</a:t>
            </a:r>
            <a:endParaRPr lang="ru-RU" sz="1400" b="0" strike="noStrike" spc="-1">
              <a:latin typeface="Arial"/>
            </a:endParaRPr>
          </a:p>
          <a:p>
            <a:pPr marL="181080" indent="-181080">
              <a:lnSpc>
                <a:spcPct val="100000"/>
              </a:lnSpc>
              <a:spcAft>
                <a:spcPts val="601"/>
              </a:spcAft>
              <a:buClr>
                <a:srgbClr val="004898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Награды и признание</a:t>
            </a:r>
            <a:endParaRPr lang="ru-RU" sz="1400" b="0" strike="noStrike" spc="-1">
              <a:latin typeface="Arial"/>
            </a:endParaRPr>
          </a:p>
          <a:p>
            <a:pPr marL="181080" indent="-181080">
              <a:lnSpc>
                <a:spcPct val="100000"/>
              </a:lnSpc>
              <a:spcAft>
                <a:spcPts val="601"/>
              </a:spcAft>
              <a:buClr>
                <a:srgbClr val="004898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Взаимоотношения с руководителем и командой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1" name="TextBox 37"/>
          <p:cNvSpPr/>
          <p:nvPr/>
        </p:nvSpPr>
        <p:spPr>
          <a:xfrm>
            <a:off x="8188200" y="3293640"/>
            <a:ext cx="3343680" cy="179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800" b="1" strike="noStrike" spc="-1">
                <a:solidFill>
                  <a:srgbClr val="004898"/>
                </a:solidFill>
                <a:latin typeface="Montserrat SemiBold"/>
                <a:ea typeface="DejaVu Sans"/>
              </a:rPr>
              <a:t>Факторы, влияющие </a:t>
            </a:r>
            <a:br>
              <a:rPr sz="1800"/>
            </a:br>
            <a:r>
              <a:rPr lang="ru-RU" sz="1800" b="1" strike="noStrike" spc="-1">
                <a:solidFill>
                  <a:srgbClr val="004898"/>
                </a:solidFill>
                <a:latin typeface="Montserrat SemiBold"/>
                <a:ea typeface="DejaVu Sans"/>
              </a:rPr>
              <a:t>на вовлечённость</a:t>
            </a:r>
            <a:endParaRPr lang="ru-RU" sz="1800" b="0" strike="noStrike" spc="-1">
              <a:latin typeface="Arial"/>
            </a:endParaRPr>
          </a:p>
          <a:p>
            <a:pPr marL="181080" indent="-181080">
              <a:lnSpc>
                <a:spcPct val="100000"/>
              </a:lnSpc>
              <a:spcAft>
                <a:spcPts val="601"/>
              </a:spcAft>
              <a:buClr>
                <a:srgbClr val="004898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Корпоративная культура</a:t>
            </a:r>
            <a:endParaRPr lang="ru-RU" sz="1400" b="0" strike="noStrike" spc="-1">
              <a:latin typeface="Arial"/>
            </a:endParaRPr>
          </a:p>
          <a:p>
            <a:pPr marL="181080" indent="-181080">
              <a:lnSpc>
                <a:spcPct val="100000"/>
              </a:lnSpc>
              <a:spcAft>
                <a:spcPts val="601"/>
              </a:spcAft>
              <a:buClr>
                <a:srgbClr val="004898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Клиентоориентированность</a:t>
            </a:r>
            <a:endParaRPr lang="ru-RU" sz="1400" b="0" strike="noStrike" spc="-1">
              <a:latin typeface="Arial"/>
            </a:endParaRPr>
          </a:p>
          <a:p>
            <a:pPr marL="181080" indent="-181080">
              <a:lnSpc>
                <a:spcPct val="100000"/>
              </a:lnSpc>
              <a:spcAft>
                <a:spcPts val="601"/>
              </a:spcAft>
              <a:buClr>
                <a:srgbClr val="004898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Перспективы компании</a:t>
            </a:r>
            <a:endParaRPr lang="ru-RU" sz="1400" b="0" strike="noStrike" spc="-1">
              <a:latin typeface="Arial"/>
            </a:endParaRPr>
          </a:p>
          <a:p>
            <a:pPr marL="181080" indent="-181080">
              <a:lnSpc>
                <a:spcPct val="100000"/>
              </a:lnSpc>
              <a:spcAft>
                <a:spcPts val="601"/>
              </a:spcAft>
              <a:buClr>
                <a:srgbClr val="004898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Условия работы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12" name="Graphic 43"/>
          <p:cNvPicPr/>
          <p:nvPr/>
        </p:nvPicPr>
        <p:blipFill>
          <a:blip r:embed="rId2"/>
          <a:stretch/>
        </p:blipFill>
        <p:spPr>
          <a:xfrm>
            <a:off x="5730120" y="2279520"/>
            <a:ext cx="530280" cy="519120"/>
          </a:xfrm>
          <a:prstGeom prst="rect">
            <a:avLst/>
          </a:prstGeom>
          <a:ln w="0">
            <a:noFill/>
          </a:ln>
        </p:spPr>
      </p:pic>
      <p:pic>
        <p:nvPicPr>
          <p:cNvPr id="213" name="Graphic 45"/>
          <p:cNvPicPr/>
          <p:nvPr/>
        </p:nvPicPr>
        <p:blipFill>
          <a:blip r:embed="rId3"/>
          <a:stretch/>
        </p:blipFill>
        <p:spPr>
          <a:xfrm>
            <a:off x="5712480" y="3964320"/>
            <a:ext cx="591120" cy="608040"/>
          </a:xfrm>
          <a:prstGeom prst="rect">
            <a:avLst/>
          </a:prstGeom>
          <a:ln w="0">
            <a:noFill/>
          </a:ln>
        </p:spPr>
      </p:pic>
      <p:sp>
        <p:nvSpPr>
          <p:cNvPr id="214" name="TextBox 47"/>
          <p:cNvSpPr/>
          <p:nvPr/>
        </p:nvSpPr>
        <p:spPr>
          <a:xfrm>
            <a:off x="607680" y="5733360"/>
            <a:ext cx="33076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E85531"/>
                </a:solidFill>
                <a:latin typeface="Montserrat SemiBold"/>
                <a:ea typeface="DejaVu Sans"/>
              </a:rPr>
              <a:t>Основа </a:t>
            </a:r>
            <a:r>
              <a:rPr lang="en-US" sz="1800" b="1" strike="noStrike" spc="-1">
                <a:solidFill>
                  <a:srgbClr val="E85531"/>
                </a:solidFill>
                <a:latin typeface="Montserrat SemiBold"/>
                <a:ea typeface="DejaVu Sans"/>
              </a:rPr>
              <a:t>—</a:t>
            </a:r>
            <a:r>
              <a:rPr lang="ru-RU" sz="1800" b="1" strike="noStrike" spc="-1">
                <a:solidFill>
                  <a:srgbClr val="E85531"/>
                </a:solidFill>
                <a:latin typeface="Montserrat SemiBold"/>
                <a:ea typeface="DejaVu Sans"/>
              </a:rPr>
              <a:t> лояльность: </a:t>
            </a:r>
          </a:p>
          <a:p>
            <a:endParaRPr lang="ru-RU" b="1" spc="-1" dirty="0">
              <a:solidFill>
                <a:srgbClr val="E85531"/>
              </a:solidFill>
              <a:latin typeface="Montserrat SemiBold"/>
            </a:endParaRPr>
          </a:p>
        </p:txBody>
      </p:sp>
      <p:sp>
        <p:nvSpPr>
          <p:cNvPr id="215" name="TextBox 48"/>
          <p:cNvSpPr/>
          <p:nvPr/>
        </p:nvSpPr>
        <p:spPr>
          <a:xfrm>
            <a:off x="8188200" y="5733360"/>
            <a:ext cx="33076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E85531"/>
                </a:solidFill>
                <a:latin typeface="Montserrat"/>
                <a:ea typeface="DejaVu Sans"/>
              </a:rPr>
              <a:t>удержание, энергия, поддержка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16" name="Graphic 52"/>
          <p:cNvPicPr/>
          <p:nvPr/>
        </p:nvPicPr>
        <p:blipFill>
          <a:blip r:embed="rId4"/>
          <a:stretch/>
        </p:blipFill>
        <p:spPr>
          <a:xfrm>
            <a:off x="5685120" y="5783400"/>
            <a:ext cx="606240" cy="509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ounded Rectangle 6"/>
          <p:cNvSpPr/>
          <p:nvPr/>
        </p:nvSpPr>
        <p:spPr>
          <a:xfrm>
            <a:off x="3520657" y="1952662"/>
            <a:ext cx="5155486" cy="38877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TextBox 6"/>
          <p:cNvSpPr/>
          <p:nvPr/>
        </p:nvSpPr>
        <p:spPr>
          <a:xfrm>
            <a:off x="370080" y="259560"/>
            <a:ext cx="788616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4899"/>
                </a:solidFill>
                <a:latin typeface="Montserrat SemiBold"/>
                <a:ea typeface="Calibri"/>
              </a:rPr>
              <a:t>Привлечение и</a:t>
            </a:r>
            <a:r>
              <a:rPr lang="ru-RU" sz="3200" b="0" strike="noStrike" spc="-1">
                <a:solidFill>
                  <a:srgbClr val="E85531"/>
                </a:solidFill>
                <a:latin typeface="Montserrat SemiBold"/>
                <a:ea typeface="Calibri"/>
              </a:rPr>
              <a:t> </a:t>
            </a:r>
            <a:r>
              <a:rPr lang="ru-RU" sz="3200" b="0" strike="noStrike" spc="-1">
                <a:solidFill>
                  <a:srgbClr val="004899"/>
                </a:solidFill>
                <a:latin typeface="Montserrat SemiBold"/>
                <a:ea typeface="Calibri"/>
              </a:rPr>
              <a:t>удержание через создание среды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 type="sldNum" idx="8"/>
          </p:nvPr>
        </p:nvSpPr>
        <p:spPr>
          <a:xfrm>
            <a:off x="11086200" y="6467760"/>
            <a:ext cx="62604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3356037-543C-4012-BACB-BC10DC352546}" type="slidenum">
              <a: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rPr>
              <a:t>5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20" name="TextBox 5"/>
          <p:cNvSpPr/>
          <p:nvPr/>
        </p:nvSpPr>
        <p:spPr>
          <a:xfrm>
            <a:off x="3535411" y="3739466"/>
            <a:ext cx="5141532" cy="17543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numCol="1" spcCol="0" anchor="t">
            <a:spAutoFit/>
          </a:bodyPr>
          <a:lstStyle/>
          <a:p>
            <a:pPr algn="ctr"/>
            <a:r>
              <a:rPr lang="ru-RU" sz="1800" b="0" i="1" strike="noStrike" spc="-1" dirty="0">
                <a:solidFill>
                  <a:srgbClr val="004898"/>
                </a:solidFill>
                <a:latin typeface="Montserrat"/>
                <a:ea typeface="DejaVu Sans"/>
              </a:rPr>
              <a:t>Помощь и поддержка </a:t>
            </a:r>
            <a:endParaRPr lang="ru-RU" i="1" spc="-1">
              <a:solidFill>
                <a:srgbClr val="000000"/>
              </a:solidFill>
              <a:latin typeface="Arial"/>
              <a:ea typeface="DejaVu Sans"/>
            </a:endParaRPr>
          </a:p>
          <a:p>
            <a:pPr algn="ctr"/>
            <a:r>
              <a:rPr lang="ru-RU" sz="1800" b="0" i="1" strike="noStrike" spc="-1" dirty="0">
                <a:solidFill>
                  <a:srgbClr val="004898"/>
                </a:solidFill>
                <a:latin typeface="Montserrat"/>
                <a:ea typeface="DejaVu Sans"/>
              </a:rPr>
              <a:t>= </a:t>
            </a:r>
            <a:endParaRPr lang="ru-RU" i="1" spc="-1">
              <a:solidFill>
                <a:srgbClr val="000000"/>
              </a:solidFill>
              <a:latin typeface="Arial"/>
              <a:ea typeface="DejaVu Sans"/>
            </a:endParaRPr>
          </a:p>
          <a:p>
            <a:pPr algn="ctr"/>
            <a:r>
              <a:rPr lang="ru-RU" sz="1800" b="0" i="1" strike="noStrike" spc="-1" dirty="0">
                <a:solidFill>
                  <a:srgbClr val="004898"/>
                </a:solidFill>
                <a:latin typeface="Montserrat"/>
                <a:ea typeface="DejaVu Sans"/>
              </a:rPr>
              <a:t>наставничество: </a:t>
            </a:r>
            <a:endParaRPr lang="ru-RU" i="1" spc="-1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4898"/>
                </a:solidFill>
                <a:latin typeface="Montserrat"/>
                <a:ea typeface="DejaVu Sans"/>
              </a:rPr>
              <a:t>обучающая и поддерживающая среда, как основа, один из ключевых факторов повышения лояльности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TextBox 6"/>
          <p:cNvSpPr/>
          <p:nvPr/>
        </p:nvSpPr>
        <p:spPr>
          <a:xfrm>
            <a:off x="3808440" y="2608632"/>
            <a:ext cx="4574520" cy="112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4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Среда наставничества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222" name="Picture 8"/>
          <p:cNvSpPr/>
          <p:nvPr/>
        </p:nvSpPr>
        <p:spPr>
          <a:xfrm>
            <a:off x="479520" y="2333160"/>
            <a:ext cx="2957040" cy="337356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Picture 6"/>
          <p:cNvSpPr/>
          <p:nvPr/>
        </p:nvSpPr>
        <p:spPr>
          <a:xfrm>
            <a:off x="8693417" y="1955761"/>
            <a:ext cx="3018823" cy="3885183"/>
          </a:xfrm>
          <a:prstGeom prst="roundRect">
            <a:avLst>
              <a:gd name="adj" fmla="val 15245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4" name="Graphic 11"/>
          <p:cNvPicPr/>
          <p:nvPr/>
        </p:nvPicPr>
        <p:blipFill>
          <a:blip r:embed="rId4"/>
          <a:stretch/>
        </p:blipFill>
        <p:spPr>
          <a:xfrm>
            <a:off x="5794926" y="2057335"/>
            <a:ext cx="594720" cy="559800"/>
          </a:xfrm>
          <a:prstGeom prst="rect">
            <a:avLst/>
          </a:prstGeom>
          <a:ln w="0">
            <a:noFill/>
          </a:ln>
        </p:spPr>
      </p:pic>
      <p:sp>
        <p:nvSpPr>
          <p:cNvPr id="225" name="Rounded Rectangle 15"/>
          <p:cNvSpPr/>
          <p:nvPr/>
        </p:nvSpPr>
        <p:spPr>
          <a:xfrm>
            <a:off x="484412" y="2056207"/>
            <a:ext cx="2940776" cy="3793601"/>
          </a:xfrm>
          <a:prstGeom prst="roundRect">
            <a:avLst>
              <a:gd name="adj" fmla="val 14461"/>
            </a:avLst>
          </a:prstGeom>
          <a:noFill/>
          <a:ln w="101600">
            <a:solidFill>
              <a:srgbClr val="E855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Straight Connector 17"/>
          <p:cNvSpPr/>
          <p:nvPr/>
        </p:nvSpPr>
        <p:spPr>
          <a:xfrm flipH="1">
            <a:off x="667080" y="2485440"/>
            <a:ext cx="2575080" cy="3069000"/>
          </a:xfrm>
          <a:prstGeom prst="line">
            <a:avLst/>
          </a:prstGeom>
          <a:ln w="101600">
            <a:solidFill>
              <a:srgbClr val="E855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Straight Connector 18"/>
          <p:cNvSpPr/>
          <p:nvPr/>
        </p:nvSpPr>
        <p:spPr>
          <a:xfrm>
            <a:off x="667080" y="2485440"/>
            <a:ext cx="2575080" cy="3069000"/>
          </a:xfrm>
          <a:prstGeom prst="line">
            <a:avLst/>
          </a:prstGeom>
          <a:ln w="101600">
            <a:solidFill>
              <a:srgbClr val="E855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Рисунок 6"/>
          <p:cNvSpPr/>
          <p:nvPr/>
        </p:nvSpPr>
        <p:spPr>
          <a:xfrm>
            <a:off x="7302600" y="1551960"/>
            <a:ext cx="4409640" cy="4409640"/>
          </a:xfrm>
          <a:prstGeom prst="roundRect">
            <a:avLst>
              <a:gd name="adj" fmla="val 3558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outerShdw blurRad="177840" dist="50760" dir="5400000" algn="t" rotWithShape="0">
              <a:srgbClr val="004898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TextBox 6"/>
          <p:cNvSpPr/>
          <p:nvPr/>
        </p:nvSpPr>
        <p:spPr>
          <a:xfrm>
            <a:off x="384840" y="267480"/>
            <a:ext cx="1001556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4899"/>
                </a:solidFill>
                <a:latin typeface="Montserrat SemiBold"/>
                <a:ea typeface="Calibri"/>
              </a:rPr>
              <a:t>Черты наставничества службы занятости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30" name="PlaceHolder 1"/>
          <p:cNvSpPr>
            <a:spLocks noGrp="1"/>
          </p:cNvSpPr>
          <p:nvPr>
            <p:ph type="sldNum" idx="9"/>
          </p:nvPr>
        </p:nvSpPr>
        <p:spPr>
          <a:xfrm>
            <a:off x="11086200" y="6467760"/>
            <a:ext cx="62604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F71BB2D-A1C1-4761-AF57-6FF6026253F5}" type="slidenum">
              <a: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rPr>
              <a:t>6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31" name="Rounded Rectangle 3"/>
          <p:cNvSpPr/>
          <p:nvPr/>
        </p:nvSpPr>
        <p:spPr>
          <a:xfrm>
            <a:off x="479520" y="1551960"/>
            <a:ext cx="6551640" cy="1376640"/>
          </a:xfrm>
          <a:prstGeom prst="roundRect">
            <a:avLst>
              <a:gd name="adj" fmla="val 13613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96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Доля наставников в службах занятости составляет в среднем </a:t>
            </a:r>
            <a:r>
              <a:rPr lang="en-US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            </a:t>
            </a: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от общей численности сотрудников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2" name="Rounded Rectangle 10"/>
          <p:cNvSpPr/>
          <p:nvPr/>
        </p:nvSpPr>
        <p:spPr>
          <a:xfrm>
            <a:off x="479520" y="3068280"/>
            <a:ext cx="6551640" cy="1376640"/>
          </a:xfrm>
          <a:prstGeom prst="roundRect">
            <a:avLst>
              <a:gd name="adj" fmla="val 13613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96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Работа по развитию системы наставничества активно ведется в службах занятости</a:t>
            </a:r>
            <a:r>
              <a:rPr lang="en-US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           </a:t>
            </a: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субъектов РФ 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3" name="Rounded Rectangle 11"/>
          <p:cNvSpPr/>
          <p:nvPr/>
        </p:nvSpPr>
        <p:spPr>
          <a:xfrm>
            <a:off x="479520" y="4584960"/>
            <a:ext cx="6551640" cy="1376640"/>
          </a:xfrm>
          <a:prstGeom prst="roundRect">
            <a:avLst>
              <a:gd name="adj" fmla="val 13613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96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Подготовка наставников — в 2024</a:t>
            </a:r>
            <a:r>
              <a:rPr lang="en-US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г. реализуется образовательная программа «Инструменты наставничества»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34" name="Graphic 13"/>
          <p:cNvPicPr/>
          <p:nvPr/>
        </p:nvPicPr>
        <p:blipFill>
          <a:blip r:embed="rId3"/>
          <a:stretch/>
        </p:blipFill>
        <p:spPr>
          <a:xfrm>
            <a:off x="843480" y="1863000"/>
            <a:ext cx="732600" cy="732600"/>
          </a:xfrm>
          <a:prstGeom prst="rect">
            <a:avLst/>
          </a:prstGeom>
          <a:ln w="0">
            <a:noFill/>
          </a:ln>
        </p:spPr>
      </p:pic>
      <p:sp>
        <p:nvSpPr>
          <p:cNvPr id="235" name="Rounded Rectangle 14"/>
          <p:cNvSpPr/>
          <p:nvPr/>
        </p:nvSpPr>
        <p:spPr>
          <a:xfrm>
            <a:off x="4509000" y="2091600"/>
            <a:ext cx="661680" cy="357120"/>
          </a:xfrm>
          <a:prstGeom prst="roundRect">
            <a:avLst>
              <a:gd name="adj" fmla="val 50000"/>
            </a:avLst>
          </a:prstGeom>
          <a:solidFill>
            <a:srgbClr val="E855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10%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6" name="Rounded Rectangle 15"/>
          <p:cNvSpPr/>
          <p:nvPr/>
        </p:nvSpPr>
        <p:spPr>
          <a:xfrm>
            <a:off x="4114800" y="3875760"/>
            <a:ext cx="582840" cy="357120"/>
          </a:xfrm>
          <a:prstGeom prst="roundRect">
            <a:avLst>
              <a:gd name="adj" fmla="val 50000"/>
            </a:avLst>
          </a:prstGeom>
          <a:solidFill>
            <a:srgbClr val="E855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67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37" name="Graphic 17"/>
          <p:cNvPicPr/>
          <p:nvPr/>
        </p:nvPicPr>
        <p:blipFill>
          <a:blip r:embed="rId4"/>
          <a:stretch/>
        </p:blipFill>
        <p:spPr>
          <a:xfrm>
            <a:off x="738360" y="3467880"/>
            <a:ext cx="785160" cy="588960"/>
          </a:xfrm>
          <a:prstGeom prst="rect">
            <a:avLst/>
          </a:prstGeom>
          <a:ln w="0">
            <a:noFill/>
          </a:ln>
        </p:spPr>
      </p:pic>
      <p:pic>
        <p:nvPicPr>
          <p:cNvPr id="238" name="Graphic 19"/>
          <p:cNvPicPr/>
          <p:nvPr/>
        </p:nvPicPr>
        <p:blipFill>
          <a:blip r:embed="rId5"/>
          <a:stretch/>
        </p:blipFill>
        <p:spPr>
          <a:xfrm>
            <a:off x="713880" y="4875840"/>
            <a:ext cx="828360" cy="73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icture 2"/>
          <p:cNvSpPr/>
          <p:nvPr/>
        </p:nvSpPr>
        <p:spPr>
          <a:xfrm>
            <a:off x="576360" y="977760"/>
            <a:ext cx="4221360" cy="3862800"/>
          </a:xfrm>
          <a:prstGeom prst="roundRect">
            <a:avLst>
              <a:gd name="adj" fmla="val 3969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Rounded Rectangle 33"/>
          <p:cNvSpPr/>
          <p:nvPr/>
        </p:nvSpPr>
        <p:spPr>
          <a:xfrm>
            <a:off x="479520" y="5013000"/>
            <a:ext cx="11232720" cy="1439640"/>
          </a:xfrm>
          <a:prstGeom prst="roundRect">
            <a:avLst>
              <a:gd name="adj" fmla="val 13889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Rounded Rectangle 25"/>
          <p:cNvSpPr/>
          <p:nvPr/>
        </p:nvSpPr>
        <p:spPr>
          <a:xfrm>
            <a:off x="4904640" y="2622240"/>
            <a:ext cx="6702480" cy="575640"/>
          </a:xfrm>
          <a:prstGeom prst="roundRect">
            <a:avLst>
              <a:gd name="adj" fmla="val 25522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200" b="0" strike="noStrike" spc="-1">
                <a:solidFill>
                  <a:srgbClr val="E85531"/>
                </a:solidFill>
                <a:latin typeface="Montserrat Medium"/>
                <a:ea typeface="DejaVu Sans"/>
              </a:rPr>
              <a:t>Руководитель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242" name="Rounded Rectangle 15"/>
          <p:cNvSpPr/>
          <p:nvPr/>
        </p:nvSpPr>
        <p:spPr>
          <a:xfrm>
            <a:off x="4911480" y="1001520"/>
            <a:ext cx="6695640" cy="1547640"/>
          </a:xfrm>
          <a:prstGeom prst="roundRect">
            <a:avLst>
              <a:gd name="adj" fmla="val 11767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200" b="0" strike="noStrike" spc="-1">
                <a:solidFill>
                  <a:srgbClr val="E85531"/>
                </a:solidFill>
                <a:latin typeface="Montserrat Medium"/>
                <a:ea typeface="DejaVu Sans"/>
              </a:rPr>
              <a:t>Наставник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Обучение на рабочем месте</a:t>
            </a:r>
            <a:r>
              <a:rPr lang="en-US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, </a:t>
            </a: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Разбор ошибок, помощь в освоении профессиональных инструментов</a:t>
            </a:r>
            <a:r>
              <a:rPr lang="en-US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, </a:t>
            </a: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Знакомство новичка с коллективом, корпоративной культурой, традициями и правилами организации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3" name="TextBox 4"/>
          <p:cNvSpPr/>
          <p:nvPr/>
        </p:nvSpPr>
        <p:spPr>
          <a:xfrm>
            <a:off x="4246200" y="5038920"/>
            <a:ext cx="3709800" cy="44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720" tIns="54360" rIns="108720" bIns="543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>
                <a:solidFill>
                  <a:srgbClr val="E85531"/>
                </a:solidFill>
                <a:latin typeface="Montserrat Medium"/>
                <a:ea typeface="DejaVu Sans"/>
              </a:rPr>
              <a:t>Служба персонала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244" name="TextBox 6"/>
          <p:cNvSpPr/>
          <p:nvPr/>
        </p:nvSpPr>
        <p:spPr>
          <a:xfrm>
            <a:off x="392760" y="264240"/>
            <a:ext cx="407376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4899"/>
                </a:solidFill>
                <a:latin typeface="Montserrat SemiBold"/>
                <a:ea typeface="Calibri"/>
              </a:rPr>
              <a:t>Среда развития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45" name="PlaceHolder 1"/>
          <p:cNvSpPr>
            <a:spLocks noGrp="1"/>
          </p:cNvSpPr>
          <p:nvPr>
            <p:ph type="sldNum" idx="10"/>
          </p:nvPr>
        </p:nvSpPr>
        <p:spPr>
          <a:xfrm>
            <a:off x="11086200" y="6467760"/>
            <a:ext cx="62604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8D12E5A-8049-4C7D-8C5C-A61285A98BDE}" type="slidenum">
              <a: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rPr>
              <a:t>7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46" name="Rounded Rectangle 26"/>
          <p:cNvSpPr/>
          <p:nvPr/>
        </p:nvSpPr>
        <p:spPr>
          <a:xfrm>
            <a:off x="4884840" y="3271320"/>
            <a:ext cx="6721920" cy="1547640"/>
          </a:xfrm>
          <a:prstGeom prst="roundRect">
            <a:avLst>
              <a:gd name="adj" fmla="val 10762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200" b="0" strike="noStrike" spc="-1">
                <a:solidFill>
                  <a:srgbClr val="E85531"/>
                </a:solidFill>
                <a:latin typeface="Montserrat Medium"/>
                <a:ea typeface="DejaVu Sans"/>
              </a:rPr>
              <a:t>Внутренний тренер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Вводный курс для новых сотрудников</a:t>
            </a:r>
            <a:r>
              <a:rPr lang="en-US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, </a:t>
            </a: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Обучающие модули по услугам и сервисам</a:t>
            </a:r>
            <a:r>
              <a:rPr lang="en-US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, </a:t>
            </a: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Мини-тренинги по мягким навыкам</a:t>
            </a:r>
            <a:r>
              <a:rPr lang="en-US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, </a:t>
            </a: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Семинары по обмену опытом, проектные сессии</a:t>
            </a:r>
            <a:r>
              <a:rPr lang="en-US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, </a:t>
            </a:r>
            <a:r>
              <a:rPr lang="ru-RU" sz="1400" b="0" strike="noStrike" spc="-1">
                <a:solidFill>
                  <a:srgbClr val="004898"/>
                </a:solidFill>
                <a:latin typeface="Montserrat"/>
                <a:ea typeface="DejaVu Sans"/>
              </a:rPr>
              <a:t>Оперативное обучение по инновациям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247" name="Group 6"/>
          <p:cNvGrpSpPr/>
          <p:nvPr/>
        </p:nvGrpSpPr>
        <p:grpSpPr>
          <a:xfrm>
            <a:off x="2031120" y="5959440"/>
            <a:ext cx="8129520" cy="395640"/>
            <a:chOff x="2031120" y="5959440"/>
            <a:chExt cx="8129520" cy="395640"/>
          </a:xfrm>
        </p:grpSpPr>
        <p:sp>
          <p:nvSpPr>
            <p:cNvPr id="248" name="Rounded Rectangle 30"/>
            <p:cNvSpPr/>
            <p:nvPr/>
          </p:nvSpPr>
          <p:spPr>
            <a:xfrm>
              <a:off x="2031120" y="5959440"/>
              <a:ext cx="4429080" cy="395640"/>
            </a:xfrm>
            <a:prstGeom prst="roundRect">
              <a:avLst>
                <a:gd name="adj" fmla="val 50000"/>
              </a:avLst>
            </a:prstGeom>
            <a:solidFill>
              <a:srgbClr val="004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77"/>
                </a:spcAft>
                <a:buNone/>
                <a:tabLst>
                  <a:tab pos="0" algn="l"/>
                </a:tabLst>
              </a:pPr>
              <a:r>
                <a:rPr lang="ru-RU" sz="1600" b="0" strike="noStrike" spc="-1">
                  <a:solidFill>
                    <a:srgbClr val="FFFFFF"/>
                  </a:solidFill>
                  <a:latin typeface="Montserrat "/>
                  <a:ea typeface="DejaVu Sans"/>
                </a:rPr>
                <a:t>Развитие корпоративной культуры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49" name="Rounded Rectangle 31"/>
            <p:cNvSpPr/>
            <p:nvPr/>
          </p:nvSpPr>
          <p:spPr>
            <a:xfrm>
              <a:off x="6509160" y="5959440"/>
              <a:ext cx="3651480" cy="395640"/>
            </a:xfrm>
            <a:prstGeom prst="roundRect">
              <a:avLst>
                <a:gd name="adj" fmla="val 50000"/>
              </a:avLst>
            </a:prstGeom>
            <a:solidFill>
              <a:srgbClr val="004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77"/>
                </a:spcAft>
                <a:buNone/>
                <a:tabLst>
                  <a:tab pos="0" algn="l"/>
                </a:tabLst>
              </a:pPr>
              <a:r>
                <a:rPr lang="ru-RU" sz="1600" b="0" strike="noStrike" spc="-1">
                  <a:solidFill>
                    <a:srgbClr val="FFFFFF"/>
                  </a:solidFill>
                  <a:latin typeface="Montserrat "/>
                  <a:ea typeface="DejaVu Sans"/>
                </a:rPr>
                <a:t>Повышение квалификации</a:t>
              </a:r>
              <a:endParaRPr lang="ru-RU" sz="1600" b="0" strike="noStrike" spc="-1">
                <a:latin typeface="Arial"/>
              </a:endParaRPr>
            </a:p>
          </p:txBody>
        </p:sp>
      </p:grpSp>
      <p:grpSp>
        <p:nvGrpSpPr>
          <p:cNvPr id="250" name="Group 5"/>
          <p:cNvGrpSpPr/>
          <p:nvPr/>
        </p:nvGrpSpPr>
        <p:grpSpPr>
          <a:xfrm>
            <a:off x="740160" y="5508000"/>
            <a:ext cx="10711440" cy="395640"/>
            <a:chOff x="740160" y="5508000"/>
            <a:chExt cx="10711440" cy="395640"/>
          </a:xfrm>
        </p:grpSpPr>
        <p:sp>
          <p:nvSpPr>
            <p:cNvPr id="251" name="Rounded Rectangle 27"/>
            <p:cNvSpPr/>
            <p:nvPr/>
          </p:nvSpPr>
          <p:spPr>
            <a:xfrm>
              <a:off x="740160" y="5508000"/>
              <a:ext cx="2610720" cy="395640"/>
            </a:xfrm>
            <a:prstGeom prst="roundRect">
              <a:avLst>
                <a:gd name="adj" fmla="val 50000"/>
              </a:avLst>
            </a:prstGeom>
            <a:solidFill>
              <a:srgbClr val="004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600" b="0" strike="noStrike" spc="-1">
                  <a:solidFill>
                    <a:srgbClr val="FFFFFF"/>
                  </a:solidFill>
                  <a:latin typeface="Montserrat "/>
                  <a:ea typeface="DejaVu Sans"/>
                </a:rPr>
                <a:t>Подбор персонала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52" name="Rounded Rectangle 28"/>
            <p:cNvSpPr/>
            <p:nvPr/>
          </p:nvSpPr>
          <p:spPr>
            <a:xfrm>
              <a:off x="3405600" y="5508000"/>
              <a:ext cx="3177720" cy="395640"/>
            </a:xfrm>
            <a:prstGeom prst="roundRect">
              <a:avLst>
                <a:gd name="adj" fmla="val 50000"/>
              </a:avLst>
            </a:prstGeom>
            <a:solidFill>
              <a:srgbClr val="004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77"/>
                </a:spcAft>
                <a:buNone/>
                <a:tabLst>
                  <a:tab pos="0" algn="l"/>
                </a:tabLst>
              </a:pPr>
              <a:r>
                <a:rPr lang="ru-RU" sz="1600" b="0" strike="noStrike" spc="-1">
                  <a:solidFill>
                    <a:srgbClr val="FFFFFF"/>
                  </a:solidFill>
                  <a:latin typeface="Montserrat "/>
                  <a:ea typeface="DejaVu Sans"/>
                </a:rPr>
                <a:t>Адаптация сотрудников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53" name="Rounded Rectangle 29"/>
            <p:cNvSpPr/>
            <p:nvPr/>
          </p:nvSpPr>
          <p:spPr>
            <a:xfrm>
              <a:off x="6638040" y="5508000"/>
              <a:ext cx="1687680" cy="395640"/>
            </a:xfrm>
            <a:prstGeom prst="roundRect">
              <a:avLst>
                <a:gd name="adj" fmla="val 50000"/>
              </a:avLst>
            </a:prstGeom>
            <a:solidFill>
              <a:srgbClr val="004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77"/>
                </a:spcAft>
                <a:buNone/>
                <a:tabLst>
                  <a:tab pos="0" algn="l"/>
                </a:tabLst>
              </a:pPr>
              <a:r>
                <a:rPr lang="ru-RU" sz="1600" b="0" strike="noStrike" spc="-1">
                  <a:solidFill>
                    <a:srgbClr val="FFFFFF"/>
                  </a:solidFill>
                  <a:latin typeface="Montserrat "/>
                  <a:ea typeface="DejaVu Sans"/>
                </a:rPr>
                <a:t>Мотивация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54" name="Rounded Rectangle 32"/>
            <p:cNvSpPr/>
            <p:nvPr/>
          </p:nvSpPr>
          <p:spPr>
            <a:xfrm>
              <a:off x="8380080" y="5508000"/>
              <a:ext cx="3071520" cy="395640"/>
            </a:xfrm>
            <a:prstGeom prst="roundRect">
              <a:avLst>
                <a:gd name="adj" fmla="val 50000"/>
              </a:avLst>
            </a:prstGeom>
            <a:solidFill>
              <a:srgbClr val="004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77"/>
                </a:spcAft>
                <a:buNone/>
                <a:tabLst>
                  <a:tab pos="0" algn="l"/>
                </a:tabLst>
              </a:pPr>
              <a:r>
                <a:rPr lang="ru-RU" sz="1600" b="0" strike="noStrike" spc="-1">
                  <a:solidFill>
                    <a:srgbClr val="FFFFFF"/>
                  </a:solidFill>
                  <a:latin typeface="Montserrat "/>
                  <a:ea typeface="DejaVu Sans"/>
                </a:rPr>
                <a:t>Внедрение изменений</a:t>
              </a:r>
              <a:endParaRPr lang="ru-RU" sz="1600" b="0" strike="noStrike" spc="-1">
                <a:latin typeface="Arial"/>
              </a:endParaRPr>
            </a:p>
          </p:txBody>
        </p:sp>
      </p:grpSp>
      <p:sp>
        <p:nvSpPr>
          <p:cNvPr id="255" name="Rounded Rectangle 1"/>
          <p:cNvSpPr/>
          <p:nvPr/>
        </p:nvSpPr>
        <p:spPr>
          <a:xfrm>
            <a:off x="397143" y="843766"/>
            <a:ext cx="11315097" cy="4145623"/>
          </a:xfrm>
          <a:prstGeom prst="roundRect">
            <a:avLst>
              <a:gd name="adj" fmla="val 4814"/>
            </a:avLst>
          </a:prstGeom>
          <a:noFill/>
          <a:ln>
            <a:solidFill>
              <a:srgbClr val="0048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Oval 23"/>
          <p:cNvSpPr/>
          <p:nvPr/>
        </p:nvSpPr>
        <p:spPr>
          <a:xfrm>
            <a:off x="920880" y="1015200"/>
            <a:ext cx="5658120" cy="5658120"/>
          </a:xfrm>
          <a:prstGeom prst="ellips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Рисунок 3"/>
          <p:cNvSpPr/>
          <p:nvPr/>
        </p:nvSpPr>
        <p:spPr>
          <a:xfrm>
            <a:off x="7457400" y="1578240"/>
            <a:ext cx="4254840" cy="4235400"/>
          </a:xfrm>
          <a:prstGeom prst="roundRect">
            <a:avLst>
              <a:gd name="adj" fmla="val 3558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outerShdw blurRad="177840" dist="50760" dir="5400000" algn="t" rotWithShape="0">
              <a:srgbClr val="004898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TextBox 6"/>
          <p:cNvSpPr/>
          <p:nvPr/>
        </p:nvSpPr>
        <p:spPr>
          <a:xfrm>
            <a:off x="371520" y="264600"/>
            <a:ext cx="905112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4899"/>
                </a:solidFill>
                <a:latin typeface="Montserrat SemiBold"/>
                <a:ea typeface="Calibri"/>
              </a:rPr>
              <a:t>Мы разные и в этом наша сила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1"/>
          <p:cNvSpPr>
            <a:spLocks noGrp="1"/>
          </p:cNvSpPr>
          <p:nvPr>
            <p:ph type="sldNum" idx="11"/>
          </p:nvPr>
        </p:nvSpPr>
        <p:spPr>
          <a:xfrm>
            <a:off x="11086200" y="6467760"/>
            <a:ext cx="62604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C77C647-50DA-48FB-ABEC-71F0E3DC93C5}" type="slidenum">
              <a: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rPr>
              <a:t>8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60" name="Oval 4"/>
          <p:cNvSpPr/>
          <p:nvPr/>
        </p:nvSpPr>
        <p:spPr>
          <a:xfrm>
            <a:off x="1816920" y="1249200"/>
            <a:ext cx="1979640" cy="1979640"/>
          </a:xfrm>
          <a:prstGeom prst="ellipse">
            <a:avLst/>
          </a:prstGeom>
          <a:noFill/>
          <a:ln w="19050">
            <a:solidFill>
              <a:srgbClr val="0048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Драйв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1" name="Oval 5"/>
          <p:cNvSpPr/>
          <p:nvPr/>
        </p:nvSpPr>
        <p:spPr>
          <a:xfrm>
            <a:off x="3664080" y="1249200"/>
            <a:ext cx="1979640" cy="1979640"/>
          </a:xfrm>
          <a:prstGeom prst="ellipse">
            <a:avLst/>
          </a:prstGeom>
          <a:noFill/>
          <a:ln w="19050">
            <a:solidFill>
              <a:srgbClr val="0048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Инновацио</a:t>
            </a:r>
            <a:r>
              <a:rPr lang="en-US" sz="16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-</a:t>
            </a:r>
            <a:r>
              <a:rPr lang="ru-RU" sz="16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нность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2" name="Oval 6"/>
          <p:cNvSpPr/>
          <p:nvPr/>
        </p:nvSpPr>
        <p:spPr>
          <a:xfrm>
            <a:off x="920880" y="2851920"/>
            <a:ext cx="1979640" cy="1979640"/>
          </a:xfrm>
          <a:prstGeom prst="ellipse">
            <a:avLst/>
          </a:prstGeom>
          <a:noFill/>
          <a:ln w="19050">
            <a:solidFill>
              <a:srgbClr val="0048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Технологич</a:t>
            </a:r>
            <a:r>
              <a:rPr lang="en-US" sz="16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-</a:t>
            </a:r>
            <a:r>
              <a:rPr lang="ru-RU" sz="16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ность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3" name="Oval 14"/>
          <p:cNvSpPr/>
          <p:nvPr/>
        </p:nvSpPr>
        <p:spPr>
          <a:xfrm>
            <a:off x="4578480" y="2851920"/>
            <a:ext cx="1979640" cy="1979640"/>
          </a:xfrm>
          <a:prstGeom prst="ellipse">
            <a:avLst/>
          </a:prstGeom>
          <a:noFill/>
          <a:ln w="19050">
            <a:solidFill>
              <a:srgbClr val="0048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Опыт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4" name="Oval 18"/>
          <p:cNvSpPr/>
          <p:nvPr/>
        </p:nvSpPr>
        <p:spPr>
          <a:xfrm>
            <a:off x="1816920" y="4452120"/>
            <a:ext cx="1979640" cy="1979640"/>
          </a:xfrm>
          <a:prstGeom prst="ellipse">
            <a:avLst/>
          </a:prstGeom>
          <a:noFill/>
          <a:ln w="19050">
            <a:solidFill>
              <a:srgbClr val="0048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Мудрость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5" name="Oval 19"/>
          <p:cNvSpPr/>
          <p:nvPr/>
        </p:nvSpPr>
        <p:spPr>
          <a:xfrm>
            <a:off x="3664080" y="4452120"/>
            <a:ext cx="1979640" cy="1979640"/>
          </a:xfrm>
          <a:prstGeom prst="ellipse">
            <a:avLst/>
          </a:prstGeom>
          <a:noFill/>
          <a:ln w="19050">
            <a:solidFill>
              <a:srgbClr val="0048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Професси</a:t>
            </a:r>
            <a:r>
              <a:rPr lang="en-US" sz="16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-</a:t>
            </a:r>
            <a:r>
              <a:rPr lang="ru-RU" sz="16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онализм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66" name="Рисунок 2149"/>
          <p:cNvPicPr/>
          <p:nvPr/>
        </p:nvPicPr>
        <p:blipFill>
          <a:blip r:embed="rId3"/>
          <a:srcRect r="63077"/>
          <a:stretch/>
        </p:blipFill>
        <p:spPr>
          <a:xfrm>
            <a:off x="3230280" y="3264120"/>
            <a:ext cx="1068120" cy="1140120"/>
          </a:xfrm>
          <a:prstGeom prst="rect">
            <a:avLst/>
          </a:prstGeom>
          <a:ln w="0">
            <a:noFill/>
          </a:ln>
        </p:spPr>
      </p:pic>
      <p:pic>
        <p:nvPicPr>
          <p:cNvPr id="267" name="Graphic 26"/>
          <p:cNvPicPr/>
          <p:nvPr/>
        </p:nvPicPr>
        <p:blipFill>
          <a:blip r:embed="rId4"/>
          <a:stretch/>
        </p:blipFill>
        <p:spPr>
          <a:xfrm>
            <a:off x="4423320" y="1449720"/>
            <a:ext cx="540720" cy="494640"/>
          </a:xfrm>
          <a:prstGeom prst="rect">
            <a:avLst/>
          </a:prstGeom>
          <a:ln w="0">
            <a:noFill/>
          </a:ln>
        </p:spPr>
      </p:pic>
      <p:pic>
        <p:nvPicPr>
          <p:cNvPr id="268" name="Graphic 28"/>
          <p:cNvPicPr/>
          <p:nvPr/>
        </p:nvPicPr>
        <p:blipFill>
          <a:blip r:embed="rId5"/>
          <a:stretch/>
        </p:blipFill>
        <p:spPr>
          <a:xfrm>
            <a:off x="5362920" y="3189960"/>
            <a:ext cx="456840" cy="456840"/>
          </a:xfrm>
          <a:prstGeom prst="rect">
            <a:avLst/>
          </a:prstGeom>
          <a:ln w="0">
            <a:noFill/>
          </a:ln>
        </p:spPr>
      </p:pic>
      <p:pic>
        <p:nvPicPr>
          <p:cNvPr id="269" name="Graphic 30"/>
          <p:cNvPicPr/>
          <p:nvPr/>
        </p:nvPicPr>
        <p:blipFill>
          <a:blip r:embed="rId6"/>
          <a:stretch/>
        </p:blipFill>
        <p:spPr>
          <a:xfrm>
            <a:off x="4426200" y="4687200"/>
            <a:ext cx="429120" cy="469080"/>
          </a:xfrm>
          <a:prstGeom prst="rect">
            <a:avLst/>
          </a:prstGeom>
          <a:ln w="0">
            <a:noFill/>
          </a:ln>
        </p:spPr>
      </p:pic>
      <p:pic>
        <p:nvPicPr>
          <p:cNvPr id="270" name="Graphic 32"/>
          <p:cNvPicPr/>
          <p:nvPr/>
        </p:nvPicPr>
        <p:blipFill>
          <a:blip r:embed="rId7"/>
          <a:stretch/>
        </p:blipFill>
        <p:spPr>
          <a:xfrm>
            <a:off x="2577960" y="4740120"/>
            <a:ext cx="455760" cy="484920"/>
          </a:xfrm>
          <a:prstGeom prst="rect">
            <a:avLst/>
          </a:prstGeom>
          <a:ln w="0">
            <a:noFill/>
          </a:ln>
        </p:spPr>
      </p:pic>
      <p:pic>
        <p:nvPicPr>
          <p:cNvPr id="271" name="Graphic 34"/>
          <p:cNvPicPr/>
          <p:nvPr/>
        </p:nvPicPr>
        <p:blipFill>
          <a:blip r:embed="rId8"/>
          <a:stretch/>
        </p:blipFill>
        <p:spPr>
          <a:xfrm>
            <a:off x="1671840" y="3084840"/>
            <a:ext cx="418680" cy="456840"/>
          </a:xfrm>
          <a:prstGeom prst="rect">
            <a:avLst/>
          </a:prstGeom>
          <a:ln w="0">
            <a:noFill/>
          </a:ln>
        </p:spPr>
      </p:pic>
      <p:pic>
        <p:nvPicPr>
          <p:cNvPr id="272" name="Graphic 36"/>
          <p:cNvPicPr/>
          <p:nvPr/>
        </p:nvPicPr>
        <p:blipFill>
          <a:blip r:embed="rId9"/>
          <a:stretch/>
        </p:blipFill>
        <p:spPr>
          <a:xfrm>
            <a:off x="2525040" y="1546200"/>
            <a:ext cx="552960" cy="46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aphic 39"/>
          <p:cNvGrpSpPr/>
          <p:nvPr/>
        </p:nvGrpSpPr>
        <p:grpSpPr>
          <a:xfrm>
            <a:off x="8355600" y="1653480"/>
            <a:ext cx="3584880" cy="3200400"/>
            <a:chOff x="8355600" y="1653480"/>
            <a:chExt cx="3584880" cy="3200400"/>
          </a:xfrm>
        </p:grpSpPr>
        <p:sp>
          <p:nvSpPr>
            <p:cNvPr id="274" name="Freeform 42"/>
            <p:cNvSpPr/>
            <p:nvPr/>
          </p:nvSpPr>
          <p:spPr>
            <a:xfrm>
              <a:off x="10167120" y="1653480"/>
              <a:ext cx="860400" cy="1017360"/>
            </a:xfrm>
            <a:custGeom>
              <a:avLst/>
              <a:gdLst/>
              <a:ahLst/>
              <a:cxnLst/>
              <a:rect l="l" t="t" r="r" b="b"/>
              <a:pathLst>
                <a:path w="860708" h="1017696">
                  <a:moveTo>
                    <a:pt x="2" y="46083"/>
                  </a:moveTo>
                  <a:lnTo>
                    <a:pt x="2" y="971960"/>
                  </a:lnTo>
                  <a:cubicBezTo>
                    <a:pt x="-68" y="997149"/>
                    <a:pt x="20283" y="1017626"/>
                    <a:pt x="45458" y="1017697"/>
                  </a:cubicBezTo>
                  <a:cubicBezTo>
                    <a:pt x="53821" y="1017720"/>
                    <a:pt x="62029" y="1015441"/>
                    <a:pt x="69184" y="1011109"/>
                  </a:cubicBezTo>
                  <a:lnTo>
                    <a:pt x="838642" y="547940"/>
                  </a:lnTo>
                  <a:cubicBezTo>
                    <a:pt x="860230" y="534898"/>
                    <a:pt x="867164" y="506815"/>
                    <a:pt x="854130" y="485215"/>
                  </a:cubicBezTo>
                  <a:cubicBezTo>
                    <a:pt x="850300" y="478869"/>
                    <a:pt x="844985" y="473551"/>
                    <a:pt x="838642" y="469719"/>
                  </a:cubicBezTo>
                  <a:lnTo>
                    <a:pt x="69107" y="6550"/>
                  </a:lnTo>
                  <a:cubicBezTo>
                    <a:pt x="47544" y="-6450"/>
                    <a:pt x="19531" y="503"/>
                    <a:pt x="6539" y="22078"/>
                  </a:cubicBezTo>
                  <a:cubicBezTo>
                    <a:pt x="2179" y="29319"/>
                    <a:pt x="-84" y="37630"/>
                    <a:pt x="2" y="46083"/>
                  </a:cubicBezTo>
                  <a:close/>
                </a:path>
              </a:pathLst>
            </a:custGeom>
            <a:solidFill>
              <a:srgbClr val="004899"/>
            </a:solidFill>
            <a:ln w="7679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Freeform 43"/>
            <p:cNvSpPr/>
            <p:nvPr/>
          </p:nvSpPr>
          <p:spPr>
            <a:xfrm>
              <a:off x="8355600" y="1653840"/>
              <a:ext cx="3584880" cy="3200040"/>
            </a:xfrm>
            <a:custGeom>
              <a:avLst/>
              <a:gdLst/>
              <a:ahLst/>
              <a:cxnLst/>
              <a:rect l="l" t="t" r="r" b="b"/>
              <a:pathLst>
                <a:path w="3585320" h="3200350">
                  <a:moveTo>
                    <a:pt x="3563489" y="1015377"/>
                  </a:moveTo>
                  <a:lnTo>
                    <a:pt x="2792032" y="550977"/>
                  </a:lnTo>
                  <a:cubicBezTo>
                    <a:pt x="2769975" y="538231"/>
                    <a:pt x="2741766" y="545789"/>
                    <a:pt x="2729027" y="567859"/>
                  </a:cubicBezTo>
                  <a:cubicBezTo>
                    <a:pt x="2725101" y="574660"/>
                    <a:pt x="2722976" y="582350"/>
                    <a:pt x="2722850" y="590203"/>
                  </a:cubicBezTo>
                  <a:lnTo>
                    <a:pt x="2719238" y="1518926"/>
                  </a:lnTo>
                  <a:cubicBezTo>
                    <a:pt x="2718831" y="1544409"/>
                    <a:pt x="2697855" y="1564738"/>
                    <a:pt x="2672386" y="1564332"/>
                  </a:cubicBezTo>
                  <a:cubicBezTo>
                    <a:pt x="2664539" y="1564206"/>
                    <a:pt x="2656852" y="1562079"/>
                    <a:pt x="2650056" y="1558151"/>
                  </a:cubicBezTo>
                  <a:lnTo>
                    <a:pt x="71104" y="6280"/>
                  </a:lnTo>
                  <a:cubicBezTo>
                    <a:pt x="49094" y="-6549"/>
                    <a:pt x="20857" y="904"/>
                    <a:pt x="8036" y="22926"/>
                  </a:cubicBezTo>
                  <a:cubicBezTo>
                    <a:pt x="3988" y="29878"/>
                    <a:pt x="1828" y="37768"/>
                    <a:pt x="1768" y="45813"/>
                  </a:cubicBezTo>
                  <a:lnTo>
                    <a:pt x="0" y="3154863"/>
                  </a:lnTo>
                  <a:cubicBezTo>
                    <a:pt x="364" y="3180347"/>
                    <a:pt x="21307" y="3200711"/>
                    <a:pt x="46776" y="3200346"/>
                  </a:cubicBezTo>
                  <a:cubicBezTo>
                    <a:pt x="54650" y="3200233"/>
                    <a:pt x="62363" y="3198106"/>
                    <a:pt x="69182" y="3194165"/>
                  </a:cubicBezTo>
                  <a:lnTo>
                    <a:pt x="3563489" y="1093828"/>
                  </a:lnTo>
                  <a:cubicBezTo>
                    <a:pt x="3585140" y="1080402"/>
                    <a:pt x="3591814" y="1051957"/>
                    <a:pt x="3578396" y="1030293"/>
                  </a:cubicBezTo>
                  <a:cubicBezTo>
                    <a:pt x="3574644" y="1024236"/>
                    <a:pt x="3569542" y="1019131"/>
                    <a:pt x="3563489" y="1015377"/>
                  </a:cubicBezTo>
                  <a:close/>
                </a:path>
              </a:pathLst>
            </a:custGeom>
            <a:solidFill>
              <a:srgbClr val="67B9E8"/>
            </a:solidFill>
            <a:ln w="7679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76" name="Graphic 38"/>
          <p:cNvPicPr/>
          <p:nvPr/>
        </p:nvPicPr>
        <p:blipFill>
          <a:blip r:embed="rId2"/>
          <a:stretch/>
        </p:blipFill>
        <p:spPr>
          <a:xfrm>
            <a:off x="626400" y="1653480"/>
            <a:ext cx="4480920" cy="3199320"/>
          </a:xfrm>
          <a:prstGeom prst="rect">
            <a:avLst/>
          </a:prstGeom>
          <a:ln w="0">
            <a:noFill/>
          </a:ln>
        </p:spPr>
      </p:pic>
      <p:sp>
        <p:nvSpPr>
          <p:cNvPr id="277" name="TextBox 6"/>
          <p:cNvSpPr/>
          <p:nvPr/>
        </p:nvSpPr>
        <p:spPr>
          <a:xfrm>
            <a:off x="372240" y="260640"/>
            <a:ext cx="876240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4899"/>
                </a:solidFill>
                <a:latin typeface="Montserrat SemiBold"/>
                <a:ea typeface="Calibri"/>
              </a:rPr>
              <a:t>Преимущества мульти возрастного коллектива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78" name="PlaceHolder 1"/>
          <p:cNvSpPr>
            <a:spLocks noGrp="1"/>
          </p:cNvSpPr>
          <p:nvPr>
            <p:ph type="sldNum" idx="12"/>
          </p:nvPr>
        </p:nvSpPr>
        <p:spPr>
          <a:xfrm>
            <a:off x="11086200" y="6467760"/>
            <a:ext cx="62604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929A968-4DE8-4E62-A52D-5F85C4C48E5A}" type="slidenum">
              <a:rPr lang="en-RU" sz="1000" b="0" strike="noStrike" spc="-1">
                <a:solidFill>
                  <a:srgbClr val="A6A6A6"/>
                </a:solidFill>
                <a:latin typeface="Montserrat"/>
                <a:ea typeface="DejaVu Sans"/>
              </a:rPr>
              <a:t>9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79" name="Rounded Rectangle 8"/>
          <p:cNvSpPr/>
          <p:nvPr/>
        </p:nvSpPr>
        <p:spPr>
          <a:xfrm>
            <a:off x="3594600" y="4017960"/>
            <a:ext cx="4571640" cy="1151640"/>
          </a:xfrm>
          <a:prstGeom prst="roundRect">
            <a:avLst>
              <a:gd name="adj" fmla="val 12707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tIns="72000" rIns="72000" bIns="108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Разные взгляды и точки зрения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0" name="Rounded Rectangle 13"/>
          <p:cNvSpPr/>
          <p:nvPr/>
        </p:nvSpPr>
        <p:spPr>
          <a:xfrm>
            <a:off x="3594600" y="2734920"/>
            <a:ext cx="4571640" cy="1151640"/>
          </a:xfrm>
          <a:prstGeom prst="roundRect">
            <a:avLst>
              <a:gd name="adj" fmla="val 12707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tIns="72000" rIns="72000" bIns="108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Творческий подход к решению проблем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1" name="Rounded Rectangle 14"/>
          <p:cNvSpPr/>
          <p:nvPr/>
        </p:nvSpPr>
        <p:spPr>
          <a:xfrm>
            <a:off x="3594600" y="1451880"/>
            <a:ext cx="4571640" cy="1151640"/>
          </a:xfrm>
          <a:prstGeom prst="roundRect">
            <a:avLst>
              <a:gd name="adj" fmla="val 11627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tIns="72000" rIns="72000" bIns="108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Возможность обучения и менторства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2" name="Rounded Rectangle 15"/>
          <p:cNvSpPr/>
          <p:nvPr/>
        </p:nvSpPr>
        <p:spPr>
          <a:xfrm>
            <a:off x="3594600" y="5301360"/>
            <a:ext cx="4571640" cy="1151640"/>
          </a:xfrm>
          <a:prstGeom prst="roundRect">
            <a:avLst>
              <a:gd name="adj" fmla="val 11626"/>
            </a:avLst>
          </a:prstGeom>
          <a:solidFill>
            <a:schemeClr val="bg1"/>
          </a:solidFill>
          <a:ln>
            <a:noFill/>
          </a:ln>
          <a:effectLst>
            <a:outerShdw blurRad="127080" dist="25560" dir="5400000" algn="t" rotWithShape="0">
              <a:srgbClr val="004898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tIns="72000" rIns="72000" bIns="108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4898"/>
                </a:solidFill>
                <a:latin typeface="Montserrat Medium"/>
                <a:ea typeface="DejaVu Sans"/>
              </a:rPr>
              <a:t>Улучшенные внутренние коммуникации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3" name="Rounded Rectangle 18"/>
          <p:cNvSpPr/>
          <p:nvPr/>
        </p:nvSpPr>
        <p:spPr>
          <a:xfrm>
            <a:off x="610920" y="5550840"/>
            <a:ext cx="2494800" cy="431640"/>
          </a:xfrm>
          <a:prstGeom prst="roundRect">
            <a:avLst>
              <a:gd name="adj" fmla="val 50000"/>
            </a:avLst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высокая обучаемость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284" name="Group 25"/>
          <p:cNvGrpSpPr/>
          <p:nvPr/>
        </p:nvGrpSpPr>
        <p:grpSpPr>
          <a:xfrm>
            <a:off x="589680" y="5073840"/>
            <a:ext cx="2536560" cy="431640"/>
            <a:chOff x="589680" y="5073840"/>
            <a:chExt cx="2536560" cy="431640"/>
          </a:xfrm>
        </p:grpSpPr>
        <p:sp>
          <p:nvSpPr>
            <p:cNvPr id="285" name="Rounded Rectangle 17"/>
            <p:cNvSpPr/>
            <p:nvPr/>
          </p:nvSpPr>
          <p:spPr>
            <a:xfrm>
              <a:off x="589680" y="5073840"/>
              <a:ext cx="1202040" cy="431640"/>
            </a:xfrm>
            <a:prstGeom prst="roundRect">
              <a:avLst>
                <a:gd name="adj" fmla="val 50000"/>
              </a:avLst>
            </a:prstGeom>
            <a:solidFill>
              <a:srgbClr val="004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400" b="0" strike="noStrike" spc="-1">
                  <a:solidFill>
                    <a:srgbClr val="FFFFFF"/>
                  </a:solidFill>
                  <a:latin typeface="Montserrat Medium"/>
                  <a:ea typeface="DejaVu Sans"/>
                </a:rPr>
                <a:t>энергия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86" name="Rounded Rectangle 19"/>
            <p:cNvSpPr/>
            <p:nvPr/>
          </p:nvSpPr>
          <p:spPr>
            <a:xfrm>
              <a:off x="1831320" y="5073840"/>
              <a:ext cx="1294920" cy="431640"/>
            </a:xfrm>
            <a:prstGeom prst="roundRect">
              <a:avLst>
                <a:gd name="adj" fmla="val 50000"/>
              </a:avLst>
            </a:prstGeom>
            <a:solidFill>
              <a:srgbClr val="004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400" b="0" strike="noStrike" spc="-1">
                  <a:solidFill>
                    <a:srgbClr val="FFFFFF"/>
                  </a:solidFill>
                  <a:latin typeface="Montserrat Medium"/>
                  <a:ea typeface="DejaVu Sans"/>
                </a:rPr>
                <a:t>скорость</a:t>
              </a:r>
              <a:endParaRPr lang="ru-RU" sz="1400" b="0" strike="noStrike" spc="-1">
                <a:latin typeface="Arial"/>
              </a:endParaRPr>
            </a:p>
          </p:txBody>
        </p:sp>
      </p:grpSp>
      <p:sp>
        <p:nvSpPr>
          <p:cNvPr id="287" name="Rounded Rectangle 20"/>
          <p:cNvSpPr/>
          <p:nvPr/>
        </p:nvSpPr>
        <p:spPr>
          <a:xfrm>
            <a:off x="479520" y="6021360"/>
            <a:ext cx="2757240" cy="431640"/>
          </a:xfrm>
          <a:prstGeom prst="roundRect">
            <a:avLst>
              <a:gd name="adj" fmla="val 50000"/>
            </a:avLst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открытость инновациям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8" name="Rounded Rectangle 22"/>
          <p:cNvSpPr/>
          <p:nvPr/>
        </p:nvSpPr>
        <p:spPr>
          <a:xfrm>
            <a:off x="8299440" y="5550840"/>
            <a:ext cx="3412800" cy="431640"/>
          </a:xfrm>
          <a:prstGeom prst="roundRect">
            <a:avLst>
              <a:gd name="adj" fmla="val 50000"/>
            </a:avLst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способность передавать знания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289" name="Group 26"/>
          <p:cNvGrpSpPr/>
          <p:nvPr/>
        </p:nvGrpSpPr>
        <p:grpSpPr>
          <a:xfrm>
            <a:off x="8467560" y="5073840"/>
            <a:ext cx="3076560" cy="431640"/>
            <a:chOff x="8467560" y="5073840"/>
            <a:chExt cx="3076560" cy="431640"/>
          </a:xfrm>
        </p:grpSpPr>
        <p:sp>
          <p:nvSpPr>
            <p:cNvPr id="290" name="Rounded Rectangle 21"/>
            <p:cNvSpPr/>
            <p:nvPr/>
          </p:nvSpPr>
          <p:spPr>
            <a:xfrm>
              <a:off x="8467560" y="5073840"/>
              <a:ext cx="942840" cy="431640"/>
            </a:xfrm>
            <a:prstGeom prst="roundRect">
              <a:avLst>
                <a:gd name="adj" fmla="val 50000"/>
              </a:avLst>
            </a:prstGeom>
            <a:solidFill>
              <a:srgbClr val="004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400" b="0" strike="noStrike" spc="-1">
                  <a:solidFill>
                    <a:srgbClr val="FFFFFF"/>
                  </a:solidFill>
                  <a:latin typeface="Montserrat Medium"/>
                  <a:ea typeface="DejaVu Sans"/>
                </a:rPr>
                <a:t>опыт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91" name="Rounded Rectangle 23"/>
            <p:cNvSpPr/>
            <p:nvPr/>
          </p:nvSpPr>
          <p:spPr>
            <a:xfrm>
              <a:off x="9437040" y="5073840"/>
              <a:ext cx="2107080" cy="431640"/>
            </a:xfrm>
            <a:prstGeom prst="roundRect">
              <a:avLst>
                <a:gd name="adj" fmla="val 50000"/>
              </a:avLst>
            </a:prstGeom>
            <a:solidFill>
              <a:srgbClr val="004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400" b="0" strike="noStrike" spc="-1">
                  <a:solidFill>
                    <a:srgbClr val="FFFFFF"/>
                  </a:solidFill>
                  <a:latin typeface="Montserrat Medium"/>
                  <a:ea typeface="DejaVu Sans"/>
                </a:rPr>
                <a:t>«готовые» навыки</a:t>
              </a:r>
              <a:endParaRPr lang="ru-RU" sz="1400" b="0" strike="noStrike" spc="-1">
                <a:latin typeface="Arial"/>
              </a:endParaRPr>
            </a:p>
          </p:txBody>
        </p:sp>
      </p:grpSp>
      <p:sp>
        <p:nvSpPr>
          <p:cNvPr id="292" name="Rounded Rectangle 24"/>
          <p:cNvSpPr/>
          <p:nvPr/>
        </p:nvSpPr>
        <p:spPr>
          <a:xfrm>
            <a:off x="8530560" y="6021360"/>
            <a:ext cx="2950560" cy="431640"/>
          </a:xfrm>
          <a:prstGeom prst="roundRect">
            <a:avLst>
              <a:gd name="adj" fmla="val 50000"/>
            </a:avLst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высокая ответственность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93" name="Рисунок 24" descr="Изображение выглядит как обувь, мультфильм, сустав, женщина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9406800" y="1474200"/>
            <a:ext cx="1511640" cy="3544560"/>
          </a:xfrm>
          <a:prstGeom prst="rect">
            <a:avLst/>
          </a:prstGeom>
          <a:ln w="0">
            <a:noFill/>
          </a:ln>
        </p:spPr>
      </p:pic>
      <p:pic>
        <p:nvPicPr>
          <p:cNvPr id="294" name="Рисунок 25" descr="Изображение выглядит как ноутбук, одежда, компьютер, человек&#10;&#10;Автоматически созданное описание"/>
          <p:cNvPicPr/>
          <p:nvPr/>
        </p:nvPicPr>
        <p:blipFill>
          <a:blip r:embed="rId4"/>
          <a:stretch/>
        </p:blipFill>
        <p:spPr>
          <a:xfrm flipH="1">
            <a:off x="989280" y="1487160"/>
            <a:ext cx="2016720" cy="3531600"/>
          </a:xfrm>
          <a:prstGeom prst="rect">
            <a:avLst/>
          </a:prstGeom>
          <a:ln w="0">
            <a:noFill/>
          </a:ln>
        </p:spPr>
      </p:pic>
      <p:pic>
        <p:nvPicPr>
          <p:cNvPr id="295" name="Graphic 30"/>
          <p:cNvPicPr/>
          <p:nvPr/>
        </p:nvPicPr>
        <p:blipFill>
          <a:blip r:embed="rId5"/>
          <a:stretch/>
        </p:blipFill>
        <p:spPr>
          <a:xfrm>
            <a:off x="5586840" y="1550160"/>
            <a:ext cx="587160" cy="604080"/>
          </a:xfrm>
          <a:prstGeom prst="rect">
            <a:avLst/>
          </a:prstGeom>
          <a:ln w="0">
            <a:noFill/>
          </a:ln>
        </p:spPr>
      </p:pic>
      <p:pic>
        <p:nvPicPr>
          <p:cNvPr id="296" name="Graphic 32"/>
          <p:cNvPicPr/>
          <p:nvPr/>
        </p:nvPicPr>
        <p:blipFill>
          <a:blip r:embed="rId6"/>
          <a:stretch/>
        </p:blipFill>
        <p:spPr>
          <a:xfrm>
            <a:off x="5571720" y="2833560"/>
            <a:ext cx="617040" cy="630720"/>
          </a:xfrm>
          <a:prstGeom prst="rect">
            <a:avLst/>
          </a:prstGeom>
          <a:ln w="0">
            <a:noFill/>
          </a:ln>
        </p:spPr>
      </p:pic>
      <p:pic>
        <p:nvPicPr>
          <p:cNvPr id="297" name="Graphic 34"/>
          <p:cNvPicPr/>
          <p:nvPr/>
        </p:nvPicPr>
        <p:blipFill>
          <a:blip r:embed="rId7"/>
          <a:stretch/>
        </p:blipFill>
        <p:spPr>
          <a:xfrm>
            <a:off x="5554800" y="4150800"/>
            <a:ext cx="651240" cy="596880"/>
          </a:xfrm>
          <a:prstGeom prst="rect">
            <a:avLst/>
          </a:prstGeom>
          <a:ln w="0">
            <a:noFill/>
          </a:ln>
        </p:spPr>
      </p:pic>
      <p:pic>
        <p:nvPicPr>
          <p:cNvPr id="298" name="Graphic 36"/>
          <p:cNvPicPr/>
          <p:nvPr/>
        </p:nvPicPr>
        <p:blipFill>
          <a:blip r:embed="rId8"/>
          <a:stretch/>
        </p:blipFill>
        <p:spPr>
          <a:xfrm>
            <a:off x="5628240" y="5412960"/>
            <a:ext cx="669960" cy="600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8782</TotalTime>
  <Words>441</Words>
  <Application>Microsoft Office PowerPoint</Application>
  <PresentationFormat>Широкоэкранный</PresentationFormat>
  <Paragraphs>102</Paragraphs>
  <Slides>10</Slides>
  <Notes>0</Notes>
  <HiddenSlides>0</HiddenSlide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CrazzzyRat</dc:creator>
  <dc:description/>
  <cp:lastModifiedBy/>
  <cp:revision>1355</cp:revision>
  <dcterms:created xsi:type="dcterms:W3CDTF">2022-10-31T14:09:10Z</dcterms:created>
  <dcterms:modified xsi:type="dcterms:W3CDTF">2024-09-06T14:19:28Z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10</vt:i4>
  </property>
</Properties>
</file>